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-101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098D-6CEC-4647-BE5C-D1CC6C85784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3E20-D510-4FBC-B021-C8D422C6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098D-6CEC-4647-BE5C-D1CC6C85784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3E20-D510-4FBC-B021-C8D422C6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098D-6CEC-4647-BE5C-D1CC6C85784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3E20-D510-4FBC-B021-C8D422C6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3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098D-6CEC-4647-BE5C-D1CC6C85784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3E20-D510-4FBC-B021-C8D422C6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5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098D-6CEC-4647-BE5C-D1CC6C85784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3E20-D510-4FBC-B021-C8D422C6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098D-6CEC-4647-BE5C-D1CC6C85784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3E20-D510-4FBC-B021-C8D422C6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6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098D-6CEC-4647-BE5C-D1CC6C85784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3E20-D510-4FBC-B021-C8D422C6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4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098D-6CEC-4647-BE5C-D1CC6C85784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3E20-D510-4FBC-B021-C8D422C6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098D-6CEC-4647-BE5C-D1CC6C85784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3E20-D510-4FBC-B021-C8D422C6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098D-6CEC-4647-BE5C-D1CC6C85784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3E20-D510-4FBC-B021-C8D422C6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5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098D-6CEC-4647-BE5C-D1CC6C85784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3E20-D510-4FBC-B021-C8D422C6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0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C098D-6CEC-4647-BE5C-D1CC6C85784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E3E20-D510-4FBC-B021-C8D422C6E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9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19" y="258542"/>
            <a:ext cx="3600573" cy="640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392246" y="2008554"/>
            <a:ext cx="1291859" cy="206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0276" y="1750646"/>
            <a:ext cx="364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zh-CN" altLang="en-US" dirty="0" smtClean="0"/>
              <a:t>选中后的高亮显示需要在明亮些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7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629" y="281353"/>
            <a:ext cx="3545370" cy="630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798" y="531446"/>
            <a:ext cx="4845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dirty="0" smtClean="0"/>
              <a:t>. </a:t>
            </a:r>
            <a:r>
              <a:rPr lang="zh-CN" altLang="en-US" dirty="0" smtClean="0"/>
              <a:t>评估者进入之后如果是</a:t>
            </a:r>
            <a:r>
              <a:rPr lang="zh-CN" altLang="en-US" b="1" dirty="0" smtClean="0">
                <a:solidFill>
                  <a:srgbClr val="FF0000"/>
                </a:solidFill>
              </a:rPr>
              <a:t>非熄火工况</a:t>
            </a:r>
            <a:r>
              <a:rPr lang="zh-CN" altLang="en-US" dirty="0" smtClean="0"/>
              <a:t>首先应该是进行作为的选择，之后再进入右侧的评估页面。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3. </a:t>
            </a:r>
            <a:r>
              <a:rPr lang="zh-CN" altLang="en-US" dirty="0"/>
              <a:t>进</a:t>
            </a:r>
            <a:r>
              <a:rPr lang="zh-CN" altLang="en-US" dirty="0" smtClean="0"/>
              <a:t>行评估页面后需要对不同的位置进行高亮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16246" y="2711938"/>
            <a:ext cx="109416" cy="17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1"/>
          </p:cNvCxnSpPr>
          <p:nvPr/>
        </p:nvCxnSpPr>
        <p:spPr>
          <a:xfrm flipH="1" flipV="1">
            <a:off x="4822092" y="2711938"/>
            <a:ext cx="1094154" cy="8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14096" y="251454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高亮显示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3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355" y="273539"/>
            <a:ext cx="3541102" cy="6295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0116" y="360457"/>
            <a:ext cx="3874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右侧的评估缺少了文字描述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/>
              <a:t>对</a:t>
            </a:r>
            <a:r>
              <a:rPr lang="zh-CN" altLang="en-US" dirty="0" smtClean="0"/>
              <a:t>于已经评估的零件进行高亮显示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6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724" y="540211"/>
            <a:ext cx="2923923" cy="519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6887" y="540211"/>
            <a:ext cx="5028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主观评估结果，横坐标是零件，纵坐标是温度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/>
              <a:t>实</a:t>
            </a:r>
            <a:r>
              <a:rPr lang="zh-CN" altLang="en-US" dirty="0" smtClean="0"/>
              <a:t>测</a:t>
            </a:r>
            <a:r>
              <a:rPr lang="zh-CN" altLang="en-US" dirty="0"/>
              <a:t>温</a:t>
            </a:r>
            <a:r>
              <a:rPr lang="zh-CN" altLang="en-US" dirty="0" smtClean="0"/>
              <a:t>度用折线图，主观评估用柱状图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6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15" y="479543"/>
            <a:ext cx="3365876" cy="598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6887" y="540211"/>
            <a:ext cx="53683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显示项目信息后面，增加一个“已参与评估人数”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对于非熄火工况： “已参与评估人数”是由几个座位又数据来确定的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对于熄火工况： “已参与评估人数”是由单个零件有几分评估数据来确定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674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47" y="1271114"/>
            <a:ext cx="2571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5396982" y="1132614"/>
            <a:ext cx="601885" cy="3862390"/>
            <a:chOff x="9017881" y="1684030"/>
            <a:chExt cx="601885" cy="3862390"/>
          </a:xfrm>
        </p:grpSpPr>
        <p:sp>
          <p:nvSpPr>
            <p:cNvPr id="6" name="TextBox 5"/>
            <p:cNvSpPr txBox="1"/>
            <p:nvPr/>
          </p:nvSpPr>
          <p:spPr>
            <a:xfrm>
              <a:off x="9017881" y="5284810"/>
              <a:ext cx="6018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0.0</a:t>
              </a:r>
              <a:endParaRPr lang="zh-CN" altLang="en-US" sz="11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17881" y="4611450"/>
              <a:ext cx="6018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2</a:t>
              </a:r>
              <a:r>
                <a:rPr lang="en-US" altLang="zh-CN" sz="1100" dirty="0" smtClean="0"/>
                <a:t>.0</a:t>
              </a:r>
              <a:endParaRPr lang="zh-CN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17881" y="3864690"/>
              <a:ext cx="6018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4.0</a:t>
              </a:r>
              <a:endParaRPr lang="zh-CN" altLang="en-US" sz="11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17881" y="3148410"/>
              <a:ext cx="6018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6</a:t>
              </a:r>
              <a:r>
                <a:rPr lang="en-US" altLang="zh-CN" sz="1100" dirty="0" smtClean="0"/>
                <a:t>.0</a:t>
              </a:r>
              <a:endParaRPr lang="zh-CN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17881" y="2424510"/>
              <a:ext cx="6018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8.0</a:t>
              </a:r>
              <a:endParaRPr lang="zh-CN" alt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17881" y="1684030"/>
              <a:ext cx="6018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10.0</a:t>
              </a:r>
              <a:endParaRPr lang="zh-CN" altLang="en-US" sz="11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21822" y="1429560"/>
            <a:ext cx="309095" cy="3340707"/>
            <a:chOff x="8503046" y="1994973"/>
            <a:chExt cx="309095" cy="3340707"/>
          </a:xfrm>
        </p:grpSpPr>
        <p:sp>
          <p:nvSpPr>
            <p:cNvPr id="13" name="TextBox 12"/>
            <p:cNvSpPr txBox="1"/>
            <p:nvPr/>
          </p:nvSpPr>
          <p:spPr>
            <a:xfrm>
              <a:off x="8514913" y="1994973"/>
              <a:ext cx="2971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/>
                <a:t>烫伤</a:t>
              </a:r>
              <a:endParaRPr lang="zh-CN" altLang="en-US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14961" y="2772213"/>
              <a:ext cx="2971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/>
                <a:t>烫</a:t>
              </a:r>
              <a:endParaRPr lang="zh-CN" altLang="en-US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14961" y="3463412"/>
              <a:ext cx="2971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/>
                <a:t>温热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03046" y="4242002"/>
              <a:ext cx="2971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 smtClean="0"/>
                <a:t>温</a:t>
              </a:r>
              <a:endParaRPr lang="zh-CN" altLang="en-US" sz="105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14961" y="4920182"/>
              <a:ext cx="2971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/>
                <a:t>舒适</a:t>
              </a:r>
            </a:p>
          </p:txBody>
        </p:sp>
      </p:grp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61" y="1429560"/>
            <a:ext cx="21717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234" y="1337404"/>
            <a:ext cx="120687" cy="343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06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165</Words>
  <Application>Microsoft Office PowerPoint</Application>
  <PresentationFormat>自定义</PresentationFormat>
  <Paragraphs>25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Hua 李华(H&amp;E,PATAC)</dc:creator>
  <cp:lastModifiedBy>米建龙</cp:lastModifiedBy>
  <cp:revision>24</cp:revision>
  <dcterms:created xsi:type="dcterms:W3CDTF">2018-06-19T02:34:29Z</dcterms:created>
  <dcterms:modified xsi:type="dcterms:W3CDTF">2018-06-22T02:47:22Z</dcterms:modified>
</cp:coreProperties>
</file>