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4" r:id="rId3"/>
    <p:sldId id="331" r:id="rId5"/>
    <p:sldId id="420" r:id="rId6"/>
    <p:sldId id="295" r:id="rId7"/>
    <p:sldId id="352" r:id="rId8"/>
    <p:sldId id="258" r:id="rId9"/>
    <p:sldId id="259" r:id="rId10"/>
    <p:sldId id="270" r:id="rId11"/>
    <p:sldId id="273" r:id="rId12"/>
    <p:sldId id="271" r:id="rId13"/>
    <p:sldId id="409" r:id="rId14"/>
    <p:sldId id="261" r:id="rId15"/>
    <p:sldId id="393" r:id="rId16"/>
    <p:sldId id="262" r:id="rId17"/>
    <p:sldId id="287" r:id="rId18"/>
    <p:sldId id="410" r:id="rId19"/>
    <p:sldId id="263" r:id="rId20"/>
    <p:sldId id="412" r:id="rId21"/>
    <p:sldId id="268" r:id="rId22"/>
    <p:sldId id="288" r:id="rId23"/>
    <p:sldId id="416" r:id="rId24"/>
    <p:sldId id="278" r:id="rId25"/>
    <p:sldId id="415" r:id="rId26"/>
    <p:sldId id="277" r:id="rId27"/>
    <p:sldId id="417" r:id="rId28"/>
    <p:sldId id="329" r:id="rId29"/>
    <p:sldId id="374" r:id="rId30"/>
    <p:sldId id="407" r:id="rId31"/>
    <p:sldId id="418" r:id="rId32"/>
    <p:sldId id="421" r:id="rId33"/>
    <p:sldId id="422" r:id="rId34"/>
    <p:sldId id="408" r:id="rId35"/>
    <p:sldId id="373" r:id="rId36"/>
    <p:sldId id="419" r:id="rId37"/>
    <p:sldId id="42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ARK\Desktop\&#20851;&#32852;&#35268;&#21017;\&#25972;&#29702;&#30340;&#25968;&#25454;\&#27599;&#26085;&#27963;&#36291;&#37327;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MARK\Desktop\fav-buy-10days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MARK\Desktop\fav-buy-20day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ARK\Desktop\userpvbuy-10day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MARK\Desktop\userpvbuy-20day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MARK\Desktop\&#25972;&#29702;&#30340;&#25968;&#25454;\pv-buy&#36716;&#21270;&#29575;\userpvbuy-30days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MARK\Desktop\userpvbuy-10day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MARK\Desktop\cart-buy-10day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MARK\Desktop\cart-buy-20day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MARK\Desktop\&#25972;&#29702;&#30340;&#25968;&#25454;\cart-buy&#36716;&#21270;&#29575;\cart-buy-30days.csv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MARK\Desktop\fav-buy-30day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每天的点击量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3792270531401"/>
          <c:y val="0.0202845653451881"/>
          <c:w val="0.948695652173913"/>
          <c:h val="0.814870506497082"/>
        </c:manualLayout>
      </c:layout>
      <c:lineChart>
        <c:grouping val="standard"/>
        <c:varyColors val="0"/>
        <c:ser>
          <c:idx val="0"/>
          <c:order val="0"/>
          <c:tx>
            <c:strRef>
              <c:f>每日活跃量.xlsx!$B$1</c:f>
              <c:strCache>
                <c:ptCount val="1"/>
                <c:pt idx="0">
                  <c:v>user_id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每日活跃量.xlsx!$B$2:$B$92</c:f>
              <c:numCache>
                <c:formatCode>General</c:formatCode>
                <c:ptCount val="91"/>
                <c:pt idx="0">
                  <c:v>1694</c:v>
                </c:pt>
                <c:pt idx="1">
                  <c:v>1398</c:v>
                </c:pt>
                <c:pt idx="2">
                  <c:v>1050</c:v>
                </c:pt>
                <c:pt idx="3">
                  <c:v>2528</c:v>
                </c:pt>
                <c:pt idx="4">
                  <c:v>1490</c:v>
                </c:pt>
                <c:pt idx="5">
                  <c:v>1233</c:v>
                </c:pt>
                <c:pt idx="6">
                  <c:v>1491</c:v>
                </c:pt>
                <c:pt idx="7">
                  <c:v>1087</c:v>
                </c:pt>
                <c:pt idx="8">
                  <c:v>41</c:v>
                </c:pt>
                <c:pt idx="9">
                  <c:v>654</c:v>
                </c:pt>
                <c:pt idx="10">
                  <c:v>1217</c:v>
                </c:pt>
                <c:pt idx="11">
                  <c:v>1436</c:v>
                </c:pt>
                <c:pt idx="12">
                  <c:v>1103</c:v>
                </c:pt>
                <c:pt idx="13">
                  <c:v>1243</c:v>
                </c:pt>
                <c:pt idx="14">
                  <c:v>1144</c:v>
                </c:pt>
                <c:pt idx="15">
                  <c:v>771</c:v>
                </c:pt>
                <c:pt idx="16">
                  <c:v>760</c:v>
                </c:pt>
                <c:pt idx="17">
                  <c:v>1034</c:v>
                </c:pt>
                <c:pt idx="18">
                  <c:v>1365</c:v>
                </c:pt>
                <c:pt idx="19">
                  <c:v>1349</c:v>
                </c:pt>
                <c:pt idx="20">
                  <c:v>1289</c:v>
                </c:pt>
                <c:pt idx="21">
                  <c:v>1264</c:v>
                </c:pt>
                <c:pt idx="22">
                  <c:v>1027</c:v>
                </c:pt>
                <c:pt idx="23">
                  <c:v>990</c:v>
                </c:pt>
                <c:pt idx="24">
                  <c:v>1436</c:v>
                </c:pt>
                <c:pt idx="25">
                  <c:v>1494</c:v>
                </c:pt>
                <c:pt idx="26">
                  <c:v>1818</c:v>
                </c:pt>
                <c:pt idx="27">
                  <c:v>64</c:v>
                </c:pt>
                <c:pt idx="28">
                  <c:v>1421</c:v>
                </c:pt>
                <c:pt idx="29">
                  <c:v>1047</c:v>
                </c:pt>
                <c:pt idx="30">
                  <c:v>1192</c:v>
                </c:pt>
                <c:pt idx="31">
                  <c:v>1438</c:v>
                </c:pt>
                <c:pt idx="32">
                  <c:v>1695</c:v>
                </c:pt>
                <c:pt idx="33">
                  <c:v>1399</c:v>
                </c:pt>
                <c:pt idx="34">
                  <c:v>1369</c:v>
                </c:pt>
                <c:pt idx="35">
                  <c:v>1539</c:v>
                </c:pt>
                <c:pt idx="36">
                  <c:v>1453</c:v>
                </c:pt>
                <c:pt idx="37">
                  <c:v>1330</c:v>
                </c:pt>
                <c:pt idx="38">
                  <c:v>1414</c:v>
                </c:pt>
                <c:pt idx="39">
                  <c:v>1376</c:v>
                </c:pt>
                <c:pt idx="40">
                  <c:v>1635</c:v>
                </c:pt>
                <c:pt idx="41">
                  <c:v>1286</c:v>
                </c:pt>
                <c:pt idx="42">
                  <c:v>1562</c:v>
                </c:pt>
                <c:pt idx="43">
                  <c:v>1225</c:v>
                </c:pt>
                <c:pt idx="44">
                  <c:v>1022</c:v>
                </c:pt>
                <c:pt idx="45">
                  <c:v>1646</c:v>
                </c:pt>
                <c:pt idx="46">
                  <c:v>1386</c:v>
                </c:pt>
                <c:pt idx="47">
                  <c:v>1365</c:v>
                </c:pt>
                <c:pt idx="48">
                  <c:v>1666</c:v>
                </c:pt>
                <c:pt idx="49">
                  <c:v>1423</c:v>
                </c:pt>
                <c:pt idx="50">
                  <c:v>1418</c:v>
                </c:pt>
                <c:pt idx="51">
                  <c:v>1212</c:v>
                </c:pt>
                <c:pt idx="52">
                  <c:v>1242</c:v>
                </c:pt>
                <c:pt idx="53">
                  <c:v>1547</c:v>
                </c:pt>
                <c:pt idx="54">
                  <c:v>1399</c:v>
                </c:pt>
                <c:pt idx="55">
                  <c:v>1351</c:v>
                </c:pt>
                <c:pt idx="56">
                  <c:v>1583</c:v>
                </c:pt>
                <c:pt idx="57">
                  <c:v>1425</c:v>
                </c:pt>
                <c:pt idx="58">
                  <c:v>1066</c:v>
                </c:pt>
                <c:pt idx="59">
                  <c:v>1496</c:v>
                </c:pt>
                <c:pt idx="60">
                  <c:v>1756</c:v>
                </c:pt>
                <c:pt idx="61">
                  <c:v>1611</c:v>
                </c:pt>
                <c:pt idx="62">
                  <c:v>1749</c:v>
                </c:pt>
                <c:pt idx="63">
                  <c:v>1474</c:v>
                </c:pt>
                <c:pt idx="64">
                  <c:v>1212</c:v>
                </c:pt>
                <c:pt idx="65">
                  <c:v>1167</c:v>
                </c:pt>
                <c:pt idx="66">
                  <c:v>1558</c:v>
                </c:pt>
                <c:pt idx="67">
                  <c:v>1408</c:v>
                </c:pt>
                <c:pt idx="68">
                  <c:v>1407</c:v>
                </c:pt>
                <c:pt idx="69">
                  <c:v>1951</c:v>
                </c:pt>
                <c:pt idx="70">
                  <c:v>1514</c:v>
                </c:pt>
                <c:pt idx="71">
                  <c:v>1131</c:v>
                </c:pt>
                <c:pt idx="72">
                  <c:v>1055</c:v>
                </c:pt>
                <c:pt idx="73">
                  <c:v>1608</c:v>
                </c:pt>
                <c:pt idx="74">
                  <c:v>1624</c:v>
                </c:pt>
                <c:pt idx="75">
                  <c:v>1948</c:v>
                </c:pt>
                <c:pt idx="76">
                  <c:v>1826</c:v>
                </c:pt>
                <c:pt idx="77">
                  <c:v>1378</c:v>
                </c:pt>
                <c:pt idx="78">
                  <c:v>1542</c:v>
                </c:pt>
                <c:pt idx="79">
                  <c:v>1241</c:v>
                </c:pt>
                <c:pt idx="80">
                  <c:v>2011</c:v>
                </c:pt>
                <c:pt idx="81">
                  <c:v>1950</c:v>
                </c:pt>
                <c:pt idx="82">
                  <c:v>2174</c:v>
                </c:pt>
                <c:pt idx="83">
                  <c:v>1870</c:v>
                </c:pt>
                <c:pt idx="84">
                  <c:v>1903</c:v>
                </c:pt>
                <c:pt idx="85">
                  <c:v>1129</c:v>
                </c:pt>
                <c:pt idx="86">
                  <c:v>1248</c:v>
                </c:pt>
                <c:pt idx="87">
                  <c:v>2532</c:v>
                </c:pt>
                <c:pt idx="88">
                  <c:v>2774</c:v>
                </c:pt>
                <c:pt idx="89">
                  <c:v>2544</c:v>
                </c:pt>
                <c:pt idx="90">
                  <c:v>1941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9973187"/>
        <c:axId val="200069520"/>
      </c:lineChart>
      <c:catAx>
        <c:axId val="599731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0069520"/>
        <c:crosses val="autoZero"/>
        <c:auto val="1"/>
        <c:lblAlgn val="ctr"/>
        <c:lblOffset val="100"/>
        <c:noMultiLvlLbl val="0"/>
      </c:catAx>
      <c:valAx>
        <c:axId val="20006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9731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10days</a:t>
            </a:r>
            <a:endParaRPr lang="en-US" altLang="zh-CN"/>
          </a:p>
        </c:rich>
      </c:tx>
      <c:layout>
        <c:manualLayout>
          <c:xMode val="edge"/>
          <c:yMode val="edge"/>
          <c:x val="0.390795042321645"/>
          <c:y val="0.0058128269715171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'fav-buy-10days.xlsx'!$B$1</c:f>
              <c:strCache>
                <c:ptCount val="1"/>
                <c:pt idx="0">
                  <c:v>fav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'fav-buy-10days.xlsx'!$B$2:$B$56</c:f>
              <c:numCache>
                <c:formatCode>General</c:formatCode>
                <c:ptCount val="55"/>
                <c:pt idx="0">
                  <c:v>24</c:v>
                </c:pt>
                <c:pt idx="1">
                  <c:v>9</c:v>
                </c:pt>
                <c:pt idx="2">
                  <c:v>8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6</c:v>
                </c:pt>
                <c:pt idx="7">
                  <c:v>10</c:v>
                </c:pt>
                <c:pt idx="8">
                  <c:v>4</c:v>
                </c:pt>
                <c:pt idx="9">
                  <c:v>8</c:v>
                </c:pt>
                <c:pt idx="10">
                  <c:v>15</c:v>
                </c:pt>
                <c:pt idx="11">
                  <c:v>11</c:v>
                </c:pt>
                <c:pt idx="12">
                  <c:v>7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5</c:v>
                </c:pt>
                <c:pt idx="19">
                  <c:v>4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13</c:v>
                </c:pt>
                <c:pt idx="27">
                  <c:v>3</c:v>
                </c:pt>
                <c:pt idx="28">
                  <c:v>3</c:v>
                </c:pt>
                <c:pt idx="29">
                  <c:v>7</c:v>
                </c:pt>
                <c:pt idx="30">
                  <c:v>4</c:v>
                </c:pt>
                <c:pt idx="31">
                  <c:v>5</c:v>
                </c:pt>
                <c:pt idx="32">
                  <c:v>7</c:v>
                </c:pt>
                <c:pt idx="33">
                  <c:v>1</c:v>
                </c:pt>
                <c:pt idx="34">
                  <c:v>1</c:v>
                </c:pt>
                <c:pt idx="35">
                  <c:v>4</c:v>
                </c:pt>
                <c:pt idx="36">
                  <c:v>3</c:v>
                </c:pt>
                <c:pt idx="37">
                  <c:v>2</c:v>
                </c:pt>
                <c:pt idx="38">
                  <c:v>1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'fav-buy-10days.xlsx'!$C$1</c:f>
              <c:strCache>
                <c:ptCount val="1"/>
                <c:pt idx="0">
                  <c:v>buy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'fav-buy-10days.xlsx'!$C$2:$C$56</c:f>
              <c:numCache>
                <c:formatCode>General</c:formatCode>
                <c:ptCount val="55"/>
                <c:pt idx="0">
                  <c:v>23</c:v>
                </c:pt>
                <c:pt idx="1">
                  <c:v>8</c:v>
                </c:pt>
                <c:pt idx="2">
                  <c:v>7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5</c:v>
                </c:pt>
                <c:pt idx="7">
                  <c:v>8</c:v>
                </c:pt>
                <c:pt idx="8">
                  <c:v>3</c:v>
                </c:pt>
                <c:pt idx="9">
                  <c:v>6</c:v>
                </c:pt>
                <c:pt idx="10">
                  <c:v>11</c:v>
                </c:pt>
                <c:pt idx="11">
                  <c:v>8</c:v>
                </c:pt>
                <c:pt idx="12">
                  <c:v>5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3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5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2134355"/>
        <c:axId val="11757064"/>
      </c:lineChart>
      <c:catAx>
        <c:axId val="6321343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757064"/>
        <c:crosses val="autoZero"/>
        <c:auto val="1"/>
        <c:lblAlgn val="ctr"/>
        <c:lblOffset val="100"/>
        <c:noMultiLvlLbl val="0"/>
      </c:catAx>
      <c:valAx>
        <c:axId val="1175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21343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20days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'fav-buy-20days.xlsx'!$B$1</c:f>
              <c:strCache>
                <c:ptCount val="1"/>
                <c:pt idx="0">
                  <c:v>fav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'fav-buy-20days.xlsx'!$B$2:$B$83</c:f>
              <c:numCache>
                <c:formatCode>General</c:formatCode>
                <c:ptCount val="82"/>
                <c:pt idx="0">
                  <c:v>26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11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15</c:v>
                </c:pt>
                <c:pt idx="17">
                  <c:v>11</c:v>
                </c:pt>
                <c:pt idx="18">
                  <c:v>18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8</c:v>
                </c:pt>
                <c:pt idx="32">
                  <c:v>5</c:v>
                </c:pt>
                <c:pt idx="33">
                  <c:v>5</c:v>
                </c:pt>
                <c:pt idx="34">
                  <c:v>12</c:v>
                </c:pt>
                <c:pt idx="35">
                  <c:v>14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8</c:v>
                </c:pt>
                <c:pt idx="43">
                  <c:v>2</c:v>
                </c:pt>
                <c:pt idx="44">
                  <c:v>4</c:v>
                </c:pt>
                <c:pt idx="45">
                  <c:v>2</c:v>
                </c:pt>
                <c:pt idx="46">
                  <c:v>4</c:v>
                </c:pt>
                <c:pt idx="47">
                  <c:v>15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7</c:v>
                </c:pt>
                <c:pt idx="53">
                  <c:v>7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5</c:v>
                </c:pt>
                <c:pt idx="58">
                  <c:v>7</c:v>
                </c:pt>
                <c:pt idx="59">
                  <c:v>9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3</c:v>
                </c:pt>
                <c:pt idx="65">
                  <c:v>1</c:v>
                </c:pt>
                <c:pt idx="66">
                  <c:v>1</c:v>
                </c:pt>
                <c:pt idx="67">
                  <c:v>3</c:v>
                </c:pt>
                <c:pt idx="68">
                  <c:v>3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4</c:v>
                </c:pt>
                <c:pt idx="73">
                  <c:v>4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'fav-buy-20days.xlsx'!$C$1</c:f>
              <c:strCache>
                <c:ptCount val="1"/>
                <c:pt idx="0">
                  <c:v>buy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'fav-buy-20days.xlsx'!$C$2:$C$83</c:f>
              <c:numCache>
                <c:formatCode>General</c:formatCode>
                <c:ptCount val="82"/>
                <c:pt idx="0">
                  <c:v>25</c:v>
                </c:pt>
                <c:pt idx="1">
                  <c:v>10</c:v>
                </c:pt>
                <c:pt idx="2">
                  <c:v>10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9</c:v>
                </c:pt>
                <c:pt idx="10">
                  <c:v>7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11</c:v>
                </c:pt>
                <c:pt idx="17">
                  <c:v>8</c:v>
                </c:pt>
                <c:pt idx="18">
                  <c:v>13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5</c:v>
                </c:pt>
                <c:pt idx="32">
                  <c:v>3</c:v>
                </c:pt>
                <c:pt idx="33">
                  <c:v>3</c:v>
                </c:pt>
                <c:pt idx="34">
                  <c:v>7</c:v>
                </c:pt>
                <c:pt idx="35">
                  <c:v>8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4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2</c:v>
                </c:pt>
                <c:pt idx="47">
                  <c:v>6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37149793"/>
        <c:axId val="772954185"/>
      </c:lineChart>
      <c:catAx>
        <c:axId val="93714979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2954185"/>
        <c:crosses val="autoZero"/>
        <c:auto val="1"/>
        <c:lblAlgn val="ctr"/>
        <c:lblOffset val="100"/>
        <c:noMultiLvlLbl val="0"/>
      </c:catAx>
      <c:valAx>
        <c:axId val="77295418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714979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pv-buy10</a:t>
            </a:r>
            <a:r>
              <a:rPr lang="en-US" altLang="zh-CN"/>
              <a:t>days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42042755344418"/>
          <c:y val="0.166670177781358"/>
          <c:w val="0.953194444444444"/>
          <c:h val="0.7484713897196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'userpvbuy-10days.xlsx'!$B$1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'userpvbuy-10days.csv'!$B$2:$B$681</c:f>
              <c:numCache>
                <c:formatCode>General</c:formatCode>
                <c:ptCount val="68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5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11</c:v>
                </c:pt>
                <c:pt idx="39">
                  <c:v>11</c:v>
                </c:pt>
                <c:pt idx="40">
                  <c:v>11</c:v>
                </c:pt>
                <c:pt idx="41">
                  <c:v>11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15</c:v>
                </c:pt>
                <c:pt idx="62">
                  <c:v>15</c:v>
                </c:pt>
                <c:pt idx="63">
                  <c:v>16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17</c:v>
                </c:pt>
                <c:pt idx="75">
                  <c:v>17</c:v>
                </c:pt>
                <c:pt idx="76">
                  <c:v>17</c:v>
                </c:pt>
                <c:pt idx="77">
                  <c:v>17</c:v>
                </c:pt>
                <c:pt idx="78">
                  <c:v>17</c:v>
                </c:pt>
                <c:pt idx="79">
                  <c:v>17</c:v>
                </c:pt>
                <c:pt idx="80">
                  <c:v>17</c:v>
                </c:pt>
                <c:pt idx="81">
                  <c:v>18</c:v>
                </c:pt>
                <c:pt idx="82">
                  <c:v>18</c:v>
                </c:pt>
                <c:pt idx="83">
                  <c:v>18</c:v>
                </c:pt>
                <c:pt idx="84">
                  <c:v>18</c:v>
                </c:pt>
                <c:pt idx="85">
                  <c:v>18</c:v>
                </c:pt>
                <c:pt idx="86">
                  <c:v>19</c:v>
                </c:pt>
                <c:pt idx="87">
                  <c:v>19</c:v>
                </c:pt>
                <c:pt idx="88">
                  <c:v>19</c:v>
                </c:pt>
                <c:pt idx="89">
                  <c:v>19</c:v>
                </c:pt>
                <c:pt idx="90">
                  <c:v>19</c:v>
                </c:pt>
                <c:pt idx="91">
                  <c:v>19</c:v>
                </c:pt>
                <c:pt idx="92">
                  <c:v>19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20</c:v>
                </c:pt>
                <c:pt idx="97">
                  <c:v>21</c:v>
                </c:pt>
                <c:pt idx="98">
                  <c:v>21</c:v>
                </c:pt>
                <c:pt idx="99">
                  <c:v>21</c:v>
                </c:pt>
                <c:pt idx="100">
                  <c:v>22</c:v>
                </c:pt>
                <c:pt idx="101">
                  <c:v>22</c:v>
                </c:pt>
                <c:pt idx="102">
                  <c:v>22</c:v>
                </c:pt>
                <c:pt idx="103">
                  <c:v>22</c:v>
                </c:pt>
                <c:pt idx="104">
                  <c:v>22</c:v>
                </c:pt>
                <c:pt idx="105">
                  <c:v>23</c:v>
                </c:pt>
                <c:pt idx="106">
                  <c:v>23</c:v>
                </c:pt>
                <c:pt idx="107">
                  <c:v>23</c:v>
                </c:pt>
                <c:pt idx="108">
                  <c:v>23</c:v>
                </c:pt>
                <c:pt idx="109">
                  <c:v>23</c:v>
                </c:pt>
                <c:pt idx="110">
                  <c:v>24</c:v>
                </c:pt>
                <c:pt idx="111">
                  <c:v>24</c:v>
                </c:pt>
                <c:pt idx="112">
                  <c:v>24</c:v>
                </c:pt>
                <c:pt idx="113">
                  <c:v>24</c:v>
                </c:pt>
                <c:pt idx="114">
                  <c:v>25</c:v>
                </c:pt>
                <c:pt idx="115">
                  <c:v>25</c:v>
                </c:pt>
                <c:pt idx="116">
                  <c:v>25</c:v>
                </c:pt>
                <c:pt idx="117">
                  <c:v>26</c:v>
                </c:pt>
                <c:pt idx="118">
                  <c:v>26</c:v>
                </c:pt>
                <c:pt idx="119">
                  <c:v>26</c:v>
                </c:pt>
                <c:pt idx="120">
                  <c:v>27</c:v>
                </c:pt>
                <c:pt idx="121">
                  <c:v>27</c:v>
                </c:pt>
                <c:pt idx="122">
                  <c:v>27</c:v>
                </c:pt>
                <c:pt idx="123">
                  <c:v>28</c:v>
                </c:pt>
                <c:pt idx="124">
                  <c:v>28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29</c:v>
                </c:pt>
                <c:pt idx="129">
                  <c:v>29</c:v>
                </c:pt>
                <c:pt idx="130">
                  <c:v>30</c:v>
                </c:pt>
                <c:pt idx="131">
                  <c:v>30</c:v>
                </c:pt>
                <c:pt idx="132">
                  <c:v>30</c:v>
                </c:pt>
                <c:pt idx="133">
                  <c:v>30</c:v>
                </c:pt>
                <c:pt idx="134">
                  <c:v>31</c:v>
                </c:pt>
                <c:pt idx="135">
                  <c:v>31</c:v>
                </c:pt>
                <c:pt idx="136">
                  <c:v>31</c:v>
                </c:pt>
                <c:pt idx="137">
                  <c:v>32</c:v>
                </c:pt>
                <c:pt idx="138">
                  <c:v>32</c:v>
                </c:pt>
                <c:pt idx="139">
                  <c:v>33</c:v>
                </c:pt>
                <c:pt idx="140">
                  <c:v>33</c:v>
                </c:pt>
                <c:pt idx="141">
                  <c:v>34</c:v>
                </c:pt>
                <c:pt idx="142">
                  <c:v>34</c:v>
                </c:pt>
                <c:pt idx="143">
                  <c:v>34</c:v>
                </c:pt>
                <c:pt idx="144">
                  <c:v>34</c:v>
                </c:pt>
                <c:pt idx="145">
                  <c:v>34</c:v>
                </c:pt>
                <c:pt idx="146">
                  <c:v>35</c:v>
                </c:pt>
                <c:pt idx="147">
                  <c:v>36</c:v>
                </c:pt>
                <c:pt idx="148">
                  <c:v>37</c:v>
                </c:pt>
                <c:pt idx="149">
                  <c:v>37</c:v>
                </c:pt>
                <c:pt idx="150">
                  <c:v>37</c:v>
                </c:pt>
                <c:pt idx="151">
                  <c:v>37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39</c:v>
                </c:pt>
                <c:pt idx="156">
                  <c:v>39</c:v>
                </c:pt>
                <c:pt idx="157">
                  <c:v>39</c:v>
                </c:pt>
                <c:pt idx="158">
                  <c:v>40</c:v>
                </c:pt>
                <c:pt idx="159">
                  <c:v>40</c:v>
                </c:pt>
                <c:pt idx="160">
                  <c:v>40</c:v>
                </c:pt>
                <c:pt idx="161">
                  <c:v>42</c:v>
                </c:pt>
                <c:pt idx="162">
                  <c:v>42</c:v>
                </c:pt>
                <c:pt idx="163">
                  <c:v>42</c:v>
                </c:pt>
                <c:pt idx="164">
                  <c:v>42</c:v>
                </c:pt>
                <c:pt idx="165">
                  <c:v>43</c:v>
                </c:pt>
                <c:pt idx="166">
                  <c:v>43</c:v>
                </c:pt>
                <c:pt idx="167">
                  <c:v>44</c:v>
                </c:pt>
                <c:pt idx="168">
                  <c:v>44</c:v>
                </c:pt>
                <c:pt idx="169">
                  <c:v>45</c:v>
                </c:pt>
                <c:pt idx="170">
                  <c:v>45</c:v>
                </c:pt>
                <c:pt idx="171">
                  <c:v>45</c:v>
                </c:pt>
                <c:pt idx="172">
                  <c:v>46</c:v>
                </c:pt>
                <c:pt idx="173">
                  <c:v>46</c:v>
                </c:pt>
                <c:pt idx="174">
                  <c:v>46</c:v>
                </c:pt>
                <c:pt idx="175">
                  <c:v>48</c:v>
                </c:pt>
                <c:pt idx="176">
                  <c:v>49</c:v>
                </c:pt>
                <c:pt idx="177">
                  <c:v>49</c:v>
                </c:pt>
                <c:pt idx="178">
                  <c:v>49</c:v>
                </c:pt>
                <c:pt idx="179">
                  <c:v>49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52</c:v>
                </c:pt>
                <c:pt idx="184">
                  <c:v>52</c:v>
                </c:pt>
                <c:pt idx="185">
                  <c:v>53</c:v>
                </c:pt>
                <c:pt idx="186">
                  <c:v>53</c:v>
                </c:pt>
                <c:pt idx="187">
                  <c:v>53</c:v>
                </c:pt>
                <c:pt idx="188">
                  <c:v>54</c:v>
                </c:pt>
                <c:pt idx="189">
                  <c:v>54</c:v>
                </c:pt>
                <c:pt idx="190">
                  <c:v>55</c:v>
                </c:pt>
                <c:pt idx="191">
                  <c:v>56</c:v>
                </c:pt>
                <c:pt idx="192">
                  <c:v>56</c:v>
                </c:pt>
                <c:pt idx="193">
                  <c:v>57</c:v>
                </c:pt>
                <c:pt idx="194">
                  <c:v>58</c:v>
                </c:pt>
                <c:pt idx="195">
                  <c:v>58</c:v>
                </c:pt>
                <c:pt idx="196">
                  <c:v>59</c:v>
                </c:pt>
                <c:pt idx="197">
                  <c:v>59</c:v>
                </c:pt>
                <c:pt idx="198">
                  <c:v>60</c:v>
                </c:pt>
                <c:pt idx="199">
                  <c:v>60</c:v>
                </c:pt>
                <c:pt idx="200">
                  <c:v>63</c:v>
                </c:pt>
                <c:pt idx="201">
                  <c:v>63</c:v>
                </c:pt>
                <c:pt idx="202">
                  <c:v>65</c:v>
                </c:pt>
                <c:pt idx="203">
                  <c:v>66</c:v>
                </c:pt>
                <c:pt idx="204">
                  <c:v>66</c:v>
                </c:pt>
                <c:pt idx="205">
                  <c:v>67</c:v>
                </c:pt>
                <c:pt idx="206">
                  <c:v>68</c:v>
                </c:pt>
                <c:pt idx="207">
                  <c:v>70</c:v>
                </c:pt>
                <c:pt idx="208">
                  <c:v>70</c:v>
                </c:pt>
                <c:pt idx="209">
                  <c:v>72</c:v>
                </c:pt>
                <c:pt idx="210">
                  <c:v>72</c:v>
                </c:pt>
                <c:pt idx="211">
                  <c:v>73</c:v>
                </c:pt>
                <c:pt idx="212">
                  <c:v>74</c:v>
                </c:pt>
                <c:pt idx="213">
                  <c:v>76</c:v>
                </c:pt>
                <c:pt idx="214">
                  <c:v>77</c:v>
                </c:pt>
                <c:pt idx="215">
                  <c:v>79</c:v>
                </c:pt>
                <c:pt idx="216">
                  <c:v>81</c:v>
                </c:pt>
                <c:pt idx="217">
                  <c:v>82</c:v>
                </c:pt>
                <c:pt idx="218">
                  <c:v>83</c:v>
                </c:pt>
                <c:pt idx="219">
                  <c:v>84</c:v>
                </c:pt>
                <c:pt idx="220">
                  <c:v>84</c:v>
                </c:pt>
                <c:pt idx="221">
                  <c:v>85</c:v>
                </c:pt>
                <c:pt idx="222">
                  <c:v>86</c:v>
                </c:pt>
                <c:pt idx="223">
                  <c:v>90</c:v>
                </c:pt>
                <c:pt idx="224">
                  <c:v>90</c:v>
                </c:pt>
                <c:pt idx="225">
                  <c:v>92</c:v>
                </c:pt>
                <c:pt idx="226">
                  <c:v>92</c:v>
                </c:pt>
                <c:pt idx="227">
                  <c:v>96</c:v>
                </c:pt>
                <c:pt idx="228">
                  <c:v>96</c:v>
                </c:pt>
                <c:pt idx="229">
                  <c:v>100</c:v>
                </c:pt>
                <c:pt idx="230">
                  <c:v>101</c:v>
                </c:pt>
                <c:pt idx="231">
                  <c:v>102</c:v>
                </c:pt>
                <c:pt idx="232">
                  <c:v>103</c:v>
                </c:pt>
                <c:pt idx="233">
                  <c:v>108</c:v>
                </c:pt>
                <c:pt idx="234">
                  <c:v>108</c:v>
                </c:pt>
                <c:pt idx="235">
                  <c:v>108</c:v>
                </c:pt>
                <c:pt idx="236">
                  <c:v>109</c:v>
                </c:pt>
                <c:pt idx="237">
                  <c:v>113</c:v>
                </c:pt>
                <c:pt idx="238">
                  <c:v>113</c:v>
                </c:pt>
                <c:pt idx="239">
                  <c:v>118</c:v>
                </c:pt>
                <c:pt idx="240">
                  <c:v>122</c:v>
                </c:pt>
                <c:pt idx="241">
                  <c:v>124</c:v>
                </c:pt>
                <c:pt idx="242">
                  <c:v>124</c:v>
                </c:pt>
                <c:pt idx="243">
                  <c:v>128</c:v>
                </c:pt>
                <c:pt idx="244">
                  <c:v>130</c:v>
                </c:pt>
                <c:pt idx="245">
                  <c:v>132</c:v>
                </c:pt>
                <c:pt idx="246">
                  <c:v>132</c:v>
                </c:pt>
                <c:pt idx="247">
                  <c:v>135</c:v>
                </c:pt>
                <c:pt idx="248">
                  <c:v>135</c:v>
                </c:pt>
                <c:pt idx="249">
                  <c:v>138</c:v>
                </c:pt>
                <c:pt idx="250">
                  <c:v>139</c:v>
                </c:pt>
                <c:pt idx="251">
                  <c:v>140</c:v>
                </c:pt>
                <c:pt idx="252">
                  <c:v>142</c:v>
                </c:pt>
                <c:pt idx="253">
                  <c:v>145</c:v>
                </c:pt>
                <c:pt idx="254">
                  <c:v>151</c:v>
                </c:pt>
                <c:pt idx="255">
                  <c:v>152</c:v>
                </c:pt>
                <c:pt idx="256">
                  <c:v>157</c:v>
                </c:pt>
                <c:pt idx="257">
                  <c:v>162</c:v>
                </c:pt>
                <c:pt idx="258">
                  <c:v>162</c:v>
                </c:pt>
                <c:pt idx="259">
                  <c:v>185</c:v>
                </c:pt>
                <c:pt idx="260">
                  <c:v>198</c:v>
                </c:pt>
                <c:pt idx="261">
                  <c:v>228</c:v>
                </c:pt>
                <c:pt idx="262">
                  <c:v>273</c:v>
                </c:pt>
                <c:pt idx="263">
                  <c:v>290</c:v>
                </c:pt>
              </c:numCache>
            </c:numRef>
          </c:val>
        </c:ser>
        <c:ser>
          <c:idx val="1"/>
          <c:order val="1"/>
          <c:tx>
            <c:strRef>
              <c:f>'userpvbuy-10days.xlsx'!$C$1</c:f>
              <c:strCache>
                <c:ptCount val="1"/>
                <c:pt idx="0">
                  <c:v>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'userpvbuy-10days.csv'!$C$2:$C$681</c:f>
              <c:numCache>
                <c:formatCode>General</c:formatCode>
                <c:ptCount val="68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3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4</c:v>
                </c:pt>
                <c:pt idx="64">
                  <c:v>3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2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6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1</c:v>
                </c:pt>
                <c:pt idx="104">
                  <c:v>1</c:v>
                </c:pt>
                <c:pt idx="105">
                  <c:v>3</c:v>
                </c:pt>
                <c:pt idx="106">
                  <c:v>3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3</c:v>
                </c:pt>
                <c:pt idx="111">
                  <c:v>2</c:v>
                </c:pt>
                <c:pt idx="112">
                  <c:v>2</c:v>
                </c:pt>
                <c:pt idx="113">
                  <c:v>1</c:v>
                </c:pt>
                <c:pt idx="114">
                  <c:v>3</c:v>
                </c:pt>
                <c:pt idx="115">
                  <c:v>3</c:v>
                </c:pt>
                <c:pt idx="116">
                  <c:v>2</c:v>
                </c:pt>
                <c:pt idx="117">
                  <c:v>3</c:v>
                </c:pt>
                <c:pt idx="118">
                  <c:v>2</c:v>
                </c:pt>
                <c:pt idx="119">
                  <c:v>1</c:v>
                </c:pt>
                <c:pt idx="120">
                  <c:v>3</c:v>
                </c:pt>
                <c:pt idx="121">
                  <c:v>3</c:v>
                </c:pt>
                <c:pt idx="122">
                  <c:v>2</c:v>
                </c:pt>
                <c:pt idx="123">
                  <c:v>5</c:v>
                </c:pt>
                <c:pt idx="124">
                  <c:v>2</c:v>
                </c:pt>
                <c:pt idx="125">
                  <c:v>2</c:v>
                </c:pt>
                <c:pt idx="126">
                  <c:v>1</c:v>
                </c:pt>
                <c:pt idx="127">
                  <c:v>1</c:v>
                </c:pt>
                <c:pt idx="128">
                  <c:v>3</c:v>
                </c:pt>
                <c:pt idx="129">
                  <c:v>1</c:v>
                </c:pt>
                <c:pt idx="130">
                  <c:v>4</c:v>
                </c:pt>
                <c:pt idx="131">
                  <c:v>3</c:v>
                </c:pt>
                <c:pt idx="132">
                  <c:v>1</c:v>
                </c:pt>
                <c:pt idx="133">
                  <c:v>1</c:v>
                </c:pt>
                <c:pt idx="134">
                  <c:v>5</c:v>
                </c:pt>
                <c:pt idx="135">
                  <c:v>4</c:v>
                </c:pt>
                <c:pt idx="136">
                  <c:v>1</c:v>
                </c:pt>
                <c:pt idx="137">
                  <c:v>3</c:v>
                </c:pt>
                <c:pt idx="138">
                  <c:v>1</c:v>
                </c:pt>
                <c:pt idx="139">
                  <c:v>2</c:v>
                </c:pt>
                <c:pt idx="140">
                  <c:v>1</c:v>
                </c:pt>
                <c:pt idx="141">
                  <c:v>4</c:v>
                </c:pt>
                <c:pt idx="142">
                  <c:v>3</c:v>
                </c:pt>
                <c:pt idx="143">
                  <c:v>2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2</c:v>
                </c:pt>
                <c:pt idx="148">
                  <c:v>3</c:v>
                </c:pt>
                <c:pt idx="149">
                  <c:v>2</c:v>
                </c:pt>
                <c:pt idx="150">
                  <c:v>2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3</c:v>
                </c:pt>
                <c:pt idx="159">
                  <c:v>2</c:v>
                </c:pt>
                <c:pt idx="160">
                  <c:v>1</c:v>
                </c:pt>
                <c:pt idx="161">
                  <c:v>2</c:v>
                </c:pt>
                <c:pt idx="162">
                  <c:v>2</c:v>
                </c:pt>
                <c:pt idx="163">
                  <c:v>1</c:v>
                </c:pt>
                <c:pt idx="164">
                  <c:v>1</c:v>
                </c:pt>
                <c:pt idx="165">
                  <c:v>4</c:v>
                </c:pt>
                <c:pt idx="166">
                  <c:v>1</c:v>
                </c:pt>
                <c:pt idx="167">
                  <c:v>2</c:v>
                </c:pt>
                <c:pt idx="168">
                  <c:v>1</c:v>
                </c:pt>
                <c:pt idx="169">
                  <c:v>4</c:v>
                </c:pt>
                <c:pt idx="170">
                  <c:v>2</c:v>
                </c:pt>
                <c:pt idx="171">
                  <c:v>1</c:v>
                </c:pt>
                <c:pt idx="172">
                  <c:v>3</c:v>
                </c:pt>
                <c:pt idx="173">
                  <c:v>2</c:v>
                </c:pt>
                <c:pt idx="174">
                  <c:v>1</c:v>
                </c:pt>
                <c:pt idx="175">
                  <c:v>2</c:v>
                </c:pt>
                <c:pt idx="176">
                  <c:v>5</c:v>
                </c:pt>
                <c:pt idx="177">
                  <c:v>2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2</c:v>
                </c:pt>
                <c:pt idx="182">
                  <c:v>1</c:v>
                </c:pt>
                <c:pt idx="183">
                  <c:v>3</c:v>
                </c:pt>
                <c:pt idx="184">
                  <c:v>2</c:v>
                </c:pt>
                <c:pt idx="185">
                  <c:v>5</c:v>
                </c:pt>
                <c:pt idx="186">
                  <c:v>2</c:v>
                </c:pt>
                <c:pt idx="187">
                  <c:v>2</c:v>
                </c:pt>
                <c:pt idx="188">
                  <c:v>14</c:v>
                </c:pt>
                <c:pt idx="189">
                  <c:v>1</c:v>
                </c:pt>
                <c:pt idx="190">
                  <c:v>3</c:v>
                </c:pt>
                <c:pt idx="191">
                  <c:v>2</c:v>
                </c:pt>
                <c:pt idx="192">
                  <c:v>1</c:v>
                </c:pt>
                <c:pt idx="193">
                  <c:v>6</c:v>
                </c:pt>
                <c:pt idx="194">
                  <c:v>5</c:v>
                </c:pt>
                <c:pt idx="195">
                  <c:v>2</c:v>
                </c:pt>
                <c:pt idx="196">
                  <c:v>5</c:v>
                </c:pt>
                <c:pt idx="197">
                  <c:v>4</c:v>
                </c:pt>
                <c:pt idx="198">
                  <c:v>6</c:v>
                </c:pt>
                <c:pt idx="199">
                  <c:v>2</c:v>
                </c:pt>
                <c:pt idx="200">
                  <c:v>7</c:v>
                </c:pt>
                <c:pt idx="201">
                  <c:v>5</c:v>
                </c:pt>
                <c:pt idx="202">
                  <c:v>6</c:v>
                </c:pt>
                <c:pt idx="203">
                  <c:v>5</c:v>
                </c:pt>
                <c:pt idx="204">
                  <c:v>5</c:v>
                </c:pt>
                <c:pt idx="205">
                  <c:v>1</c:v>
                </c:pt>
                <c:pt idx="206">
                  <c:v>1</c:v>
                </c:pt>
                <c:pt idx="207">
                  <c:v>2</c:v>
                </c:pt>
                <c:pt idx="208">
                  <c:v>2</c:v>
                </c:pt>
                <c:pt idx="209">
                  <c:v>8</c:v>
                </c:pt>
                <c:pt idx="210">
                  <c:v>1</c:v>
                </c:pt>
                <c:pt idx="211">
                  <c:v>2</c:v>
                </c:pt>
                <c:pt idx="212">
                  <c:v>1</c:v>
                </c:pt>
                <c:pt idx="213">
                  <c:v>5</c:v>
                </c:pt>
                <c:pt idx="214">
                  <c:v>14</c:v>
                </c:pt>
                <c:pt idx="215">
                  <c:v>4</c:v>
                </c:pt>
                <c:pt idx="216">
                  <c:v>1</c:v>
                </c:pt>
                <c:pt idx="217">
                  <c:v>8</c:v>
                </c:pt>
                <c:pt idx="218">
                  <c:v>7</c:v>
                </c:pt>
                <c:pt idx="219">
                  <c:v>7</c:v>
                </c:pt>
                <c:pt idx="220">
                  <c:v>3</c:v>
                </c:pt>
                <c:pt idx="221">
                  <c:v>5</c:v>
                </c:pt>
                <c:pt idx="222">
                  <c:v>7</c:v>
                </c:pt>
                <c:pt idx="223">
                  <c:v>8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3</c:v>
                </c:pt>
                <c:pt idx="228">
                  <c:v>1</c:v>
                </c:pt>
                <c:pt idx="229">
                  <c:v>2</c:v>
                </c:pt>
                <c:pt idx="230">
                  <c:v>3</c:v>
                </c:pt>
                <c:pt idx="231">
                  <c:v>1</c:v>
                </c:pt>
                <c:pt idx="232">
                  <c:v>16</c:v>
                </c:pt>
                <c:pt idx="233">
                  <c:v>6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3</c:v>
                </c:pt>
                <c:pt idx="238">
                  <c:v>1</c:v>
                </c:pt>
                <c:pt idx="239">
                  <c:v>1</c:v>
                </c:pt>
                <c:pt idx="240">
                  <c:v>4</c:v>
                </c:pt>
                <c:pt idx="241">
                  <c:v>5</c:v>
                </c:pt>
                <c:pt idx="242">
                  <c:v>5</c:v>
                </c:pt>
                <c:pt idx="243">
                  <c:v>11</c:v>
                </c:pt>
                <c:pt idx="244">
                  <c:v>8</c:v>
                </c:pt>
                <c:pt idx="245">
                  <c:v>6</c:v>
                </c:pt>
                <c:pt idx="246">
                  <c:v>2</c:v>
                </c:pt>
                <c:pt idx="247">
                  <c:v>6</c:v>
                </c:pt>
                <c:pt idx="248">
                  <c:v>3</c:v>
                </c:pt>
                <c:pt idx="249">
                  <c:v>1</c:v>
                </c:pt>
                <c:pt idx="250">
                  <c:v>1</c:v>
                </c:pt>
                <c:pt idx="251">
                  <c:v>3</c:v>
                </c:pt>
                <c:pt idx="252">
                  <c:v>1</c:v>
                </c:pt>
                <c:pt idx="253">
                  <c:v>12</c:v>
                </c:pt>
                <c:pt idx="254">
                  <c:v>2</c:v>
                </c:pt>
                <c:pt idx="255">
                  <c:v>6</c:v>
                </c:pt>
                <c:pt idx="256">
                  <c:v>2</c:v>
                </c:pt>
                <c:pt idx="257">
                  <c:v>23</c:v>
                </c:pt>
                <c:pt idx="258">
                  <c:v>7</c:v>
                </c:pt>
                <c:pt idx="259">
                  <c:v>4</c:v>
                </c:pt>
                <c:pt idx="260">
                  <c:v>4</c:v>
                </c:pt>
                <c:pt idx="261">
                  <c:v>2</c:v>
                </c:pt>
                <c:pt idx="262">
                  <c:v>1</c:v>
                </c:pt>
                <c:pt idx="263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322914530"/>
        <c:axId val="994132099"/>
      </c:barChart>
      <c:catAx>
        <c:axId val="32291453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4132099"/>
        <c:crosses val="autoZero"/>
        <c:auto val="1"/>
        <c:lblAlgn val="ctr"/>
        <c:lblOffset val="100"/>
        <c:noMultiLvlLbl val="0"/>
      </c:catAx>
      <c:valAx>
        <c:axId val="9941320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229145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pv-buy20days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194444444444"/>
          <c:y val="0.15625"/>
          <c:w val="0.892347222222222"/>
          <c:h val="0.60564814814814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'userpvbuy-20days.xlsx'!$B$1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'userpvbuy-20days.csv'!$B$2:$B$772</c:f>
              <c:numCache>
                <c:formatCode>General</c:formatCode>
                <c:ptCount val="771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5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11</c:v>
                </c:pt>
                <c:pt idx="11">
                  <c:v>27</c:v>
                </c:pt>
                <c:pt idx="12">
                  <c:v>4</c:v>
                </c:pt>
                <c:pt idx="13">
                  <c:v>20</c:v>
                </c:pt>
                <c:pt idx="14">
                  <c:v>4</c:v>
                </c:pt>
                <c:pt idx="15">
                  <c:v>4</c:v>
                </c:pt>
                <c:pt idx="16">
                  <c:v>17</c:v>
                </c:pt>
                <c:pt idx="17">
                  <c:v>13</c:v>
                </c:pt>
                <c:pt idx="18">
                  <c:v>33</c:v>
                </c:pt>
                <c:pt idx="19">
                  <c:v>10</c:v>
                </c:pt>
                <c:pt idx="20">
                  <c:v>15</c:v>
                </c:pt>
                <c:pt idx="21">
                  <c:v>20</c:v>
                </c:pt>
                <c:pt idx="22">
                  <c:v>5</c:v>
                </c:pt>
                <c:pt idx="23">
                  <c:v>10</c:v>
                </c:pt>
                <c:pt idx="24">
                  <c:v>10</c:v>
                </c:pt>
                <c:pt idx="25">
                  <c:v>76</c:v>
                </c:pt>
                <c:pt idx="26">
                  <c:v>21</c:v>
                </c:pt>
                <c:pt idx="27">
                  <c:v>53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11</c:v>
                </c:pt>
                <c:pt idx="32">
                  <c:v>11</c:v>
                </c:pt>
                <c:pt idx="33">
                  <c:v>6</c:v>
                </c:pt>
                <c:pt idx="34">
                  <c:v>12</c:v>
                </c:pt>
                <c:pt idx="35">
                  <c:v>18</c:v>
                </c:pt>
                <c:pt idx="36">
                  <c:v>6</c:v>
                </c:pt>
                <c:pt idx="37">
                  <c:v>38</c:v>
                </c:pt>
                <c:pt idx="38">
                  <c:v>13</c:v>
                </c:pt>
                <c:pt idx="39">
                  <c:v>13</c:v>
                </c:pt>
                <c:pt idx="40">
                  <c:v>13</c:v>
                </c:pt>
                <c:pt idx="41">
                  <c:v>106</c:v>
                </c:pt>
                <c:pt idx="42">
                  <c:v>20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14</c:v>
                </c:pt>
                <c:pt idx="47">
                  <c:v>7</c:v>
                </c:pt>
                <c:pt idx="48">
                  <c:v>21</c:v>
                </c:pt>
                <c:pt idx="49">
                  <c:v>7</c:v>
                </c:pt>
                <c:pt idx="50">
                  <c:v>133</c:v>
                </c:pt>
                <c:pt idx="51">
                  <c:v>82</c:v>
                </c:pt>
                <c:pt idx="52">
                  <c:v>15</c:v>
                </c:pt>
                <c:pt idx="53">
                  <c:v>15</c:v>
                </c:pt>
                <c:pt idx="54">
                  <c:v>23</c:v>
                </c:pt>
                <c:pt idx="55">
                  <c:v>71</c:v>
                </c:pt>
                <c:pt idx="56">
                  <c:v>8</c:v>
                </c:pt>
                <c:pt idx="57">
                  <c:v>32</c:v>
                </c:pt>
                <c:pt idx="58">
                  <c:v>16</c:v>
                </c:pt>
                <c:pt idx="59">
                  <c:v>24</c:v>
                </c:pt>
                <c:pt idx="60">
                  <c:v>16</c:v>
                </c:pt>
                <c:pt idx="61">
                  <c:v>24</c:v>
                </c:pt>
                <c:pt idx="62">
                  <c:v>24</c:v>
                </c:pt>
                <c:pt idx="63">
                  <c:v>25</c:v>
                </c:pt>
                <c:pt idx="64">
                  <c:v>25</c:v>
                </c:pt>
                <c:pt idx="65">
                  <c:v>67</c:v>
                </c:pt>
                <c:pt idx="66">
                  <c:v>60</c:v>
                </c:pt>
                <c:pt idx="67">
                  <c:v>43</c:v>
                </c:pt>
                <c:pt idx="68">
                  <c:v>26</c:v>
                </c:pt>
                <c:pt idx="69">
                  <c:v>35</c:v>
                </c:pt>
                <c:pt idx="70">
                  <c:v>80</c:v>
                </c:pt>
                <c:pt idx="71">
                  <c:v>36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18</c:v>
                </c:pt>
                <c:pt idx="76">
                  <c:v>36</c:v>
                </c:pt>
                <c:pt idx="77">
                  <c:v>9</c:v>
                </c:pt>
                <c:pt idx="78">
                  <c:v>91</c:v>
                </c:pt>
                <c:pt idx="79">
                  <c:v>64</c:v>
                </c:pt>
                <c:pt idx="80">
                  <c:v>19</c:v>
                </c:pt>
                <c:pt idx="81">
                  <c:v>38</c:v>
                </c:pt>
                <c:pt idx="82">
                  <c:v>48</c:v>
                </c:pt>
                <c:pt idx="83">
                  <c:v>29</c:v>
                </c:pt>
                <c:pt idx="84">
                  <c:v>29</c:v>
                </c:pt>
                <c:pt idx="85">
                  <c:v>29</c:v>
                </c:pt>
                <c:pt idx="86">
                  <c:v>39</c:v>
                </c:pt>
                <c:pt idx="87">
                  <c:v>245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41</c:v>
                </c:pt>
                <c:pt idx="93">
                  <c:v>41</c:v>
                </c:pt>
                <c:pt idx="94">
                  <c:v>31</c:v>
                </c:pt>
                <c:pt idx="95">
                  <c:v>31</c:v>
                </c:pt>
                <c:pt idx="96">
                  <c:v>31</c:v>
                </c:pt>
                <c:pt idx="97">
                  <c:v>21</c:v>
                </c:pt>
                <c:pt idx="98">
                  <c:v>21</c:v>
                </c:pt>
                <c:pt idx="99">
                  <c:v>21</c:v>
                </c:pt>
                <c:pt idx="100">
                  <c:v>95</c:v>
                </c:pt>
                <c:pt idx="101">
                  <c:v>32</c:v>
                </c:pt>
                <c:pt idx="102">
                  <c:v>32</c:v>
                </c:pt>
                <c:pt idx="103">
                  <c:v>86</c:v>
                </c:pt>
                <c:pt idx="104">
                  <c:v>76</c:v>
                </c:pt>
                <c:pt idx="105">
                  <c:v>11</c:v>
                </c:pt>
                <c:pt idx="106">
                  <c:v>11</c:v>
                </c:pt>
                <c:pt idx="107">
                  <c:v>11</c:v>
                </c:pt>
                <c:pt idx="108">
                  <c:v>11</c:v>
                </c:pt>
                <c:pt idx="109">
                  <c:v>11</c:v>
                </c:pt>
                <c:pt idx="110">
                  <c:v>22</c:v>
                </c:pt>
                <c:pt idx="111">
                  <c:v>22</c:v>
                </c:pt>
                <c:pt idx="112">
                  <c:v>89</c:v>
                </c:pt>
                <c:pt idx="113">
                  <c:v>56</c:v>
                </c:pt>
                <c:pt idx="114">
                  <c:v>45</c:v>
                </c:pt>
                <c:pt idx="115">
                  <c:v>45</c:v>
                </c:pt>
                <c:pt idx="116">
                  <c:v>45</c:v>
                </c:pt>
                <c:pt idx="117">
                  <c:v>34</c:v>
                </c:pt>
                <c:pt idx="118">
                  <c:v>34</c:v>
                </c:pt>
                <c:pt idx="119">
                  <c:v>46</c:v>
                </c:pt>
                <c:pt idx="120">
                  <c:v>23</c:v>
                </c:pt>
                <c:pt idx="121">
                  <c:v>35</c:v>
                </c:pt>
                <c:pt idx="122">
                  <c:v>118</c:v>
                </c:pt>
                <c:pt idx="123">
                  <c:v>130</c:v>
                </c:pt>
                <c:pt idx="124">
                  <c:v>95</c:v>
                </c:pt>
                <c:pt idx="125">
                  <c:v>12</c:v>
                </c:pt>
                <c:pt idx="126">
                  <c:v>12</c:v>
                </c:pt>
                <c:pt idx="127">
                  <c:v>24</c:v>
                </c:pt>
                <c:pt idx="128">
                  <c:v>24</c:v>
                </c:pt>
                <c:pt idx="129">
                  <c:v>96</c:v>
                </c:pt>
                <c:pt idx="130">
                  <c:v>97</c:v>
                </c:pt>
                <c:pt idx="131">
                  <c:v>37</c:v>
                </c:pt>
                <c:pt idx="132">
                  <c:v>124</c:v>
                </c:pt>
                <c:pt idx="133">
                  <c:v>62</c:v>
                </c:pt>
                <c:pt idx="134">
                  <c:v>149</c:v>
                </c:pt>
                <c:pt idx="135">
                  <c:v>50</c:v>
                </c:pt>
                <c:pt idx="136">
                  <c:v>25</c:v>
                </c:pt>
                <c:pt idx="137">
                  <c:v>75</c:v>
                </c:pt>
                <c:pt idx="138">
                  <c:v>25</c:v>
                </c:pt>
                <c:pt idx="139">
                  <c:v>25</c:v>
                </c:pt>
                <c:pt idx="140">
                  <c:v>25</c:v>
                </c:pt>
                <c:pt idx="141">
                  <c:v>25</c:v>
                </c:pt>
                <c:pt idx="142">
                  <c:v>13</c:v>
                </c:pt>
                <c:pt idx="143">
                  <c:v>65</c:v>
                </c:pt>
                <c:pt idx="144">
                  <c:v>92</c:v>
                </c:pt>
                <c:pt idx="145">
                  <c:v>106</c:v>
                </c:pt>
                <c:pt idx="146">
                  <c:v>27</c:v>
                </c:pt>
                <c:pt idx="147">
                  <c:v>27</c:v>
                </c:pt>
                <c:pt idx="148">
                  <c:v>27</c:v>
                </c:pt>
                <c:pt idx="149">
                  <c:v>27</c:v>
                </c:pt>
                <c:pt idx="150">
                  <c:v>27</c:v>
                </c:pt>
                <c:pt idx="151">
                  <c:v>41</c:v>
                </c:pt>
                <c:pt idx="152">
                  <c:v>14</c:v>
                </c:pt>
                <c:pt idx="153">
                  <c:v>14</c:v>
                </c:pt>
                <c:pt idx="154">
                  <c:v>28</c:v>
                </c:pt>
                <c:pt idx="155">
                  <c:v>28</c:v>
                </c:pt>
                <c:pt idx="156">
                  <c:v>29</c:v>
                </c:pt>
                <c:pt idx="157">
                  <c:v>87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30</c:v>
                </c:pt>
                <c:pt idx="162">
                  <c:v>15</c:v>
                </c:pt>
                <c:pt idx="163">
                  <c:v>45</c:v>
                </c:pt>
                <c:pt idx="164">
                  <c:v>15</c:v>
                </c:pt>
                <c:pt idx="165">
                  <c:v>45</c:v>
                </c:pt>
                <c:pt idx="166">
                  <c:v>31</c:v>
                </c:pt>
                <c:pt idx="167">
                  <c:v>93</c:v>
                </c:pt>
                <c:pt idx="168">
                  <c:v>300</c:v>
                </c:pt>
                <c:pt idx="169">
                  <c:v>32</c:v>
                </c:pt>
                <c:pt idx="170">
                  <c:v>33</c:v>
                </c:pt>
                <c:pt idx="171">
                  <c:v>50</c:v>
                </c:pt>
                <c:pt idx="172">
                  <c:v>100</c:v>
                </c:pt>
                <c:pt idx="173">
                  <c:v>17</c:v>
                </c:pt>
                <c:pt idx="174">
                  <c:v>51</c:v>
                </c:pt>
                <c:pt idx="175">
                  <c:v>68</c:v>
                </c:pt>
                <c:pt idx="176">
                  <c:v>119</c:v>
                </c:pt>
                <c:pt idx="177">
                  <c:v>17</c:v>
                </c:pt>
                <c:pt idx="178">
                  <c:v>17</c:v>
                </c:pt>
                <c:pt idx="179">
                  <c:v>17</c:v>
                </c:pt>
                <c:pt idx="180">
                  <c:v>17</c:v>
                </c:pt>
                <c:pt idx="181">
                  <c:v>17</c:v>
                </c:pt>
                <c:pt idx="182">
                  <c:v>34</c:v>
                </c:pt>
                <c:pt idx="183">
                  <c:v>222</c:v>
                </c:pt>
                <c:pt idx="184">
                  <c:v>138</c:v>
                </c:pt>
                <c:pt idx="185">
                  <c:v>35</c:v>
                </c:pt>
                <c:pt idx="186">
                  <c:v>35</c:v>
                </c:pt>
                <c:pt idx="187">
                  <c:v>177</c:v>
                </c:pt>
                <c:pt idx="188">
                  <c:v>195</c:v>
                </c:pt>
                <c:pt idx="189">
                  <c:v>108</c:v>
                </c:pt>
                <c:pt idx="190">
                  <c:v>72</c:v>
                </c:pt>
                <c:pt idx="191">
                  <c:v>36</c:v>
                </c:pt>
                <c:pt idx="192">
                  <c:v>18</c:v>
                </c:pt>
                <c:pt idx="193">
                  <c:v>92</c:v>
                </c:pt>
                <c:pt idx="194">
                  <c:v>166</c:v>
                </c:pt>
                <c:pt idx="195">
                  <c:v>185</c:v>
                </c:pt>
                <c:pt idx="196">
                  <c:v>56</c:v>
                </c:pt>
                <c:pt idx="197">
                  <c:v>150</c:v>
                </c:pt>
                <c:pt idx="198">
                  <c:v>94</c:v>
                </c:pt>
                <c:pt idx="199">
                  <c:v>19</c:v>
                </c:pt>
                <c:pt idx="200">
                  <c:v>19</c:v>
                </c:pt>
                <c:pt idx="201">
                  <c:v>19</c:v>
                </c:pt>
                <c:pt idx="202">
                  <c:v>19</c:v>
                </c:pt>
                <c:pt idx="203">
                  <c:v>19</c:v>
                </c:pt>
                <c:pt idx="204">
                  <c:v>19</c:v>
                </c:pt>
                <c:pt idx="205">
                  <c:v>76</c:v>
                </c:pt>
                <c:pt idx="206">
                  <c:v>57</c:v>
                </c:pt>
                <c:pt idx="207">
                  <c:v>57</c:v>
                </c:pt>
                <c:pt idx="208">
                  <c:v>19</c:v>
                </c:pt>
                <c:pt idx="209">
                  <c:v>19</c:v>
                </c:pt>
                <c:pt idx="210">
                  <c:v>19</c:v>
                </c:pt>
                <c:pt idx="211">
                  <c:v>58</c:v>
                </c:pt>
                <c:pt idx="212">
                  <c:v>39</c:v>
                </c:pt>
                <c:pt idx="213">
                  <c:v>40</c:v>
                </c:pt>
                <c:pt idx="214">
                  <c:v>20</c:v>
                </c:pt>
                <c:pt idx="215">
                  <c:v>102</c:v>
                </c:pt>
                <c:pt idx="216">
                  <c:v>105</c:v>
                </c:pt>
                <c:pt idx="217">
                  <c:v>21</c:v>
                </c:pt>
                <c:pt idx="218">
                  <c:v>21</c:v>
                </c:pt>
                <c:pt idx="219">
                  <c:v>85</c:v>
                </c:pt>
                <c:pt idx="220">
                  <c:v>86</c:v>
                </c:pt>
                <c:pt idx="221">
                  <c:v>65</c:v>
                </c:pt>
                <c:pt idx="222">
                  <c:v>109</c:v>
                </c:pt>
                <c:pt idx="223">
                  <c:v>22</c:v>
                </c:pt>
                <c:pt idx="224">
                  <c:v>22</c:v>
                </c:pt>
                <c:pt idx="225">
                  <c:v>22</c:v>
                </c:pt>
                <c:pt idx="226">
                  <c:v>44</c:v>
                </c:pt>
                <c:pt idx="227">
                  <c:v>111</c:v>
                </c:pt>
                <c:pt idx="228">
                  <c:v>45</c:v>
                </c:pt>
                <c:pt idx="229">
                  <c:v>136</c:v>
                </c:pt>
                <c:pt idx="230">
                  <c:v>160</c:v>
                </c:pt>
                <c:pt idx="231">
                  <c:v>23</c:v>
                </c:pt>
                <c:pt idx="232">
                  <c:v>23</c:v>
                </c:pt>
                <c:pt idx="233">
                  <c:v>23</c:v>
                </c:pt>
                <c:pt idx="234">
                  <c:v>46</c:v>
                </c:pt>
                <c:pt idx="235">
                  <c:v>23</c:v>
                </c:pt>
                <c:pt idx="236">
                  <c:v>23</c:v>
                </c:pt>
                <c:pt idx="237">
                  <c:v>164</c:v>
                </c:pt>
                <c:pt idx="238">
                  <c:v>47</c:v>
                </c:pt>
                <c:pt idx="239">
                  <c:v>47</c:v>
                </c:pt>
                <c:pt idx="240">
                  <c:v>47</c:v>
                </c:pt>
                <c:pt idx="241">
                  <c:v>95</c:v>
                </c:pt>
                <c:pt idx="242">
                  <c:v>24</c:v>
                </c:pt>
                <c:pt idx="243">
                  <c:v>24</c:v>
                </c:pt>
                <c:pt idx="244">
                  <c:v>24</c:v>
                </c:pt>
                <c:pt idx="245">
                  <c:v>24</c:v>
                </c:pt>
                <c:pt idx="246">
                  <c:v>24</c:v>
                </c:pt>
                <c:pt idx="247">
                  <c:v>24</c:v>
                </c:pt>
                <c:pt idx="248">
                  <c:v>97</c:v>
                </c:pt>
                <c:pt idx="249">
                  <c:v>50</c:v>
                </c:pt>
                <c:pt idx="250">
                  <c:v>25</c:v>
                </c:pt>
                <c:pt idx="251">
                  <c:v>125</c:v>
                </c:pt>
                <c:pt idx="252">
                  <c:v>25</c:v>
                </c:pt>
                <c:pt idx="253">
                  <c:v>25</c:v>
                </c:pt>
                <c:pt idx="254">
                  <c:v>50</c:v>
                </c:pt>
                <c:pt idx="255">
                  <c:v>378</c:v>
                </c:pt>
                <c:pt idx="256">
                  <c:v>76</c:v>
                </c:pt>
                <c:pt idx="257">
                  <c:v>51</c:v>
                </c:pt>
                <c:pt idx="258">
                  <c:v>51</c:v>
                </c:pt>
                <c:pt idx="259">
                  <c:v>51</c:v>
                </c:pt>
                <c:pt idx="260">
                  <c:v>255</c:v>
                </c:pt>
                <c:pt idx="261">
                  <c:v>78</c:v>
                </c:pt>
                <c:pt idx="262">
                  <c:v>26</c:v>
                </c:pt>
                <c:pt idx="263">
                  <c:v>26</c:v>
                </c:pt>
                <c:pt idx="264">
                  <c:v>52</c:v>
                </c:pt>
                <c:pt idx="265">
                  <c:v>52</c:v>
                </c:pt>
                <c:pt idx="266">
                  <c:v>79</c:v>
                </c:pt>
                <c:pt idx="267">
                  <c:v>53</c:v>
                </c:pt>
                <c:pt idx="268">
                  <c:v>27</c:v>
                </c:pt>
                <c:pt idx="269">
                  <c:v>54</c:v>
                </c:pt>
                <c:pt idx="270">
                  <c:v>54</c:v>
                </c:pt>
                <c:pt idx="271">
                  <c:v>27</c:v>
                </c:pt>
                <c:pt idx="272">
                  <c:v>27</c:v>
                </c:pt>
                <c:pt idx="273">
                  <c:v>137</c:v>
                </c:pt>
                <c:pt idx="274">
                  <c:v>55</c:v>
                </c:pt>
                <c:pt idx="275">
                  <c:v>28</c:v>
                </c:pt>
                <c:pt idx="276">
                  <c:v>28</c:v>
                </c:pt>
                <c:pt idx="277">
                  <c:v>28</c:v>
                </c:pt>
                <c:pt idx="278">
                  <c:v>28</c:v>
                </c:pt>
                <c:pt idx="279">
                  <c:v>28</c:v>
                </c:pt>
                <c:pt idx="280">
                  <c:v>312</c:v>
                </c:pt>
                <c:pt idx="281">
                  <c:v>145</c:v>
                </c:pt>
                <c:pt idx="282">
                  <c:v>29</c:v>
                </c:pt>
                <c:pt idx="283">
                  <c:v>29</c:v>
                </c:pt>
                <c:pt idx="284">
                  <c:v>117</c:v>
                </c:pt>
                <c:pt idx="285">
                  <c:v>59</c:v>
                </c:pt>
                <c:pt idx="286">
                  <c:v>59</c:v>
                </c:pt>
                <c:pt idx="287">
                  <c:v>30</c:v>
                </c:pt>
                <c:pt idx="288">
                  <c:v>30</c:v>
                </c:pt>
                <c:pt idx="289">
                  <c:v>121</c:v>
                </c:pt>
                <c:pt idx="290">
                  <c:v>182</c:v>
                </c:pt>
                <c:pt idx="291">
                  <c:v>61</c:v>
                </c:pt>
                <c:pt idx="292">
                  <c:v>61</c:v>
                </c:pt>
                <c:pt idx="293">
                  <c:v>214</c:v>
                </c:pt>
                <c:pt idx="294">
                  <c:v>93</c:v>
                </c:pt>
                <c:pt idx="295">
                  <c:v>93</c:v>
                </c:pt>
                <c:pt idx="296">
                  <c:v>31</c:v>
                </c:pt>
                <c:pt idx="297">
                  <c:v>31</c:v>
                </c:pt>
                <c:pt idx="298">
                  <c:v>31</c:v>
                </c:pt>
                <c:pt idx="299">
                  <c:v>64</c:v>
                </c:pt>
                <c:pt idx="300">
                  <c:v>65</c:v>
                </c:pt>
                <c:pt idx="301">
                  <c:v>98</c:v>
                </c:pt>
                <c:pt idx="302">
                  <c:v>197</c:v>
                </c:pt>
                <c:pt idx="303">
                  <c:v>66</c:v>
                </c:pt>
                <c:pt idx="304">
                  <c:v>33</c:v>
                </c:pt>
                <c:pt idx="305">
                  <c:v>166</c:v>
                </c:pt>
                <c:pt idx="306">
                  <c:v>67</c:v>
                </c:pt>
                <c:pt idx="307">
                  <c:v>34</c:v>
                </c:pt>
                <c:pt idx="308">
                  <c:v>34</c:v>
                </c:pt>
                <c:pt idx="309">
                  <c:v>377</c:v>
                </c:pt>
                <c:pt idx="310">
                  <c:v>69</c:v>
                </c:pt>
                <c:pt idx="311">
                  <c:v>243</c:v>
                </c:pt>
                <c:pt idx="312">
                  <c:v>35</c:v>
                </c:pt>
                <c:pt idx="313">
                  <c:v>70</c:v>
                </c:pt>
                <c:pt idx="314">
                  <c:v>35</c:v>
                </c:pt>
                <c:pt idx="315">
                  <c:v>36</c:v>
                </c:pt>
                <c:pt idx="316">
                  <c:v>36</c:v>
                </c:pt>
                <c:pt idx="317">
                  <c:v>36</c:v>
                </c:pt>
                <c:pt idx="318">
                  <c:v>73</c:v>
                </c:pt>
                <c:pt idx="319">
                  <c:v>73</c:v>
                </c:pt>
                <c:pt idx="320">
                  <c:v>76</c:v>
                </c:pt>
                <c:pt idx="321">
                  <c:v>115</c:v>
                </c:pt>
                <c:pt idx="322">
                  <c:v>236</c:v>
                </c:pt>
                <c:pt idx="323">
                  <c:v>79</c:v>
                </c:pt>
                <c:pt idx="324">
                  <c:v>79</c:v>
                </c:pt>
                <c:pt idx="325">
                  <c:v>80</c:v>
                </c:pt>
                <c:pt idx="326">
                  <c:v>80</c:v>
                </c:pt>
                <c:pt idx="327">
                  <c:v>40</c:v>
                </c:pt>
                <c:pt idx="328">
                  <c:v>40</c:v>
                </c:pt>
                <c:pt idx="329">
                  <c:v>82</c:v>
                </c:pt>
                <c:pt idx="330">
                  <c:v>124</c:v>
                </c:pt>
                <c:pt idx="331">
                  <c:v>42</c:v>
                </c:pt>
                <c:pt idx="332">
                  <c:v>43</c:v>
                </c:pt>
                <c:pt idx="333">
                  <c:v>43</c:v>
                </c:pt>
                <c:pt idx="334">
                  <c:v>86</c:v>
                </c:pt>
                <c:pt idx="335">
                  <c:v>43</c:v>
                </c:pt>
                <c:pt idx="336">
                  <c:v>44</c:v>
                </c:pt>
                <c:pt idx="337">
                  <c:v>44</c:v>
                </c:pt>
                <c:pt idx="338">
                  <c:v>133</c:v>
                </c:pt>
                <c:pt idx="339">
                  <c:v>90</c:v>
                </c:pt>
                <c:pt idx="340">
                  <c:v>45</c:v>
                </c:pt>
                <c:pt idx="341">
                  <c:v>46</c:v>
                </c:pt>
                <c:pt idx="342">
                  <c:v>185</c:v>
                </c:pt>
                <c:pt idx="343">
                  <c:v>94</c:v>
                </c:pt>
                <c:pt idx="344">
                  <c:v>47</c:v>
                </c:pt>
                <c:pt idx="345">
                  <c:v>96</c:v>
                </c:pt>
                <c:pt idx="346">
                  <c:v>197</c:v>
                </c:pt>
                <c:pt idx="347">
                  <c:v>197</c:v>
                </c:pt>
                <c:pt idx="348">
                  <c:v>50</c:v>
                </c:pt>
                <c:pt idx="349">
                  <c:v>51</c:v>
                </c:pt>
                <c:pt idx="350">
                  <c:v>309</c:v>
                </c:pt>
                <c:pt idx="351">
                  <c:v>52</c:v>
                </c:pt>
                <c:pt idx="352">
                  <c:v>104</c:v>
                </c:pt>
                <c:pt idx="353">
                  <c:v>52</c:v>
                </c:pt>
                <c:pt idx="354">
                  <c:v>104</c:v>
                </c:pt>
                <c:pt idx="355">
                  <c:v>53</c:v>
                </c:pt>
                <c:pt idx="356">
                  <c:v>53</c:v>
                </c:pt>
                <c:pt idx="357">
                  <c:v>53</c:v>
                </c:pt>
                <c:pt idx="358">
                  <c:v>268</c:v>
                </c:pt>
                <c:pt idx="359">
                  <c:v>162</c:v>
                </c:pt>
                <c:pt idx="360">
                  <c:v>56</c:v>
                </c:pt>
                <c:pt idx="361">
                  <c:v>114</c:v>
                </c:pt>
                <c:pt idx="362">
                  <c:v>171</c:v>
                </c:pt>
                <c:pt idx="363">
                  <c:v>59</c:v>
                </c:pt>
                <c:pt idx="364">
                  <c:v>119</c:v>
                </c:pt>
                <c:pt idx="365">
                  <c:v>61</c:v>
                </c:pt>
                <c:pt idx="366">
                  <c:v>62</c:v>
                </c:pt>
                <c:pt idx="367">
                  <c:v>63</c:v>
                </c:pt>
                <c:pt idx="368">
                  <c:v>63</c:v>
                </c:pt>
                <c:pt idx="369">
                  <c:v>63</c:v>
                </c:pt>
                <c:pt idx="370">
                  <c:v>63</c:v>
                </c:pt>
                <c:pt idx="371">
                  <c:v>386</c:v>
                </c:pt>
                <c:pt idx="372">
                  <c:v>66</c:v>
                </c:pt>
                <c:pt idx="373">
                  <c:v>136</c:v>
                </c:pt>
                <c:pt idx="374">
                  <c:v>206</c:v>
                </c:pt>
                <c:pt idx="375">
                  <c:v>206</c:v>
                </c:pt>
                <c:pt idx="376">
                  <c:v>418</c:v>
                </c:pt>
                <c:pt idx="377">
                  <c:v>74</c:v>
                </c:pt>
                <c:pt idx="378">
                  <c:v>75</c:v>
                </c:pt>
                <c:pt idx="379">
                  <c:v>153</c:v>
                </c:pt>
                <c:pt idx="380">
                  <c:v>77</c:v>
                </c:pt>
                <c:pt idx="381">
                  <c:v>81</c:v>
                </c:pt>
                <c:pt idx="382">
                  <c:v>82</c:v>
                </c:pt>
                <c:pt idx="383">
                  <c:v>82</c:v>
                </c:pt>
                <c:pt idx="384">
                  <c:v>252</c:v>
                </c:pt>
                <c:pt idx="385">
                  <c:v>84</c:v>
                </c:pt>
                <c:pt idx="386">
                  <c:v>84</c:v>
                </c:pt>
                <c:pt idx="387">
                  <c:v>169</c:v>
                </c:pt>
                <c:pt idx="388">
                  <c:v>87</c:v>
                </c:pt>
                <c:pt idx="389">
                  <c:v>87</c:v>
                </c:pt>
                <c:pt idx="390">
                  <c:v>90</c:v>
                </c:pt>
                <c:pt idx="391">
                  <c:v>91</c:v>
                </c:pt>
                <c:pt idx="392">
                  <c:v>91</c:v>
                </c:pt>
                <c:pt idx="393">
                  <c:v>187</c:v>
                </c:pt>
                <c:pt idx="394">
                  <c:v>94</c:v>
                </c:pt>
                <c:pt idx="395">
                  <c:v>94</c:v>
                </c:pt>
                <c:pt idx="396">
                  <c:v>99</c:v>
                </c:pt>
                <c:pt idx="397">
                  <c:v>99</c:v>
                </c:pt>
                <c:pt idx="398">
                  <c:v>99</c:v>
                </c:pt>
                <c:pt idx="399">
                  <c:v>198</c:v>
                </c:pt>
                <c:pt idx="400">
                  <c:v>222</c:v>
                </c:pt>
                <c:pt idx="401">
                  <c:v>111</c:v>
                </c:pt>
                <c:pt idx="402">
                  <c:v>121</c:v>
                </c:pt>
                <c:pt idx="403">
                  <c:v>124</c:v>
                </c:pt>
                <c:pt idx="404">
                  <c:v>125</c:v>
                </c:pt>
                <c:pt idx="405">
                  <c:v>255</c:v>
                </c:pt>
                <c:pt idx="406">
                  <c:v>136</c:v>
                </c:pt>
                <c:pt idx="407">
                  <c:v>144</c:v>
                </c:pt>
                <c:pt idx="408">
                  <c:v>150</c:v>
                </c:pt>
                <c:pt idx="409">
                  <c:v>152</c:v>
                </c:pt>
                <c:pt idx="410">
                  <c:v>162</c:v>
                </c:pt>
                <c:pt idx="411">
                  <c:v>280</c:v>
                </c:pt>
                <c:pt idx="412">
                  <c:v>5</c:v>
                </c:pt>
                <c:pt idx="413">
                  <c:v>5</c:v>
                </c:pt>
                <c:pt idx="414">
                  <c:v>5</c:v>
                </c:pt>
                <c:pt idx="415">
                  <c:v>5</c:v>
                </c:pt>
                <c:pt idx="416">
                  <c:v>5</c:v>
                </c:pt>
                <c:pt idx="417">
                  <c:v>5</c:v>
                </c:pt>
                <c:pt idx="418">
                  <c:v>5</c:v>
                </c:pt>
                <c:pt idx="419">
                  <c:v>5</c:v>
                </c:pt>
                <c:pt idx="420">
                  <c:v>24</c:v>
                </c:pt>
                <c:pt idx="421">
                  <c:v>4</c:v>
                </c:pt>
                <c:pt idx="422">
                  <c:v>5</c:v>
                </c:pt>
                <c:pt idx="423">
                  <c:v>4</c:v>
                </c:pt>
                <c:pt idx="424">
                  <c:v>3</c:v>
                </c:pt>
                <c:pt idx="425">
                  <c:v>3</c:v>
                </c:pt>
                <c:pt idx="426">
                  <c:v>3</c:v>
                </c:pt>
                <c:pt idx="427">
                  <c:v>3</c:v>
                </c:pt>
                <c:pt idx="428">
                  <c:v>3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5</c:v>
                </c:pt>
                <c:pt idx="441">
                  <c:v>4</c:v>
                </c:pt>
                <c:pt idx="442">
                  <c:v>5</c:v>
                </c:pt>
                <c:pt idx="443">
                  <c:v>6</c:v>
                </c:pt>
                <c:pt idx="444">
                  <c:v>5</c:v>
                </c:pt>
                <c:pt idx="445">
                  <c:v>5</c:v>
                </c:pt>
                <c:pt idx="446">
                  <c:v>6</c:v>
                </c:pt>
                <c:pt idx="447">
                  <c:v>6</c:v>
                </c:pt>
                <c:pt idx="448">
                  <c:v>7</c:v>
                </c:pt>
                <c:pt idx="449">
                  <c:v>118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7</c:v>
                </c:pt>
                <c:pt idx="457">
                  <c:v>7</c:v>
                </c:pt>
                <c:pt idx="458">
                  <c:v>7</c:v>
                </c:pt>
                <c:pt idx="459">
                  <c:v>7</c:v>
                </c:pt>
                <c:pt idx="460">
                  <c:v>7</c:v>
                </c:pt>
                <c:pt idx="461">
                  <c:v>7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119</c:v>
                </c:pt>
                <c:pt idx="466">
                  <c:v>6</c:v>
                </c:pt>
                <c:pt idx="467">
                  <c:v>148</c:v>
                </c:pt>
                <c:pt idx="468">
                  <c:v>5</c:v>
                </c:pt>
                <c:pt idx="469">
                  <c:v>5</c:v>
                </c:pt>
                <c:pt idx="470">
                  <c:v>5</c:v>
                </c:pt>
                <c:pt idx="471">
                  <c:v>5</c:v>
                </c:pt>
                <c:pt idx="472">
                  <c:v>6</c:v>
                </c:pt>
                <c:pt idx="473">
                  <c:v>3</c:v>
                </c:pt>
                <c:pt idx="474">
                  <c:v>6</c:v>
                </c:pt>
                <c:pt idx="475">
                  <c:v>6</c:v>
                </c:pt>
                <c:pt idx="476">
                  <c:v>6</c:v>
                </c:pt>
                <c:pt idx="477">
                  <c:v>6</c:v>
                </c:pt>
                <c:pt idx="478">
                  <c:v>6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3</c:v>
                </c:pt>
                <c:pt idx="484">
                  <c:v>3</c:v>
                </c:pt>
                <c:pt idx="485">
                  <c:v>3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236</c:v>
                </c:pt>
                <c:pt idx="499">
                  <c:v>1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1</c:v>
                </c:pt>
                <c:pt idx="509">
                  <c:v>1</c:v>
                </c:pt>
                <c:pt idx="510">
                  <c:v>3</c:v>
                </c:pt>
                <c:pt idx="511">
                  <c:v>1</c:v>
                </c:pt>
                <c:pt idx="512">
                  <c:v>313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3</c:v>
                </c:pt>
                <c:pt idx="542">
                  <c:v>3</c:v>
                </c:pt>
                <c:pt idx="543">
                  <c:v>3</c:v>
                </c:pt>
                <c:pt idx="544">
                  <c:v>3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187</c:v>
                </c:pt>
                <c:pt idx="552">
                  <c:v>3</c:v>
                </c:pt>
                <c:pt idx="553">
                  <c:v>3</c:v>
                </c:pt>
                <c:pt idx="554">
                  <c:v>3</c:v>
                </c:pt>
                <c:pt idx="555">
                  <c:v>3</c:v>
                </c:pt>
                <c:pt idx="556">
                  <c:v>3</c:v>
                </c:pt>
                <c:pt idx="557">
                  <c:v>7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2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7</c:v>
                </c:pt>
                <c:pt idx="583">
                  <c:v>101</c:v>
                </c:pt>
                <c:pt idx="584">
                  <c:v>8</c:v>
                </c:pt>
                <c:pt idx="585">
                  <c:v>37</c:v>
                </c:pt>
                <c:pt idx="586">
                  <c:v>40</c:v>
                </c:pt>
                <c:pt idx="587">
                  <c:v>18</c:v>
                </c:pt>
                <c:pt idx="588">
                  <c:v>40</c:v>
                </c:pt>
                <c:pt idx="589">
                  <c:v>40</c:v>
                </c:pt>
                <c:pt idx="590">
                  <c:v>40</c:v>
                </c:pt>
                <c:pt idx="591">
                  <c:v>40</c:v>
                </c:pt>
                <c:pt idx="592">
                  <c:v>37</c:v>
                </c:pt>
                <c:pt idx="593">
                  <c:v>37</c:v>
                </c:pt>
                <c:pt idx="594">
                  <c:v>18</c:v>
                </c:pt>
                <c:pt idx="595">
                  <c:v>36</c:v>
                </c:pt>
                <c:pt idx="596">
                  <c:v>19</c:v>
                </c:pt>
                <c:pt idx="597">
                  <c:v>36</c:v>
                </c:pt>
                <c:pt idx="598">
                  <c:v>19</c:v>
                </c:pt>
                <c:pt idx="599">
                  <c:v>19</c:v>
                </c:pt>
                <c:pt idx="600">
                  <c:v>19</c:v>
                </c:pt>
                <c:pt idx="601">
                  <c:v>19</c:v>
                </c:pt>
                <c:pt idx="602">
                  <c:v>19</c:v>
                </c:pt>
                <c:pt idx="603">
                  <c:v>35</c:v>
                </c:pt>
                <c:pt idx="604">
                  <c:v>19</c:v>
                </c:pt>
                <c:pt idx="605">
                  <c:v>35</c:v>
                </c:pt>
                <c:pt idx="606">
                  <c:v>18</c:v>
                </c:pt>
                <c:pt idx="607">
                  <c:v>17</c:v>
                </c:pt>
                <c:pt idx="608">
                  <c:v>41</c:v>
                </c:pt>
                <c:pt idx="609">
                  <c:v>17</c:v>
                </c:pt>
                <c:pt idx="610">
                  <c:v>16</c:v>
                </c:pt>
                <c:pt idx="611">
                  <c:v>45</c:v>
                </c:pt>
                <c:pt idx="612">
                  <c:v>45</c:v>
                </c:pt>
                <c:pt idx="613">
                  <c:v>16</c:v>
                </c:pt>
                <c:pt idx="614">
                  <c:v>45</c:v>
                </c:pt>
                <c:pt idx="615">
                  <c:v>44</c:v>
                </c:pt>
                <c:pt idx="616">
                  <c:v>43</c:v>
                </c:pt>
                <c:pt idx="617">
                  <c:v>16</c:v>
                </c:pt>
                <c:pt idx="618">
                  <c:v>42</c:v>
                </c:pt>
                <c:pt idx="619">
                  <c:v>16</c:v>
                </c:pt>
                <c:pt idx="620">
                  <c:v>42</c:v>
                </c:pt>
                <c:pt idx="621">
                  <c:v>16</c:v>
                </c:pt>
                <c:pt idx="622">
                  <c:v>16</c:v>
                </c:pt>
                <c:pt idx="623">
                  <c:v>42</c:v>
                </c:pt>
                <c:pt idx="624">
                  <c:v>41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41</c:v>
                </c:pt>
                <c:pt idx="629">
                  <c:v>34</c:v>
                </c:pt>
                <c:pt idx="630">
                  <c:v>34</c:v>
                </c:pt>
                <c:pt idx="631">
                  <c:v>16</c:v>
                </c:pt>
                <c:pt idx="632">
                  <c:v>22</c:v>
                </c:pt>
                <c:pt idx="633">
                  <c:v>28</c:v>
                </c:pt>
                <c:pt idx="634">
                  <c:v>27</c:v>
                </c:pt>
                <c:pt idx="635">
                  <c:v>22</c:v>
                </c:pt>
                <c:pt idx="636">
                  <c:v>27</c:v>
                </c:pt>
                <c:pt idx="637">
                  <c:v>22</c:v>
                </c:pt>
                <c:pt idx="638">
                  <c:v>27</c:v>
                </c:pt>
                <c:pt idx="639">
                  <c:v>22</c:v>
                </c:pt>
                <c:pt idx="640">
                  <c:v>27</c:v>
                </c:pt>
                <c:pt idx="641">
                  <c:v>27</c:v>
                </c:pt>
                <c:pt idx="642">
                  <c:v>27</c:v>
                </c:pt>
                <c:pt idx="643">
                  <c:v>34</c:v>
                </c:pt>
                <c:pt idx="644">
                  <c:v>26</c:v>
                </c:pt>
                <c:pt idx="645">
                  <c:v>26</c:v>
                </c:pt>
                <c:pt idx="646">
                  <c:v>26</c:v>
                </c:pt>
                <c:pt idx="647">
                  <c:v>25</c:v>
                </c:pt>
                <c:pt idx="648">
                  <c:v>23</c:v>
                </c:pt>
                <c:pt idx="649">
                  <c:v>25</c:v>
                </c:pt>
                <c:pt idx="650">
                  <c:v>25</c:v>
                </c:pt>
                <c:pt idx="651">
                  <c:v>25</c:v>
                </c:pt>
                <c:pt idx="652">
                  <c:v>24</c:v>
                </c:pt>
                <c:pt idx="653">
                  <c:v>28</c:v>
                </c:pt>
                <c:pt idx="654">
                  <c:v>29</c:v>
                </c:pt>
                <c:pt idx="655">
                  <c:v>21</c:v>
                </c:pt>
                <c:pt idx="656">
                  <c:v>29</c:v>
                </c:pt>
                <c:pt idx="657">
                  <c:v>34</c:v>
                </c:pt>
                <c:pt idx="658">
                  <c:v>33</c:v>
                </c:pt>
                <c:pt idx="659">
                  <c:v>20</c:v>
                </c:pt>
                <c:pt idx="660">
                  <c:v>20</c:v>
                </c:pt>
                <c:pt idx="661">
                  <c:v>32</c:v>
                </c:pt>
                <c:pt idx="662">
                  <c:v>31</c:v>
                </c:pt>
                <c:pt idx="663">
                  <c:v>31</c:v>
                </c:pt>
                <c:pt idx="664">
                  <c:v>21</c:v>
                </c:pt>
                <c:pt idx="665">
                  <c:v>31</c:v>
                </c:pt>
                <c:pt idx="666">
                  <c:v>21</c:v>
                </c:pt>
                <c:pt idx="667">
                  <c:v>30</c:v>
                </c:pt>
                <c:pt idx="668">
                  <c:v>30</c:v>
                </c:pt>
                <c:pt idx="669">
                  <c:v>21</c:v>
                </c:pt>
                <c:pt idx="670">
                  <c:v>21</c:v>
                </c:pt>
                <c:pt idx="671">
                  <c:v>30</c:v>
                </c:pt>
                <c:pt idx="672">
                  <c:v>29</c:v>
                </c:pt>
                <c:pt idx="673">
                  <c:v>21</c:v>
                </c:pt>
                <c:pt idx="674">
                  <c:v>29</c:v>
                </c:pt>
                <c:pt idx="675">
                  <c:v>21</c:v>
                </c:pt>
                <c:pt idx="676">
                  <c:v>16</c:v>
                </c:pt>
                <c:pt idx="677">
                  <c:v>46</c:v>
                </c:pt>
                <c:pt idx="678">
                  <c:v>8</c:v>
                </c:pt>
                <c:pt idx="679">
                  <c:v>10</c:v>
                </c:pt>
                <c:pt idx="680">
                  <c:v>9</c:v>
                </c:pt>
                <c:pt idx="681">
                  <c:v>9</c:v>
                </c:pt>
                <c:pt idx="682">
                  <c:v>10</c:v>
                </c:pt>
                <c:pt idx="683">
                  <c:v>10</c:v>
                </c:pt>
                <c:pt idx="684">
                  <c:v>85</c:v>
                </c:pt>
                <c:pt idx="685">
                  <c:v>10</c:v>
                </c:pt>
                <c:pt idx="686">
                  <c:v>82</c:v>
                </c:pt>
                <c:pt idx="687">
                  <c:v>10</c:v>
                </c:pt>
                <c:pt idx="688">
                  <c:v>10</c:v>
                </c:pt>
                <c:pt idx="689">
                  <c:v>10</c:v>
                </c:pt>
                <c:pt idx="690">
                  <c:v>11</c:v>
                </c:pt>
                <c:pt idx="691">
                  <c:v>81</c:v>
                </c:pt>
                <c:pt idx="692">
                  <c:v>11</c:v>
                </c:pt>
                <c:pt idx="693">
                  <c:v>11</c:v>
                </c:pt>
                <c:pt idx="694">
                  <c:v>78</c:v>
                </c:pt>
                <c:pt idx="695">
                  <c:v>11</c:v>
                </c:pt>
                <c:pt idx="696">
                  <c:v>11</c:v>
                </c:pt>
                <c:pt idx="697">
                  <c:v>77</c:v>
                </c:pt>
                <c:pt idx="698">
                  <c:v>11</c:v>
                </c:pt>
                <c:pt idx="699">
                  <c:v>11</c:v>
                </c:pt>
                <c:pt idx="700">
                  <c:v>9</c:v>
                </c:pt>
                <c:pt idx="701">
                  <c:v>9</c:v>
                </c:pt>
                <c:pt idx="702">
                  <c:v>9</c:v>
                </c:pt>
                <c:pt idx="703">
                  <c:v>9</c:v>
                </c:pt>
                <c:pt idx="704">
                  <c:v>115</c:v>
                </c:pt>
                <c:pt idx="705">
                  <c:v>8</c:v>
                </c:pt>
                <c:pt idx="706">
                  <c:v>110</c:v>
                </c:pt>
                <c:pt idx="707">
                  <c:v>8</c:v>
                </c:pt>
                <c:pt idx="708">
                  <c:v>8</c:v>
                </c:pt>
                <c:pt idx="709">
                  <c:v>8</c:v>
                </c:pt>
                <c:pt idx="710">
                  <c:v>24</c:v>
                </c:pt>
                <c:pt idx="711">
                  <c:v>8</c:v>
                </c:pt>
                <c:pt idx="712">
                  <c:v>8</c:v>
                </c:pt>
                <c:pt idx="713">
                  <c:v>8</c:v>
                </c:pt>
                <c:pt idx="714">
                  <c:v>8</c:v>
                </c:pt>
                <c:pt idx="715">
                  <c:v>8</c:v>
                </c:pt>
                <c:pt idx="716">
                  <c:v>8</c:v>
                </c:pt>
                <c:pt idx="717">
                  <c:v>8</c:v>
                </c:pt>
                <c:pt idx="718">
                  <c:v>8</c:v>
                </c:pt>
                <c:pt idx="719">
                  <c:v>8</c:v>
                </c:pt>
                <c:pt idx="720">
                  <c:v>9</c:v>
                </c:pt>
                <c:pt idx="721">
                  <c:v>9</c:v>
                </c:pt>
                <c:pt idx="722">
                  <c:v>9</c:v>
                </c:pt>
                <c:pt idx="723">
                  <c:v>11</c:v>
                </c:pt>
                <c:pt idx="724">
                  <c:v>73</c:v>
                </c:pt>
                <c:pt idx="725">
                  <c:v>47</c:v>
                </c:pt>
                <c:pt idx="726">
                  <c:v>50</c:v>
                </c:pt>
                <c:pt idx="727">
                  <c:v>14</c:v>
                </c:pt>
                <c:pt idx="728">
                  <c:v>14</c:v>
                </c:pt>
                <c:pt idx="729">
                  <c:v>56</c:v>
                </c:pt>
                <c:pt idx="730">
                  <c:v>56</c:v>
                </c:pt>
                <c:pt idx="731">
                  <c:v>14</c:v>
                </c:pt>
                <c:pt idx="732">
                  <c:v>53</c:v>
                </c:pt>
                <c:pt idx="733">
                  <c:v>53</c:v>
                </c:pt>
                <c:pt idx="734">
                  <c:v>50</c:v>
                </c:pt>
                <c:pt idx="735">
                  <c:v>14</c:v>
                </c:pt>
                <c:pt idx="736">
                  <c:v>15</c:v>
                </c:pt>
                <c:pt idx="737">
                  <c:v>12</c:v>
                </c:pt>
                <c:pt idx="738">
                  <c:v>15</c:v>
                </c:pt>
                <c:pt idx="739">
                  <c:v>15</c:v>
                </c:pt>
                <c:pt idx="740">
                  <c:v>15</c:v>
                </c:pt>
                <c:pt idx="741">
                  <c:v>15</c:v>
                </c:pt>
                <c:pt idx="742">
                  <c:v>15</c:v>
                </c:pt>
                <c:pt idx="743">
                  <c:v>15</c:v>
                </c:pt>
                <c:pt idx="744">
                  <c:v>48</c:v>
                </c:pt>
                <c:pt idx="745">
                  <c:v>15</c:v>
                </c:pt>
                <c:pt idx="746">
                  <c:v>15</c:v>
                </c:pt>
                <c:pt idx="747">
                  <c:v>60</c:v>
                </c:pt>
                <c:pt idx="748">
                  <c:v>14</c:v>
                </c:pt>
                <c:pt idx="749">
                  <c:v>13</c:v>
                </c:pt>
                <c:pt idx="750">
                  <c:v>13</c:v>
                </c:pt>
                <c:pt idx="751">
                  <c:v>12</c:v>
                </c:pt>
                <c:pt idx="752">
                  <c:v>12</c:v>
                </c:pt>
                <c:pt idx="753">
                  <c:v>12</c:v>
                </c:pt>
                <c:pt idx="754">
                  <c:v>70</c:v>
                </c:pt>
                <c:pt idx="755">
                  <c:v>13</c:v>
                </c:pt>
                <c:pt idx="756">
                  <c:v>67</c:v>
                </c:pt>
                <c:pt idx="757">
                  <c:v>13</c:v>
                </c:pt>
                <c:pt idx="758">
                  <c:v>66</c:v>
                </c:pt>
                <c:pt idx="759">
                  <c:v>13</c:v>
                </c:pt>
                <c:pt idx="760">
                  <c:v>66</c:v>
                </c:pt>
                <c:pt idx="761">
                  <c:v>13</c:v>
                </c:pt>
                <c:pt idx="762">
                  <c:v>13</c:v>
                </c:pt>
                <c:pt idx="763">
                  <c:v>66</c:v>
                </c:pt>
                <c:pt idx="764">
                  <c:v>66</c:v>
                </c:pt>
                <c:pt idx="765">
                  <c:v>64</c:v>
                </c:pt>
                <c:pt idx="766">
                  <c:v>13</c:v>
                </c:pt>
                <c:pt idx="767">
                  <c:v>63</c:v>
                </c:pt>
                <c:pt idx="768">
                  <c:v>63</c:v>
                </c:pt>
                <c:pt idx="769">
                  <c:v>13</c:v>
                </c:pt>
                <c:pt idx="770">
                  <c:v>1</c:v>
                </c:pt>
              </c:numCache>
            </c:numRef>
          </c:val>
        </c:ser>
        <c:ser>
          <c:idx val="1"/>
          <c:order val="1"/>
          <c:tx>
            <c:strRef>
              <c:f>'userpvbuy-20days.xlsx'!$C$1</c:f>
              <c:strCache>
                <c:ptCount val="1"/>
                <c:pt idx="0">
                  <c:v>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'userpvbuy-20days.csv'!$C$2:$C$772</c:f>
              <c:numCache>
                <c:formatCode>General</c:formatCode>
                <c:ptCount val="77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7</c:v>
                </c:pt>
                <c:pt idx="12">
                  <c:v>1</c:v>
                </c:pt>
                <c:pt idx="13">
                  <c:v>5</c:v>
                </c:pt>
                <c:pt idx="14">
                  <c:v>1</c:v>
                </c:pt>
                <c:pt idx="15">
                  <c:v>1</c:v>
                </c:pt>
                <c:pt idx="16">
                  <c:v>4</c:v>
                </c:pt>
                <c:pt idx="17">
                  <c:v>3</c:v>
                </c:pt>
                <c:pt idx="18">
                  <c:v>7</c:v>
                </c:pt>
                <c:pt idx="19">
                  <c:v>2</c:v>
                </c:pt>
                <c:pt idx="20">
                  <c:v>3</c:v>
                </c:pt>
                <c:pt idx="21">
                  <c:v>4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15</c:v>
                </c:pt>
                <c:pt idx="26">
                  <c:v>4</c:v>
                </c:pt>
                <c:pt idx="27">
                  <c:v>10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2</c:v>
                </c:pt>
                <c:pt idx="35">
                  <c:v>3</c:v>
                </c:pt>
                <c:pt idx="36">
                  <c:v>1</c:v>
                </c:pt>
                <c:pt idx="37">
                  <c:v>6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16</c:v>
                </c:pt>
                <c:pt idx="42">
                  <c:v>3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3</c:v>
                </c:pt>
                <c:pt idx="49">
                  <c:v>1</c:v>
                </c:pt>
                <c:pt idx="50">
                  <c:v>18</c:v>
                </c:pt>
                <c:pt idx="51">
                  <c:v>11</c:v>
                </c:pt>
                <c:pt idx="52">
                  <c:v>2</c:v>
                </c:pt>
                <c:pt idx="53">
                  <c:v>2</c:v>
                </c:pt>
                <c:pt idx="54">
                  <c:v>3</c:v>
                </c:pt>
                <c:pt idx="55">
                  <c:v>9</c:v>
                </c:pt>
                <c:pt idx="56">
                  <c:v>1</c:v>
                </c:pt>
                <c:pt idx="57">
                  <c:v>4</c:v>
                </c:pt>
                <c:pt idx="58">
                  <c:v>2</c:v>
                </c:pt>
                <c:pt idx="59">
                  <c:v>3</c:v>
                </c:pt>
                <c:pt idx="60">
                  <c:v>2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8</c:v>
                </c:pt>
                <c:pt idx="66">
                  <c:v>7</c:v>
                </c:pt>
                <c:pt idx="67">
                  <c:v>5</c:v>
                </c:pt>
                <c:pt idx="68">
                  <c:v>3</c:v>
                </c:pt>
                <c:pt idx="69">
                  <c:v>4</c:v>
                </c:pt>
                <c:pt idx="70">
                  <c:v>9</c:v>
                </c:pt>
                <c:pt idx="71">
                  <c:v>4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2</c:v>
                </c:pt>
                <c:pt idx="76">
                  <c:v>4</c:v>
                </c:pt>
                <c:pt idx="77">
                  <c:v>1</c:v>
                </c:pt>
                <c:pt idx="78">
                  <c:v>10</c:v>
                </c:pt>
                <c:pt idx="79">
                  <c:v>7</c:v>
                </c:pt>
                <c:pt idx="80">
                  <c:v>2</c:v>
                </c:pt>
                <c:pt idx="81">
                  <c:v>4</c:v>
                </c:pt>
                <c:pt idx="82">
                  <c:v>5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4</c:v>
                </c:pt>
                <c:pt idx="87">
                  <c:v>25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4</c:v>
                </c:pt>
                <c:pt idx="93">
                  <c:v>4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9</c:v>
                </c:pt>
                <c:pt idx="101">
                  <c:v>3</c:v>
                </c:pt>
                <c:pt idx="102">
                  <c:v>3</c:v>
                </c:pt>
                <c:pt idx="103">
                  <c:v>8</c:v>
                </c:pt>
                <c:pt idx="104">
                  <c:v>7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8</c:v>
                </c:pt>
                <c:pt idx="113">
                  <c:v>5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3</c:v>
                </c:pt>
                <c:pt idx="118">
                  <c:v>3</c:v>
                </c:pt>
                <c:pt idx="119">
                  <c:v>4</c:v>
                </c:pt>
                <c:pt idx="120">
                  <c:v>2</c:v>
                </c:pt>
                <c:pt idx="121">
                  <c:v>3</c:v>
                </c:pt>
                <c:pt idx="122">
                  <c:v>10</c:v>
                </c:pt>
                <c:pt idx="123">
                  <c:v>11</c:v>
                </c:pt>
                <c:pt idx="124">
                  <c:v>8</c:v>
                </c:pt>
                <c:pt idx="125">
                  <c:v>1</c:v>
                </c:pt>
                <c:pt idx="126">
                  <c:v>1</c:v>
                </c:pt>
                <c:pt idx="127">
                  <c:v>2</c:v>
                </c:pt>
                <c:pt idx="128">
                  <c:v>2</c:v>
                </c:pt>
                <c:pt idx="129">
                  <c:v>8</c:v>
                </c:pt>
                <c:pt idx="130">
                  <c:v>8</c:v>
                </c:pt>
                <c:pt idx="131">
                  <c:v>3</c:v>
                </c:pt>
                <c:pt idx="132">
                  <c:v>10</c:v>
                </c:pt>
                <c:pt idx="133">
                  <c:v>5</c:v>
                </c:pt>
                <c:pt idx="134">
                  <c:v>12</c:v>
                </c:pt>
                <c:pt idx="135">
                  <c:v>4</c:v>
                </c:pt>
                <c:pt idx="136">
                  <c:v>2</c:v>
                </c:pt>
                <c:pt idx="137">
                  <c:v>6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1</c:v>
                </c:pt>
                <c:pt idx="143">
                  <c:v>5</c:v>
                </c:pt>
                <c:pt idx="144">
                  <c:v>7</c:v>
                </c:pt>
                <c:pt idx="145">
                  <c:v>8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3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6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2</c:v>
                </c:pt>
                <c:pt idx="162">
                  <c:v>1</c:v>
                </c:pt>
                <c:pt idx="163">
                  <c:v>3</c:v>
                </c:pt>
                <c:pt idx="164">
                  <c:v>1</c:v>
                </c:pt>
                <c:pt idx="165">
                  <c:v>3</c:v>
                </c:pt>
                <c:pt idx="166">
                  <c:v>2</c:v>
                </c:pt>
                <c:pt idx="167">
                  <c:v>6</c:v>
                </c:pt>
                <c:pt idx="168">
                  <c:v>19</c:v>
                </c:pt>
                <c:pt idx="169">
                  <c:v>2</c:v>
                </c:pt>
                <c:pt idx="170">
                  <c:v>2</c:v>
                </c:pt>
                <c:pt idx="171">
                  <c:v>3</c:v>
                </c:pt>
                <c:pt idx="172">
                  <c:v>6</c:v>
                </c:pt>
                <c:pt idx="173">
                  <c:v>1</c:v>
                </c:pt>
                <c:pt idx="174">
                  <c:v>3</c:v>
                </c:pt>
                <c:pt idx="175">
                  <c:v>4</c:v>
                </c:pt>
                <c:pt idx="176">
                  <c:v>7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2</c:v>
                </c:pt>
                <c:pt idx="183">
                  <c:v>13</c:v>
                </c:pt>
                <c:pt idx="184">
                  <c:v>8</c:v>
                </c:pt>
                <c:pt idx="185">
                  <c:v>2</c:v>
                </c:pt>
                <c:pt idx="186">
                  <c:v>2</c:v>
                </c:pt>
                <c:pt idx="187">
                  <c:v>10</c:v>
                </c:pt>
                <c:pt idx="188">
                  <c:v>11</c:v>
                </c:pt>
                <c:pt idx="189">
                  <c:v>6</c:v>
                </c:pt>
                <c:pt idx="190">
                  <c:v>4</c:v>
                </c:pt>
                <c:pt idx="191">
                  <c:v>2</c:v>
                </c:pt>
                <c:pt idx="192">
                  <c:v>1</c:v>
                </c:pt>
                <c:pt idx="193">
                  <c:v>5</c:v>
                </c:pt>
                <c:pt idx="194">
                  <c:v>9</c:v>
                </c:pt>
                <c:pt idx="195">
                  <c:v>10</c:v>
                </c:pt>
                <c:pt idx="196">
                  <c:v>3</c:v>
                </c:pt>
                <c:pt idx="197">
                  <c:v>8</c:v>
                </c:pt>
                <c:pt idx="198">
                  <c:v>5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4</c:v>
                </c:pt>
                <c:pt idx="206">
                  <c:v>3</c:v>
                </c:pt>
                <c:pt idx="207">
                  <c:v>3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3</c:v>
                </c:pt>
                <c:pt idx="212">
                  <c:v>2</c:v>
                </c:pt>
                <c:pt idx="213">
                  <c:v>2</c:v>
                </c:pt>
                <c:pt idx="214">
                  <c:v>1</c:v>
                </c:pt>
                <c:pt idx="215">
                  <c:v>5</c:v>
                </c:pt>
                <c:pt idx="216">
                  <c:v>5</c:v>
                </c:pt>
                <c:pt idx="217">
                  <c:v>1</c:v>
                </c:pt>
                <c:pt idx="218">
                  <c:v>1</c:v>
                </c:pt>
                <c:pt idx="219">
                  <c:v>4</c:v>
                </c:pt>
                <c:pt idx="220">
                  <c:v>4</c:v>
                </c:pt>
                <c:pt idx="221">
                  <c:v>3</c:v>
                </c:pt>
                <c:pt idx="222">
                  <c:v>5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2</c:v>
                </c:pt>
                <c:pt idx="227">
                  <c:v>5</c:v>
                </c:pt>
                <c:pt idx="228">
                  <c:v>2</c:v>
                </c:pt>
                <c:pt idx="229">
                  <c:v>6</c:v>
                </c:pt>
                <c:pt idx="230">
                  <c:v>7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7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4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4</c:v>
                </c:pt>
                <c:pt idx="249">
                  <c:v>2</c:v>
                </c:pt>
                <c:pt idx="250">
                  <c:v>1</c:v>
                </c:pt>
                <c:pt idx="251">
                  <c:v>5</c:v>
                </c:pt>
                <c:pt idx="252">
                  <c:v>1</c:v>
                </c:pt>
                <c:pt idx="253">
                  <c:v>1</c:v>
                </c:pt>
                <c:pt idx="254">
                  <c:v>2</c:v>
                </c:pt>
                <c:pt idx="255">
                  <c:v>15</c:v>
                </c:pt>
                <c:pt idx="256">
                  <c:v>3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10</c:v>
                </c:pt>
                <c:pt idx="261">
                  <c:v>3</c:v>
                </c:pt>
                <c:pt idx="262">
                  <c:v>1</c:v>
                </c:pt>
                <c:pt idx="263">
                  <c:v>1</c:v>
                </c:pt>
                <c:pt idx="264">
                  <c:v>2</c:v>
                </c:pt>
                <c:pt idx="265">
                  <c:v>2</c:v>
                </c:pt>
                <c:pt idx="266">
                  <c:v>3</c:v>
                </c:pt>
                <c:pt idx="267">
                  <c:v>2</c:v>
                </c:pt>
                <c:pt idx="268">
                  <c:v>1</c:v>
                </c:pt>
                <c:pt idx="269">
                  <c:v>2</c:v>
                </c:pt>
                <c:pt idx="270">
                  <c:v>2</c:v>
                </c:pt>
                <c:pt idx="271">
                  <c:v>1</c:v>
                </c:pt>
                <c:pt idx="272">
                  <c:v>1</c:v>
                </c:pt>
                <c:pt idx="273">
                  <c:v>5</c:v>
                </c:pt>
                <c:pt idx="274">
                  <c:v>2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11</c:v>
                </c:pt>
                <c:pt idx="281">
                  <c:v>5</c:v>
                </c:pt>
                <c:pt idx="282">
                  <c:v>1</c:v>
                </c:pt>
                <c:pt idx="283">
                  <c:v>1</c:v>
                </c:pt>
                <c:pt idx="284">
                  <c:v>4</c:v>
                </c:pt>
                <c:pt idx="285">
                  <c:v>2</c:v>
                </c:pt>
                <c:pt idx="286">
                  <c:v>2</c:v>
                </c:pt>
                <c:pt idx="287">
                  <c:v>1</c:v>
                </c:pt>
                <c:pt idx="288">
                  <c:v>1</c:v>
                </c:pt>
                <c:pt idx="289">
                  <c:v>4</c:v>
                </c:pt>
                <c:pt idx="290">
                  <c:v>6</c:v>
                </c:pt>
                <c:pt idx="291">
                  <c:v>2</c:v>
                </c:pt>
                <c:pt idx="292">
                  <c:v>2</c:v>
                </c:pt>
                <c:pt idx="293">
                  <c:v>7</c:v>
                </c:pt>
                <c:pt idx="294">
                  <c:v>3</c:v>
                </c:pt>
                <c:pt idx="295">
                  <c:v>3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2</c:v>
                </c:pt>
                <c:pt idx="300">
                  <c:v>2</c:v>
                </c:pt>
                <c:pt idx="301">
                  <c:v>3</c:v>
                </c:pt>
                <c:pt idx="302">
                  <c:v>6</c:v>
                </c:pt>
                <c:pt idx="303">
                  <c:v>2</c:v>
                </c:pt>
                <c:pt idx="304">
                  <c:v>1</c:v>
                </c:pt>
                <c:pt idx="305">
                  <c:v>5</c:v>
                </c:pt>
                <c:pt idx="306">
                  <c:v>2</c:v>
                </c:pt>
                <c:pt idx="307">
                  <c:v>1</c:v>
                </c:pt>
                <c:pt idx="308">
                  <c:v>1</c:v>
                </c:pt>
                <c:pt idx="309">
                  <c:v>11</c:v>
                </c:pt>
                <c:pt idx="310">
                  <c:v>2</c:v>
                </c:pt>
                <c:pt idx="311">
                  <c:v>7</c:v>
                </c:pt>
                <c:pt idx="312">
                  <c:v>1</c:v>
                </c:pt>
                <c:pt idx="313">
                  <c:v>2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3</c:v>
                </c:pt>
                <c:pt idx="322">
                  <c:v>6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1</c:v>
                </c:pt>
                <c:pt idx="328">
                  <c:v>1</c:v>
                </c:pt>
                <c:pt idx="329">
                  <c:v>2</c:v>
                </c:pt>
                <c:pt idx="330">
                  <c:v>3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2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3</c:v>
                </c:pt>
                <c:pt idx="339">
                  <c:v>2</c:v>
                </c:pt>
                <c:pt idx="340">
                  <c:v>1</c:v>
                </c:pt>
                <c:pt idx="341">
                  <c:v>1</c:v>
                </c:pt>
                <c:pt idx="342">
                  <c:v>4</c:v>
                </c:pt>
                <c:pt idx="343">
                  <c:v>2</c:v>
                </c:pt>
                <c:pt idx="344">
                  <c:v>1</c:v>
                </c:pt>
                <c:pt idx="345">
                  <c:v>2</c:v>
                </c:pt>
                <c:pt idx="346">
                  <c:v>4</c:v>
                </c:pt>
                <c:pt idx="347">
                  <c:v>4</c:v>
                </c:pt>
                <c:pt idx="348">
                  <c:v>1</c:v>
                </c:pt>
                <c:pt idx="349">
                  <c:v>1</c:v>
                </c:pt>
                <c:pt idx="350">
                  <c:v>6</c:v>
                </c:pt>
                <c:pt idx="351">
                  <c:v>1</c:v>
                </c:pt>
                <c:pt idx="352">
                  <c:v>2</c:v>
                </c:pt>
                <c:pt idx="353">
                  <c:v>1</c:v>
                </c:pt>
                <c:pt idx="354">
                  <c:v>2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5</c:v>
                </c:pt>
                <c:pt idx="359">
                  <c:v>3</c:v>
                </c:pt>
                <c:pt idx="360">
                  <c:v>1</c:v>
                </c:pt>
                <c:pt idx="361">
                  <c:v>2</c:v>
                </c:pt>
                <c:pt idx="362">
                  <c:v>3</c:v>
                </c:pt>
                <c:pt idx="363">
                  <c:v>1</c:v>
                </c:pt>
                <c:pt idx="364">
                  <c:v>2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6</c:v>
                </c:pt>
                <c:pt idx="372">
                  <c:v>1</c:v>
                </c:pt>
                <c:pt idx="373">
                  <c:v>2</c:v>
                </c:pt>
                <c:pt idx="374">
                  <c:v>3</c:v>
                </c:pt>
                <c:pt idx="375">
                  <c:v>3</c:v>
                </c:pt>
                <c:pt idx="376">
                  <c:v>6</c:v>
                </c:pt>
                <c:pt idx="377">
                  <c:v>1</c:v>
                </c:pt>
                <c:pt idx="378">
                  <c:v>1</c:v>
                </c:pt>
                <c:pt idx="379">
                  <c:v>2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3</c:v>
                </c:pt>
                <c:pt idx="385">
                  <c:v>1</c:v>
                </c:pt>
                <c:pt idx="386">
                  <c:v>1</c:v>
                </c:pt>
                <c:pt idx="387">
                  <c:v>2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2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2</c:v>
                </c:pt>
                <c:pt idx="400">
                  <c:v>2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2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484639083"/>
        <c:axId val="706173879"/>
      </c:barChart>
      <c:catAx>
        <c:axId val="484639083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6173879"/>
        <c:crosses val="autoZero"/>
        <c:auto val="1"/>
        <c:lblAlgn val="ctr"/>
        <c:lblOffset val="100"/>
        <c:noMultiLvlLbl val="0"/>
      </c:catAx>
      <c:valAx>
        <c:axId val="706173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46390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pv-buy30days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'userpvbuy-30days.csv'!$B$1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'userpvbuy-30days.csv'!$B$2:$B$798</c:f>
              <c:numCache>
                <c:formatCode>General</c:formatCode>
                <c:ptCount val="797"/>
                <c:pt idx="0">
                  <c:v>2</c:v>
                </c:pt>
                <c:pt idx="1">
                  <c:v>2</c:v>
                </c:pt>
                <c:pt idx="2">
                  <c:v>28</c:v>
                </c:pt>
                <c:pt idx="3">
                  <c:v>2</c:v>
                </c:pt>
                <c:pt idx="4">
                  <c:v>7</c:v>
                </c:pt>
                <c:pt idx="5">
                  <c:v>5</c:v>
                </c:pt>
                <c:pt idx="6">
                  <c:v>3</c:v>
                </c:pt>
                <c:pt idx="7">
                  <c:v>13</c:v>
                </c:pt>
                <c:pt idx="8">
                  <c:v>25</c:v>
                </c:pt>
                <c:pt idx="9">
                  <c:v>52</c:v>
                </c:pt>
                <c:pt idx="10">
                  <c:v>12</c:v>
                </c:pt>
                <c:pt idx="11">
                  <c:v>21</c:v>
                </c:pt>
                <c:pt idx="12">
                  <c:v>30</c:v>
                </c:pt>
                <c:pt idx="13">
                  <c:v>43</c:v>
                </c:pt>
                <c:pt idx="14">
                  <c:v>13</c:v>
                </c:pt>
                <c:pt idx="15">
                  <c:v>18</c:v>
                </c:pt>
                <c:pt idx="16">
                  <c:v>14</c:v>
                </c:pt>
                <c:pt idx="17">
                  <c:v>33</c:v>
                </c:pt>
                <c:pt idx="18">
                  <c:v>79</c:v>
                </c:pt>
                <c:pt idx="19">
                  <c:v>5</c:v>
                </c:pt>
                <c:pt idx="20">
                  <c:v>10</c:v>
                </c:pt>
                <c:pt idx="21">
                  <c:v>10</c:v>
                </c:pt>
                <c:pt idx="22">
                  <c:v>15</c:v>
                </c:pt>
                <c:pt idx="23">
                  <c:v>20</c:v>
                </c:pt>
                <c:pt idx="24">
                  <c:v>10</c:v>
                </c:pt>
                <c:pt idx="25">
                  <c:v>5</c:v>
                </c:pt>
                <c:pt idx="26">
                  <c:v>5</c:v>
                </c:pt>
                <c:pt idx="27">
                  <c:v>92</c:v>
                </c:pt>
                <c:pt idx="28">
                  <c:v>26</c:v>
                </c:pt>
                <c:pt idx="29">
                  <c:v>21</c:v>
                </c:pt>
                <c:pt idx="30">
                  <c:v>16</c:v>
                </c:pt>
                <c:pt idx="31">
                  <c:v>60</c:v>
                </c:pt>
                <c:pt idx="32">
                  <c:v>11</c:v>
                </c:pt>
                <c:pt idx="33">
                  <c:v>11</c:v>
                </c:pt>
                <c:pt idx="34">
                  <c:v>33</c:v>
                </c:pt>
                <c:pt idx="35">
                  <c:v>22</c:v>
                </c:pt>
                <c:pt idx="36">
                  <c:v>11</c:v>
                </c:pt>
                <c:pt idx="37">
                  <c:v>17</c:v>
                </c:pt>
                <c:pt idx="38">
                  <c:v>17</c:v>
                </c:pt>
                <c:pt idx="39">
                  <c:v>29</c:v>
                </c:pt>
                <c:pt idx="40">
                  <c:v>6</c:v>
                </c:pt>
                <c:pt idx="41">
                  <c:v>6</c:v>
                </c:pt>
                <c:pt idx="42">
                  <c:v>12</c:v>
                </c:pt>
                <c:pt idx="43">
                  <c:v>149</c:v>
                </c:pt>
                <c:pt idx="44">
                  <c:v>19</c:v>
                </c:pt>
                <c:pt idx="45">
                  <c:v>32</c:v>
                </c:pt>
                <c:pt idx="46">
                  <c:v>13</c:v>
                </c:pt>
                <c:pt idx="47">
                  <c:v>106</c:v>
                </c:pt>
                <c:pt idx="48">
                  <c:v>20</c:v>
                </c:pt>
                <c:pt idx="49">
                  <c:v>20</c:v>
                </c:pt>
                <c:pt idx="50">
                  <c:v>41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101</c:v>
                </c:pt>
                <c:pt idx="55">
                  <c:v>22</c:v>
                </c:pt>
                <c:pt idx="56">
                  <c:v>22</c:v>
                </c:pt>
                <c:pt idx="57">
                  <c:v>22</c:v>
                </c:pt>
                <c:pt idx="58">
                  <c:v>103</c:v>
                </c:pt>
                <c:pt idx="59">
                  <c:v>81</c:v>
                </c:pt>
                <c:pt idx="60">
                  <c:v>133</c:v>
                </c:pt>
                <c:pt idx="61">
                  <c:v>46</c:v>
                </c:pt>
                <c:pt idx="62">
                  <c:v>31</c:v>
                </c:pt>
                <c:pt idx="63">
                  <c:v>47</c:v>
                </c:pt>
                <c:pt idx="64">
                  <c:v>8</c:v>
                </c:pt>
                <c:pt idx="65">
                  <c:v>16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25</c:v>
                </c:pt>
                <c:pt idx="73">
                  <c:v>167</c:v>
                </c:pt>
                <c:pt idx="74">
                  <c:v>42</c:v>
                </c:pt>
                <c:pt idx="75">
                  <c:v>17</c:v>
                </c:pt>
                <c:pt idx="76">
                  <c:v>26</c:v>
                </c:pt>
                <c:pt idx="77">
                  <c:v>70</c:v>
                </c:pt>
                <c:pt idx="78">
                  <c:v>44</c:v>
                </c:pt>
                <c:pt idx="79">
                  <c:v>27</c:v>
                </c:pt>
                <c:pt idx="80">
                  <c:v>9</c:v>
                </c:pt>
                <c:pt idx="81">
                  <c:v>37</c:v>
                </c:pt>
                <c:pt idx="82">
                  <c:v>66</c:v>
                </c:pt>
                <c:pt idx="83">
                  <c:v>85</c:v>
                </c:pt>
                <c:pt idx="84">
                  <c:v>38</c:v>
                </c:pt>
                <c:pt idx="85">
                  <c:v>48</c:v>
                </c:pt>
                <c:pt idx="86">
                  <c:v>48</c:v>
                </c:pt>
                <c:pt idx="87">
                  <c:v>77</c:v>
                </c:pt>
                <c:pt idx="88">
                  <c:v>29</c:v>
                </c:pt>
                <c:pt idx="89">
                  <c:v>39</c:v>
                </c:pt>
                <c:pt idx="90">
                  <c:v>39</c:v>
                </c:pt>
                <c:pt idx="91">
                  <c:v>10</c:v>
                </c:pt>
                <c:pt idx="92">
                  <c:v>30</c:v>
                </c:pt>
                <c:pt idx="93">
                  <c:v>173</c:v>
                </c:pt>
                <c:pt idx="94">
                  <c:v>31</c:v>
                </c:pt>
                <c:pt idx="95">
                  <c:v>21</c:v>
                </c:pt>
                <c:pt idx="96">
                  <c:v>32</c:v>
                </c:pt>
                <c:pt idx="97">
                  <c:v>32</c:v>
                </c:pt>
                <c:pt idx="98">
                  <c:v>278</c:v>
                </c:pt>
                <c:pt idx="99">
                  <c:v>97</c:v>
                </c:pt>
                <c:pt idx="100">
                  <c:v>76</c:v>
                </c:pt>
                <c:pt idx="101">
                  <c:v>33</c:v>
                </c:pt>
                <c:pt idx="102">
                  <c:v>33</c:v>
                </c:pt>
                <c:pt idx="103">
                  <c:v>11</c:v>
                </c:pt>
                <c:pt idx="104">
                  <c:v>33</c:v>
                </c:pt>
                <c:pt idx="105">
                  <c:v>22</c:v>
                </c:pt>
                <c:pt idx="106">
                  <c:v>11</c:v>
                </c:pt>
                <c:pt idx="107">
                  <c:v>110</c:v>
                </c:pt>
                <c:pt idx="108">
                  <c:v>45</c:v>
                </c:pt>
                <c:pt idx="109">
                  <c:v>34</c:v>
                </c:pt>
                <c:pt idx="110">
                  <c:v>34</c:v>
                </c:pt>
                <c:pt idx="111">
                  <c:v>23</c:v>
                </c:pt>
                <c:pt idx="112">
                  <c:v>23</c:v>
                </c:pt>
                <c:pt idx="113">
                  <c:v>163</c:v>
                </c:pt>
                <c:pt idx="114">
                  <c:v>35</c:v>
                </c:pt>
                <c:pt idx="115">
                  <c:v>35</c:v>
                </c:pt>
                <c:pt idx="116">
                  <c:v>35</c:v>
                </c:pt>
                <c:pt idx="117">
                  <c:v>35</c:v>
                </c:pt>
                <c:pt idx="118">
                  <c:v>82</c:v>
                </c:pt>
                <c:pt idx="119">
                  <c:v>59</c:v>
                </c:pt>
                <c:pt idx="120">
                  <c:v>71</c:v>
                </c:pt>
                <c:pt idx="121">
                  <c:v>167</c:v>
                </c:pt>
                <c:pt idx="122">
                  <c:v>24</c:v>
                </c:pt>
                <c:pt idx="123">
                  <c:v>24</c:v>
                </c:pt>
                <c:pt idx="124">
                  <c:v>24</c:v>
                </c:pt>
                <c:pt idx="125">
                  <c:v>24</c:v>
                </c:pt>
                <c:pt idx="126">
                  <c:v>24</c:v>
                </c:pt>
                <c:pt idx="127">
                  <c:v>12</c:v>
                </c:pt>
                <c:pt idx="128">
                  <c:v>72</c:v>
                </c:pt>
                <c:pt idx="129">
                  <c:v>72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24</c:v>
                </c:pt>
                <c:pt idx="134">
                  <c:v>147</c:v>
                </c:pt>
                <c:pt idx="135">
                  <c:v>37</c:v>
                </c:pt>
                <c:pt idx="136">
                  <c:v>136</c:v>
                </c:pt>
                <c:pt idx="137">
                  <c:v>100</c:v>
                </c:pt>
                <c:pt idx="138">
                  <c:v>25</c:v>
                </c:pt>
                <c:pt idx="139">
                  <c:v>38</c:v>
                </c:pt>
                <c:pt idx="140">
                  <c:v>153</c:v>
                </c:pt>
                <c:pt idx="141">
                  <c:v>13</c:v>
                </c:pt>
                <c:pt idx="142">
                  <c:v>26</c:v>
                </c:pt>
                <c:pt idx="143">
                  <c:v>26</c:v>
                </c:pt>
                <c:pt idx="144">
                  <c:v>13</c:v>
                </c:pt>
                <c:pt idx="145">
                  <c:v>39</c:v>
                </c:pt>
                <c:pt idx="146">
                  <c:v>39</c:v>
                </c:pt>
                <c:pt idx="147">
                  <c:v>118</c:v>
                </c:pt>
                <c:pt idx="148">
                  <c:v>105</c:v>
                </c:pt>
                <c:pt idx="149">
                  <c:v>92</c:v>
                </c:pt>
                <c:pt idx="150">
                  <c:v>40</c:v>
                </c:pt>
                <c:pt idx="151">
                  <c:v>27</c:v>
                </c:pt>
                <c:pt idx="152">
                  <c:v>27</c:v>
                </c:pt>
                <c:pt idx="153">
                  <c:v>27</c:v>
                </c:pt>
                <c:pt idx="154">
                  <c:v>27</c:v>
                </c:pt>
                <c:pt idx="155">
                  <c:v>27</c:v>
                </c:pt>
                <c:pt idx="156">
                  <c:v>82</c:v>
                </c:pt>
                <c:pt idx="157">
                  <c:v>69</c:v>
                </c:pt>
                <c:pt idx="158">
                  <c:v>70</c:v>
                </c:pt>
                <c:pt idx="159">
                  <c:v>14</c:v>
                </c:pt>
                <c:pt idx="160">
                  <c:v>42</c:v>
                </c:pt>
                <c:pt idx="161">
                  <c:v>14</c:v>
                </c:pt>
                <c:pt idx="162">
                  <c:v>28</c:v>
                </c:pt>
                <c:pt idx="163">
                  <c:v>28</c:v>
                </c:pt>
                <c:pt idx="164">
                  <c:v>28</c:v>
                </c:pt>
                <c:pt idx="165">
                  <c:v>42</c:v>
                </c:pt>
                <c:pt idx="166">
                  <c:v>141</c:v>
                </c:pt>
                <c:pt idx="167">
                  <c:v>114</c:v>
                </c:pt>
                <c:pt idx="168">
                  <c:v>57</c:v>
                </c:pt>
                <c:pt idx="169">
                  <c:v>43</c:v>
                </c:pt>
                <c:pt idx="170">
                  <c:v>172</c:v>
                </c:pt>
                <c:pt idx="171">
                  <c:v>187</c:v>
                </c:pt>
                <c:pt idx="172">
                  <c:v>29</c:v>
                </c:pt>
                <c:pt idx="173">
                  <c:v>58</c:v>
                </c:pt>
                <c:pt idx="174">
                  <c:v>44</c:v>
                </c:pt>
                <c:pt idx="175">
                  <c:v>59</c:v>
                </c:pt>
                <c:pt idx="176">
                  <c:v>45</c:v>
                </c:pt>
                <c:pt idx="177">
                  <c:v>30</c:v>
                </c:pt>
                <c:pt idx="178">
                  <c:v>30</c:v>
                </c:pt>
                <c:pt idx="179">
                  <c:v>30</c:v>
                </c:pt>
                <c:pt idx="180">
                  <c:v>76</c:v>
                </c:pt>
                <c:pt idx="181">
                  <c:v>61</c:v>
                </c:pt>
                <c:pt idx="182">
                  <c:v>61</c:v>
                </c:pt>
                <c:pt idx="183">
                  <c:v>62</c:v>
                </c:pt>
                <c:pt idx="184">
                  <c:v>31</c:v>
                </c:pt>
                <c:pt idx="185">
                  <c:v>253</c:v>
                </c:pt>
                <c:pt idx="186">
                  <c:v>224</c:v>
                </c:pt>
                <c:pt idx="187">
                  <c:v>32</c:v>
                </c:pt>
                <c:pt idx="188">
                  <c:v>16</c:v>
                </c:pt>
                <c:pt idx="189">
                  <c:v>32</c:v>
                </c:pt>
                <c:pt idx="190">
                  <c:v>97</c:v>
                </c:pt>
                <c:pt idx="191">
                  <c:v>178</c:v>
                </c:pt>
                <c:pt idx="192">
                  <c:v>179</c:v>
                </c:pt>
                <c:pt idx="193">
                  <c:v>147</c:v>
                </c:pt>
                <c:pt idx="194">
                  <c:v>99</c:v>
                </c:pt>
                <c:pt idx="195">
                  <c:v>66</c:v>
                </c:pt>
                <c:pt idx="196">
                  <c:v>33</c:v>
                </c:pt>
                <c:pt idx="197">
                  <c:v>50</c:v>
                </c:pt>
                <c:pt idx="198">
                  <c:v>67</c:v>
                </c:pt>
                <c:pt idx="199">
                  <c:v>152</c:v>
                </c:pt>
                <c:pt idx="200">
                  <c:v>52</c:v>
                </c:pt>
                <c:pt idx="201">
                  <c:v>174</c:v>
                </c:pt>
                <c:pt idx="202">
                  <c:v>140</c:v>
                </c:pt>
                <c:pt idx="203">
                  <c:v>70</c:v>
                </c:pt>
                <c:pt idx="204">
                  <c:v>338</c:v>
                </c:pt>
                <c:pt idx="205">
                  <c:v>89</c:v>
                </c:pt>
                <c:pt idx="206">
                  <c:v>108</c:v>
                </c:pt>
                <c:pt idx="207">
                  <c:v>90</c:v>
                </c:pt>
                <c:pt idx="208">
                  <c:v>54</c:v>
                </c:pt>
                <c:pt idx="209">
                  <c:v>18</c:v>
                </c:pt>
                <c:pt idx="210">
                  <c:v>18</c:v>
                </c:pt>
                <c:pt idx="211">
                  <c:v>311</c:v>
                </c:pt>
                <c:pt idx="212">
                  <c:v>110</c:v>
                </c:pt>
                <c:pt idx="213">
                  <c:v>55</c:v>
                </c:pt>
                <c:pt idx="214">
                  <c:v>92</c:v>
                </c:pt>
                <c:pt idx="215">
                  <c:v>129</c:v>
                </c:pt>
                <c:pt idx="216">
                  <c:v>166</c:v>
                </c:pt>
                <c:pt idx="217">
                  <c:v>37</c:v>
                </c:pt>
                <c:pt idx="218">
                  <c:v>37</c:v>
                </c:pt>
                <c:pt idx="219">
                  <c:v>37</c:v>
                </c:pt>
                <c:pt idx="220">
                  <c:v>37</c:v>
                </c:pt>
                <c:pt idx="221">
                  <c:v>19</c:v>
                </c:pt>
                <c:pt idx="222">
                  <c:v>19</c:v>
                </c:pt>
                <c:pt idx="223">
                  <c:v>171</c:v>
                </c:pt>
                <c:pt idx="224">
                  <c:v>19</c:v>
                </c:pt>
                <c:pt idx="225">
                  <c:v>95</c:v>
                </c:pt>
                <c:pt idx="226">
                  <c:v>19</c:v>
                </c:pt>
                <c:pt idx="227">
                  <c:v>19</c:v>
                </c:pt>
                <c:pt idx="228">
                  <c:v>19</c:v>
                </c:pt>
                <c:pt idx="229">
                  <c:v>77</c:v>
                </c:pt>
                <c:pt idx="230">
                  <c:v>58</c:v>
                </c:pt>
                <c:pt idx="231">
                  <c:v>39</c:v>
                </c:pt>
                <c:pt idx="232">
                  <c:v>39</c:v>
                </c:pt>
                <c:pt idx="233">
                  <c:v>235</c:v>
                </c:pt>
                <c:pt idx="234">
                  <c:v>238</c:v>
                </c:pt>
                <c:pt idx="235">
                  <c:v>40</c:v>
                </c:pt>
                <c:pt idx="236">
                  <c:v>121</c:v>
                </c:pt>
                <c:pt idx="237">
                  <c:v>61</c:v>
                </c:pt>
                <c:pt idx="238">
                  <c:v>61</c:v>
                </c:pt>
                <c:pt idx="239">
                  <c:v>41</c:v>
                </c:pt>
                <c:pt idx="240">
                  <c:v>83</c:v>
                </c:pt>
                <c:pt idx="241">
                  <c:v>21</c:v>
                </c:pt>
                <c:pt idx="242">
                  <c:v>21</c:v>
                </c:pt>
                <c:pt idx="243">
                  <c:v>63</c:v>
                </c:pt>
                <c:pt idx="244">
                  <c:v>21</c:v>
                </c:pt>
                <c:pt idx="245">
                  <c:v>21</c:v>
                </c:pt>
                <c:pt idx="246">
                  <c:v>21</c:v>
                </c:pt>
                <c:pt idx="247">
                  <c:v>21</c:v>
                </c:pt>
                <c:pt idx="248">
                  <c:v>21</c:v>
                </c:pt>
                <c:pt idx="249">
                  <c:v>21</c:v>
                </c:pt>
                <c:pt idx="250">
                  <c:v>84</c:v>
                </c:pt>
                <c:pt idx="251">
                  <c:v>21</c:v>
                </c:pt>
                <c:pt idx="252">
                  <c:v>106</c:v>
                </c:pt>
                <c:pt idx="253">
                  <c:v>106</c:v>
                </c:pt>
                <c:pt idx="254">
                  <c:v>85</c:v>
                </c:pt>
                <c:pt idx="255">
                  <c:v>128</c:v>
                </c:pt>
                <c:pt idx="256">
                  <c:v>87</c:v>
                </c:pt>
                <c:pt idx="257">
                  <c:v>66</c:v>
                </c:pt>
                <c:pt idx="258">
                  <c:v>44</c:v>
                </c:pt>
                <c:pt idx="259">
                  <c:v>111</c:v>
                </c:pt>
                <c:pt idx="260">
                  <c:v>156</c:v>
                </c:pt>
                <c:pt idx="261">
                  <c:v>67</c:v>
                </c:pt>
                <c:pt idx="262">
                  <c:v>135</c:v>
                </c:pt>
                <c:pt idx="263">
                  <c:v>113</c:v>
                </c:pt>
                <c:pt idx="264">
                  <c:v>205</c:v>
                </c:pt>
                <c:pt idx="265">
                  <c:v>23</c:v>
                </c:pt>
                <c:pt idx="266">
                  <c:v>46</c:v>
                </c:pt>
                <c:pt idx="267">
                  <c:v>93</c:v>
                </c:pt>
                <c:pt idx="268">
                  <c:v>70</c:v>
                </c:pt>
                <c:pt idx="269">
                  <c:v>47</c:v>
                </c:pt>
                <c:pt idx="270">
                  <c:v>71</c:v>
                </c:pt>
                <c:pt idx="271">
                  <c:v>119</c:v>
                </c:pt>
                <c:pt idx="272">
                  <c:v>191</c:v>
                </c:pt>
                <c:pt idx="273">
                  <c:v>335</c:v>
                </c:pt>
                <c:pt idx="274">
                  <c:v>24</c:v>
                </c:pt>
                <c:pt idx="275">
                  <c:v>96</c:v>
                </c:pt>
                <c:pt idx="276">
                  <c:v>24</c:v>
                </c:pt>
                <c:pt idx="277">
                  <c:v>24</c:v>
                </c:pt>
                <c:pt idx="278">
                  <c:v>24</c:v>
                </c:pt>
                <c:pt idx="279">
                  <c:v>24</c:v>
                </c:pt>
                <c:pt idx="280">
                  <c:v>144</c:v>
                </c:pt>
                <c:pt idx="281">
                  <c:v>24</c:v>
                </c:pt>
                <c:pt idx="282">
                  <c:v>145</c:v>
                </c:pt>
                <c:pt idx="283">
                  <c:v>73</c:v>
                </c:pt>
                <c:pt idx="284">
                  <c:v>25</c:v>
                </c:pt>
                <c:pt idx="285">
                  <c:v>100</c:v>
                </c:pt>
                <c:pt idx="286">
                  <c:v>175</c:v>
                </c:pt>
                <c:pt idx="287">
                  <c:v>101</c:v>
                </c:pt>
                <c:pt idx="288">
                  <c:v>51</c:v>
                </c:pt>
                <c:pt idx="289">
                  <c:v>182</c:v>
                </c:pt>
                <c:pt idx="290">
                  <c:v>52</c:v>
                </c:pt>
                <c:pt idx="291">
                  <c:v>26</c:v>
                </c:pt>
                <c:pt idx="292">
                  <c:v>130</c:v>
                </c:pt>
                <c:pt idx="293">
                  <c:v>26</c:v>
                </c:pt>
                <c:pt idx="294">
                  <c:v>26</c:v>
                </c:pt>
                <c:pt idx="295">
                  <c:v>131</c:v>
                </c:pt>
                <c:pt idx="296">
                  <c:v>79</c:v>
                </c:pt>
                <c:pt idx="297">
                  <c:v>53</c:v>
                </c:pt>
                <c:pt idx="298">
                  <c:v>53</c:v>
                </c:pt>
                <c:pt idx="299">
                  <c:v>532</c:v>
                </c:pt>
                <c:pt idx="300">
                  <c:v>27</c:v>
                </c:pt>
                <c:pt idx="301">
                  <c:v>27</c:v>
                </c:pt>
                <c:pt idx="302">
                  <c:v>54</c:v>
                </c:pt>
                <c:pt idx="303">
                  <c:v>27</c:v>
                </c:pt>
                <c:pt idx="304">
                  <c:v>27</c:v>
                </c:pt>
                <c:pt idx="305">
                  <c:v>27</c:v>
                </c:pt>
                <c:pt idx="306">
                  <c:v>27</c:v>
                </c:pt>
                <c:pt idx="307">
                  <c:v>55</c:v>
                </c:pt>
                <c:pt idx="308">
                  <c:v>56</c:v>
                </c:pt>
                <c:pt idx="309">
                  <c:v>28</c:v>
                </c:pt>
                <c:pt idx="310">
                  <c:v>56</c:v>
                </c:pt>
                <c:pt idx="311">
                  <c:v>56</c:v>
                </c:pt>
                <c:pt idx="312">
                  <c:v>316</c:v>
                </c:pt>
                <c:pt idx="313">
                  <c:v>29</c:v>
                </c:pt>
                <c:pt idx="314">
                  <c:v>29</c:v>
                </c:pt>
                <c:pt idx="315">
                  <c:v>58</c:v>
                </c:pt>
                <c:pt idx="316">
                  <c:v>58</c:v>
                </c:pt>
                <c:pt idx="317">
                  <c:v>178</c:v>
                </c:pt>
                <c:pt idx="318">
                  <c:v>89</c:v>
                </c:pt>
                <c:pt idx="319">
                  <c:v>89</c:v>
                </c:pt>
                <c:pt idx="320">
                  <c:v>89</c:v>
                </c:pt>
                <c:pt idx="321">
                  <c:v>89</c:v>
                </c:pt>
                <c:pt idx="322">
                  <c:v>119</c:v>
                </c:pt>
                <c:pt idx="323">
                  <c:v>150</c:v>
                </c:pt>
                <c:pt idx="324">
                  <c:v>30</c:v>
                </c:pt>
                <c:pt idx="325">
                  <c:v>30</c:v>
                </c:pt>
                <c:pt idx="326">
                  <c:v>91</c:v>
                </c:pt>
                <c:pt idx="327">
                  <c:v>244</c:v>
                </c:pt>
                <c:pt idx="328">
                  <c:v>215</c:v>
                </c:pt>
                <c:pt idx="329">
                  <c:v>123</c:v>
                </c:pt>
                <c:pt idx="330">
                  <c:v>31</c:v>
                </c:pt>
                <c:pt idx="331">
                  <c:v>31</c:v>
                </c:pt>
                <c:pt idx="332">
                  <c:v>31</c:v>
                </c:pt>
                <c:pt idx="333">
                  <c:v>31</c:v>
                </c:pt>
                <c:pt idx="334">
                  <c:v>31</c:v>
                </c:pt>
                <c:pt idx="335">
                  <c:v>62</c:v>
                </c:pt>
                <c:pt idx="336">
                  <c:v>31</c:v>
                </c:pt>
                <c:pt idx="337">
                  <c:v>567</c:v>
                </c:pt>
                <c:pt idx="338">
                  <c:v>32</c:v>
                </c:pt>
                <c:pt idx="339">
                  <c:v>160</c:v>
                </c:pt>
                <c:pt idx="340">
                  <c:v>32</c:v>
                </c:pt>
                <c:pt idx="341">
                  <c:v>129</c:v>
                </c:pt>
                <c:pt idx="342">
                  <c:v>65</c:v>
                </c:pt>
                <c:pt idx="343">
                  <c:v>65</c:v>
                </c:pt>
                <c:pt idx="344">
                  <c:v>33</c:v>
                </c:pt>
                <c:pt idx="345">
                  <c:v>33</c:v>
                </c:pt>
                <c:pt idx="346">
                  <c:v>304</c:v>
                </c:pt>
                <c:pt idx="347">
                  <c:v>240</c:v>
                </c:pt>
                <c:pt idx="348">
                  <c:v>103</c:v>
                </c:pt>
                <c:pt idx="349">
                  <c:v>105</c:v>
                </c:pt>
                <c:pt idx="350">
                  <c:v>140</c:v>
                </c:pt>
                <c:pt idx="351">
                  <c:v>70</c:v>
                </c:pt>
                <c:pt idx="352">
                  <c:v>35</c:v>
                </c:pt>
                <c:pt idx="353">
                  <c:v>105</c:v>
                </c:pt>
                <c:pt idx="354">
                  <c:v>71</c:v>
                </c:pt>
                <c:pt idx="355">
                  <c:v>71</c:v>
                </c:pt>
                <c:pt idx="356">
                  <c:v>215</c:v>
                </c:pt>
                <c:pt idx="357">
                  <c:v>36</c:v>
                </c:pt>
                <c:pt idx="358">
                  <c:v>72</c:v>
                </c:pt>
                <c:pt idx="359">
                  <c:v>36</c:v>
                </c:pt>
                <c:pt idx="360">
                  <c:v>109</c:v>
                </c:pt>
                <c:pt idx="361">
                  <c:v>73</c:v>
                </c:pt>
                <c:pt idx="362">
                  <c:v>37</c:v>
                </c:pt>
                <c:pt idx="363">
                  <c:v>37</c:v>
                </c:pt>
                <c:pt idx="364">
                  <c:v>226</c:v>
                </c:pt>
                <c:pt idx="365">
                  <c:v>303</c:v>
                </c:pt>
                <c:pt idx="366">
                  <c:v>38</c:v>
                </c:pt>
                <c:pt idx="367">
                  <c:v>38</c:v>
                </c:pt>
                <c:pt idx="368">
                  <c:v>114</c:v>
                </c:pt>
                <c:pt idx="369">
                  <c:v>76</c:v>
                </c:pt>
                <c:pt idx="370">
                  <c:v>116</c:v>
                </c:pt>
                <c:pt idx="371">
                  <c:v>116</c:v>
                </c:pt>
                <c:pt idx="372">
                  <c:v>233</c:v>
                </c:pt>
                <c:pt idx="373">
                  <c:v>78</c:v>
                </c:pt>
                <c:pt idx="374">
                  <c:v>79</c:v>
                </c:pt>
                <c:pt idx="375">
                  <c:v>79</c:v>
                </c:pt>
                <c:pt idx="376">
                  <c:v>119</c:v>
                </c:pt>
                <c:pt idx="377">
                  <c:v>40</c:v>
                </c:pt>
                <c:pt idx="378">
                  <c:v>40</c:v>
                </c:pt>
                <c:pt idx="379">
                  <c:v>40</c:v>
                </c:pt>
                <c:pt idx="380">
                  <c:v>122</c:v>
                </c:pt>
                <c:pt idx="381">
                  <c:v>41</c:v>
                </c:pt>
                <c:pt idx="382">
                  <c:v>209</c:v>
                </c:pt>
                <c:pt idx="383">
                  <c:v>126</c:v>
                </c:pt>
                <c:pt idx="384">
                  <c:v>42</c:v>
                </c:pt>
                <c:pt idx="385">
                  <c:v>43</c:v>
                </c:pt>
                <c:pt idx="386">
                  <c:v>43</c:v>
                </c:pt>
                <c:pt idx="387">
                  <c:v>87</c:v>
                </c:pt>
                <c:pt idx="388">
                  <c:v>131</c:v>
                </c:pt>
                <c:pt idx="389">
                  <c:v>44</c:v>
                </c:pt>
                <c:pt idx="390">
                  <c:v>441</c:v>
                </c:pt>
                <c:pt idx="391">
                  <c:v>90</c:v>
                </c:pt>
                <c:pt idx="392">
                  <c:v>45</c:v>
                </c:pt>
                <c:pt idx="393">
                  <c:v>91</c:v>
                </c:pt>
                <c:pt idx="394">
                  <c:v>184</c:v>
                </c:pt>
                <c:pt idx="395">
                  <c:v>234</c:v>
                </c:pt>
                <c:pt idx="396">
                  <c:v>287</c:v>
                </c:pt>
                <c:pt idx="397">
                  <c:v>48</c:v>
                </c:pt>
                <c:pt idx="398">
                  <c:v>144</c:v>
                </c:pt>
                <c:pt idx="399">
                  <c:v>48</c:v>
                </c:pt>
                <c:pt idx="400">
                  <c:v>48</c:v>
                </c:pt>
                <c:pt idx="401">
                  <c:v>96</c:v>
                </c:pt>
                <c:pt idx="402">
                  <c:v>290</c:v>
                </c:pt>
                <c:pt idx="403">
                  <c:v>97</c:v>
                </c:pt>
                <c:pt idx="404">
                  <c:v>98</c:v>
                </c:pt>
                <c:pt idx="405">
                  <c:v>49</c:v>
                </c:pt>
                <c:pt idx="406">
                  <c:v>49</c:v>
                </c:pt>
                <c:pt idx="407">
                  <c:v>375</c:v>
                </c:pt>
                <c:pt idx="408">
                  <c:v>54</c:v>
                </c:pt>
                <c:pt idx="409">
                  <c:v>56</c:v>
                </c:pt>
                <c:pt idx="410">
                  <c:v>56</c:v>
                </c:pt>
                <c:pt idx="411">
                  <c:v>113</c:v>
                </c:pt>
                <c:pt idx="412">
                  <c:v>113</c:v>
                </c:pt>
                <c:pt idx="413">
                  <c:v>339</c:v>
                </c:pt>
                <c:pt idx="414">
                  <c:v>114</c:v>
                </c:pt>
                <c:pt idx="415">
                  <c:v>230</c:v>
                </c:pt>
                <c:pt idx="416">
                  <c:v>115</c:v>
                </c:pt>
                <c:pt idx="417">
                  <c:v>404</c:v>
                </c:pt>
                <c:pt idx="418">
                  <c:v>59</c:v>
                </c:pt>
                <c:pt idx="419">
                  <c:v>119</c:v>
                </c:pt>
                <c:pt idx="420">
                  <c:v>60</c:v>
                </c:pt>
                <c:pt idx="421">
                  <c:v>182</c:v>
                </c:pt>
                <c:pt idx="422">
                  <c:v>61</c:v>
                </c:pt>
                <c:pt idx="423">
                  <c:v>61</c:v>
                </c:pt>
                <c:pt idx="424">
                  <c:v>431</c:v>
                </c:pt>
                <c:pt idx="425">
                  <c:v>62</c:v>
                </c:pt>
                <c:pt idx="426">
                  <c:v>62</c:v>
                </c:pt>
                <c:pt idx="427">
                  <c:v>64</c:v>
                </c:pt>
                <c:pt idx="428">
                  <c:v>64</c:v>
                </c:pt>
                <c:pt idx="429">
                  <c:v>128</c:v>
                </c:pt>
                <c:pt idx="430">
                  <c:v>64</c:v>
                </c:pt>
                <c:pt idx="431">
                  <c:v>129</c:v>
                </c:pt>
                <c:pt idx="432">
                  <c:v>129</c:v>
                </c:pt>
                <c:pt idx="433">
                  <c:v>65</c:v>
                </c:pt>
                <c:pt idx="434">
                  <c:v>131</c:v>
                </c:pt>
                <c:pt idx="435">
                  <c:v>66</c:v>
                </c:pt>
                <c:pt idx="436">
                  <c:v>136</c:v>
                </c:pt>
                <c:pt idx="437">
                  <c:v>276</c:v>
                </c:pt>
                <c:pt idx="438">
                  <c:v>69</c:v>
                </c:pt>
                <c:pt idx="439">
                  <c:v>70</c:v>
                </c:pt>
                <c:pt idx="440">
                  <c:v>142</c:v>
                </c:pt>
                <c:pt idx="441">
                  <c:v>144</c:v>
                </c:pt>
                <c:pt idx="442">
                  <c:v>144</c:v>
                </c:pt>
                <c:pt idx="443">
                  <c:v>72</c:v>
                </c:pt>
                <c:pt idx="444">
                  <c:v>296</c:v>
                </c:pt>
                <c:pt idx="445">
                  <c:v>74</c:v>
                </c:pt>
                <c:pt idx="446">
                  <c:v>453</c:v>
                </c:pt>
                <c:pt idx="447">
                  <c:v>152</c:v>
                </c:pt>
                <c:pt idx="448">
                  <c:v>77</c:v>
                </c:pt>
                <c:pt idx="449">
                  <c:v>154</c:v>
                </c:pt>
                <c:pt idx="450">
                  <c:v>78</c:v>
                </c:pt>
                <c:pt idx="451">
                  <c:v>81</c:v>
                </c:pt>
                <c:pt idx="452">
                  <c:v>81</c:v>
                </c:pt>
                <c:pt idx="453">
                  <c:v>168</c:v>
                </c:pt>
                <c:pt idx="454">
                  <c:v>446</c:v>
                </c:pt>
                <c:pt idx="455">
                  <c:v>90</c:v>
                </c:pt>
                <c:pt idx="456">
                  <c:v>93</c:v>
                </c:pt>
                <c:pt idx="457">
                  <c:v>94</c:v>
                </c:pt>
                <c:pt idx="458">
                  <c:v>189</c:v>
                </c:pt>
                <c:pt idx="459">
                  <c:v>95</c:v>
                </c:pt>
                <c:pt idx="460">
                  <c:v>193</c:v>
                </c:pt>
                <c:pt idx="461">
                  <c:v>290</c:v>
                </c:pt>
                <c:pt idx="462">
                  <c:v>296</c:v>
                </c:pt>
                <c:pt idx="463">
                  <c:v>100</c:v>
                </c:pt>
                <c:pt idx="464">
                  <c:v>100</c:v>
                </c:pt>
                <c:pt idx="465">
                  <c:v>102</c:v>
                </c:pt>
                <c:pt idx="466">
                  <c:v>104</c:v>
                </c:pt>
                <c:pt idx="467">
                  <c:v>229</c:v>
                </c:pt>
                <c:pt idx="468">
                  <c:v>123</c:v>
                </c:pt>
                <c:pt idx="469">
                  <c:v>251</c:v>
                </c:pt>
                <c:pt idx="470">
                  <c:v>255</c:v>
                </c:pt>
                <c:pt idx="471">
                  <c:v>128</c:v>
                </c:pt>
                <c:pt idx="472">
                  <c:v>138</c:v>
                </c:pt>
                <c:pt idx="473">
                  <c:v>144</c:v>
                </c:pt>
                <c:pt idx="474">
                  <c:v>152</c:v>
                </c:pt>
                <c:pt idx="475">
                  <c:v>153</c:v>
                </c:pt>
                <c:pt idx="476">
                  <c:v>168</c:v>
                </c:pt>
                <c:pt idx="477">
                  <c:v>173</c:v>
                </c:pt>
                <c:pt idx="478">
                  <c:v>185</c:v>
                </c:pt>
                <c:pt idx="479">
                  <c:v>232</c:v>
                </c:pt>
                <c:pt idx="480">
                  <c:v>305</c:v>
                </c:pt>
                <c:pt idx="481">
                  <c:v>310</c:v>
                </c:pt>
                <c:pt idx="482">
                  <c:v>8</c:v>
                </c:pt>
                <c:pt idx="483">
                  <c:v>9</c:v>
                </c:pt>
                <c:pt idx="484">
                  <c:v>9</c:v>
                </c:pt>
                <c:pt idx="485">
                  <c:v>8</c:v>
                </c:pt>
                <c:pt idx="486">
                  <c:v>8</c:v>
                </c:pt>
                <c:pt idx="487">
                  <c:v>9</c:v>
                </c:pt>
                <c:pt idx="488">
                  <c:v>10</c:v>
                </c:pt>
                <c:pt idx="489">
                  <c:v>10</c:v>
                </c:pt>
                <c:pt idx="490">
                  <c:v>10</c:v>
                </c:pt>
                <c:pt idx="491">
                  <c:v>9</c:v>
                </c:pt>
                <c:pt idx="492">
                  <c:v>8</c:v>
                </c:pt>
                <c:pt idx="493">
                  <c:v>7</c:v>
                </c:pt>
                <c:pt idx="494">
                  <c:v>10</c:v>
                </c:pt>
                <c:pt idx="495">
                  <c:v>9</c:v>
                </c:pt>
                <c:pt idx="496">
                  <c:v>6</c:v>
                </c:pt>
                <c:pt idx="497">
                  <c:v>9</c:v>
                </c:pt>
                <c:pt idx="498">
                  <c:v>8</c:v>
                </c:pt>
                <c:pt idx="499">
                  <c:v>9</c:v>
                </c:pt>
                <c:pt idx="500">
                  <c:v>7</c:v>
                </c:pt>
                <c:pt idx="501">
                  <c:v>1</c:v>
                </c:pt>
                <c:pt idx="502">
                  <c:v>9</c:v>
                </c:pt>
                <c:pt idx="503">
                  <c:v>1</c:v>
                </c:pt>
                <c:pt idx="504">
                  <c:v>9</c:v>
                </c:pt>
                <c:pt idx="505">
                  <c:v>9</c:v>
                </c:pt>
                <c:pt idx="506">
                  <c:v>7</c:v>
                </c:pt>
                <c:pt idx="507">
                  <c:v>8</c:v>
                </c:pt>
                <c:pt idx="508">
                  <c:v>8</c:v>
                </c:pt>
                <c:pt idx="509">
                  <c:v>7</c:v>
                </c:pt>
                <c:pt idx="510">
                  <c:v>1</c:v>
                </c:pt>
                <c:pt idx="511">
                  <c:v>7</c:v>
                </c:pt>
                <c:pt idx="512">
                  <c:v>7</c:v>
                </c:pt>
                <c:pt idx="513">
                  <c:v>8</c:v>
                </c:pt>
                <c:pt idx="514">
                  <c:v>7</c:v>
                </c:pt>
                <c:pt idx="515">
                  <c:v>9</c:v>
                </c:pt>
                <c:pt idx="516">
                  <c:v>8</c:v>
                </c:pt>
                <c:pt idx="517">
                  <c:v>1</c:v>
                </c:pt>
                <c:pt idx="518">
                  <c:v>1</c:v>
                </c:pt>
                <c:pt idx="519">
                  <c:v>7</c:v>
                </c:pt>
                <c:pt idx="520">
                  <c:v>9</c:v>
                </c:pt>
                <c:pt idx="521">
                  <c:v>7</c:v>
                </c:pt>
                <c:pt idx="522">
                  <c:v>1</c:v>
                </c:pt>
                <c:pt idx="523">
                  <c:v>9</c:v>
                </c:pt>
                <c:pt idx="524">
                  <c:v>3</c:v>
                </c:pt>
                <c:pt idx="525">
                  <c:v>5</c:v>
                </c:pt>
                <c:pt idx="526">
                  <c:v>6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3</c:v>
                </c:pt>
                <c:pt idx="533">
                  <c:v>2</c:v>
                </c:pt>
                <c:pt idx="534">
                  <c:v>3</c:v>
                </c:pt>
                <c:pt idx="535">
                  <c:v>3</c:v>
                </c:pt>
                <c:pt idx="536">
                  <c:v>2</c:v>
                </c:pt>
                <c:pt idx="537">
                  <c:v>3</c:v>
                </c:pt>
                <c:pt idx="538">
                  <c:v>2</c:v>
                </c:pt>
                <c:pt idx="539">
                  <c:v>3</c:v>
                </c:pt>
                <c:pt idx="540">
                  <c:v>2</c:v>
                </c:pt>
                <c:pt idx="541">
                  <c:v>2</c:v>
                </c:pt>
                <c:pt idx="542">
                  <c:v>4</c:v>
                </c:pt>
                <c:pt idx="543">
                  <c:v>2</c:v>
                </c:pt>
                <c:pt idx="544">
                  <c:v>2</c:v>
                </c:pt>
                <c:pt idx="545">
                  <c:v>4</c:v>
                </c:pt>
                <c:pt idx="546">
                  <c:v>2</c:v>
                </c:pt>
                <c:pt idx="547">
                  <c:v>2</c:v>
                </c:pt>
                <c:pt idx="548">
                  <c:v>4</c:v>
                </c:pt>
                <c:pt idx="549">
                  <c:v>2</c:v>
                </c:pt>
                <c:pt idx="550">
                  <c:v>3</c:v>
                </c:pt>
                <c:pt idx="551">
                  <c:v>6</c:v>
                </c:pt>
                <c:pt idx="552">
                  <c:v>3</c:v>
                </c:pt>
                <c:pt idx="553">
                  <c:v>3</c:v>
                </c:pt>
                <c:pt idx="554">
                  <c:v>3</c:v>
                </c:pt>
                <c:pt idx="555">
                  <c:v>2</c:v>
                </c:pt>
                <c:pt idx="556">
                  <c:v>2</c:v>
                </c:pt>
                <c:pt idx="557">
                  <c:v>3</c:v>
                </c:pt>
                <c:pt idx="558">
                  <c:v>2</c:v>
                </c:pt>
                <c:pt idx="559">
                  <c:v>3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3</c:v>
                </c:pt>
                <c:pt idx="564">
                  <c:v>3</c:v>
                </c:pt>
                <c:pt idx="565">
                  <c:v>2</c:v>
                </c:pt>
                <c:pt idx="566">
                  <c:v>10</c:v>
                </c:pt>
                <c:pt idx="567">
                  <c:v>2</c:v>
                </c:pt>
                <c:pt idx="568">
                  <c:v>3</c:v>
                </c:pt>
                <c:pt idx="569">
                  <c:v>2</c:v>
                </c:pt>
                <c:pt idx="570">
                  <c:v>3</c:v>
                </c:pt>
                <c:pt idx="571">
                  <c:v>2</c:v>
                </c:pt>
                <c:pt idx="572">
                  <c:v>2</c:v>
                </c:pt>
                <c:pt idx="573">
                  <c:v>3</c:v>
                </c:pt>
                <c:pt idx="574">
                  <c:v>4</c:v>
                </c:pt>
                <c:pt idx="575">
                  <c:v>2</c:v>
                </c:pt>
                <c:pt idx="576">
                  <c:v>4</c:v>
                </c:pt>
                <c:pt idx="577">
                  <c:v>2</c:v>
                </c:pt>
                <c:pt idx="578">
                  <c:v>5</c:v>
                </c:pt>
                <c:pt idx="579">
                  <c:v>5</c:v>
                </c:pt>
                <c:pt idx="580">
                  <c:v>1</c:v>
                </c:pt>
                <c:pt idx="581">
                  <c:v>5</c:v>
                </c:pt>
                <c:pt idx="582">
                  <c:v>5</c:v>
                </c:pt>
                <c:pt idx="583">
                  <c:v>3</c:v>
                </c:pt>
                <c:pt idx="584">
                  <c:v>1</c:v>
                </c:pt>
                <c:pt idx="585">
                  <c:v>1</c:v>
                </c:pt>
                <c:pt idx="586">
                  <c:v>5</c:v>
                </c:pt>
                <c:pt idx="587">
                  <c:v>5</c:v>
                </c:pt>
                <c:pt idx="588">
                  <c:v>6</c:v>
                </c:pt>
                <c:pt idx="589">
                  <c:v>6</c:v>
                </c:pt>
                <c:pt idx="590">
                  <c:v>6</c:v>
                </c:pt>
                <c:pt idx="591">
                  <c:v>6</c:v>
                </c:pt>
                <c:pt idx="592">
                  <c:v>6</c:v>
                </c:pt>
                <c:pt idx="593">
                  <c:v>1</c:v>
                </c:pt>
                <c:pt idx="594">
                  <c:v>6</c:v>
                </c:pt>
                <c:pt idx="595">
                  <c:v>6</c:v>
                </c:pt>
                <c:pt idx="596">
                  <c:v>6</c:v>
                </c:pt>
                <c:pt idx="597">
                  <c:v>6</c:v>
                </c:pt>
                <c:pt idx="598">
                  <c:v>1</c:v>
                </c:pt>
                <c:pt idx="599">
                  <c:v>1</c:v>
                </c:pt>
                <c:pt idx="600">
                  <c:v>5</c:v>
                </c:pt>
                <c:pt idx="601">
                  <c:v>1</c:v>
                </c:pt>
                <c:pt idx="602">
                  <c:v>4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4</c:v>
                </c:pt>
                <c:pt idx="607">
                  <c:v>1</c:v>
                </c:pt>
                <c:pt idx="608">
                  <c:v>1</c:v>
                </c:pt>
                <c:pt idx="609">
                  <c:v>4</c:v>
                </c:pt>
                <c:pt idx="610">
                  <c:v>4</c:v>
                </c:pt>
                <c:pt idx="611">
                  <c:v>4</c:v>
                </c:pt>
                <c:pt idx="612">
                  <c:v>1</c:v>
                </c:pt>
                <c:pt idx="613">
                  <c:v>1</c:v>
                </c:pt>
                <c:pt idx="614">
                  <c:v>4</c:v>
                </c:pt>
                <c:pt idx="615">
                  <c:v>1</c:v>
                </c:pt>
                <c:pt idx="616">
                  <c:v>4</c:v>
                </c:pt>
                <c:pt idx="617">
                  <c:v>1</c:v>
                </c:pt>
                <c:pt idx="618">
                  <c:v>4</c:v>
                </c:pt>
                <c:pt idx="619">
                  <c:v>1</c:v>
                </c:pt>
                <c:pt idx="620">
                  <c:v>1</c:v>
                </c:pt>
                <c:pt idx="621">
                  <c:v>4</c:v>
                </c:pt>
                <c:pt idx="622">
                  <c:v>4</c:v>
                </c:pt>
                <c:pt idx="623">
                  <c:v>2</c:v>
                </c:pt>
                <c:pt idx="624">
                  <c:v>31</c:v>
                </c:pt>
                <c:pt idx="625">
                  <c:v>10</c:v>
                </c:pt>
                <c:pt idx="626">
                  <c:v>44</c:v>
                </c:pt>
                <c:pt idx="627">
                  <c:v>40</c:v>
                </c:pt>
                <c:pt idx="628">
                  <c:v>40</c:v>
                </c:pt>
                <c:pt idx="629">
                  <c:v>40</c:v>
                </c:pt>
                <c:pt idx="630">
                  <c:v>41</c:v>
                </c:pt>
                <c:pt idx="631">
                  <c:v>41</c:v>
                </c:pt>
                <c:pt idx="632">
                  <c:v>42</c:v>
                </c:pt>
                <c:pt idx="633">
                  <c:v>42</c:v>
                </c:pt>
                <c:pt idx="634">
                  <c:v>42</c:v>
                </c:pt>
                <c:pt idx="635">
                  <c:v>44</c:v>
                </c:pt>
                <c:pt idx="636">
                  <c:v>39</c:v>
                </c:pt>
                <c:pt idx="637">
                  <c:v>45</c:v>
                </c:pt>
                <c:pt idx="638">
                  <c:v>45</c:v>
                </c:pt>
                <c:pt idx="639">
                  <c:v>46</c:v>
                </c:pt>
                <c:pt idx="640">
                  <c:v>46</c:v>
                </c:pt>
                <c:pt idx="641">
                  <c:v>47</c:v>
                </c:pt>
                <c:pt idx="642">
                  <c:v>47</c:v>
                </c:pt>
                <c:pt idx="643">
                  <c:v>48</c:v>
                </c:pt>
                <c:pt idx="644">
                  <c:v>50</c:v>
                </c:pt>
                <c:pt idx="645">
                  <c:v>40</c:v>
                </c:pt>
                <c:pt idx="646">
                  <c:v>38</c:v>
                </c:pt>
                <c:pt idx="647">
                  <c:v>10</c:v>
                </c:pt>
                <c:pt idx="648">
                  <c:v>31</c:v>
                </c:pt>
                <c:pt idx="649">
                  <c:v>27</c:v>
                </c:pt>
                <c:pt idx="650">
                  <c:v>28</c:v>
                </c:pt>
                <c:pt idx="651">
                  <c:v>29</c:v>
                </c:pt>
                <c:pt idx="652">
                  <c:v>30</c:v>
                </c:pt>
                <c:pt idx="653">
                  <c:v>30</c:v>
                </c:pt>
                <c:pt idx="654">
                  <c:v>30</c:v>
                </c:pt>
                <c:pt idx="655">
                  <c:v>30</c:v>
                </c:pt>
                <c:pt idx="656">
                  <c:v>31</c:v>
                </c:pt>
                <c:pt idx="657">
                  <c:v>31</c:v>
                </c:pt>
                <c:pt idx="658">
                  <c:v>36</c:v>
                </c:pt>
                <c:pt idx="659">
                  <c:v>31</c:v>
                </c:pt>
                <c:pt idx="660">
                  <c:v>32</c:v>
                </c:pt>
                <c:pt idx="661">
                  <c:v>34</c:v>
                </c:pt>
                <c:pt idx="662">
                  <c:v>34</c:v>
                </c:pt>
                <c:pt idx="663">
                  <c:v>35</c:v>
                </c:pt>
                <c:pt idx="664">
                  <c:v>35</c:v>
                </c:pt>
                <c:pt idx="665">
                  <c:v>35</c:v>
                </c:pt>
                <c:pt idx="666">
                  <c:v>36</c:v>
                </c:pt>
                <c:pt idx="667">
                  <c:v>50</c:v>
                </c:pt>
                <c:pt idx="668">
                  <c:v>50</c:v>
                </c:pt>
                <c:pt idx="669">
                  <c:v>50</c:v>
                </c:pt>
                <c:pt idx="670">
                  <c:v>95</c:v>
                </c:pt>
                <c:pt idx="671">
                  <c:v>75</c:v>
                </c:pt>
                <c:pt idx="672">
                  <c:v>76</c:v>
                </c:pt>
                <c:pt idx="673">
                  <c:v>76</c:v>
                </c:pt>
                <c:pt idx="674">
                  <c:v>84</c:v>
                </c:pt>
                <c:pt idx="675">
                  <c:v>85</c:v>
                </c:pt>
                <c:pt idx="676">
                  <c:v>86</c:v>
                </c:pt>
                <c:pt idx="677">
                  <c:v>88</c:v>
                </c:pt>
                <c:pt idx="678">
                  <c:v>95</c:v>
                </c:pt>
                <c:pt idx="679">
                  <c:v>106</c:v>
                </c:pt>
                <c:pt idx="680">
                  <c:v>51</c:v>
                </c:pt>
                <c:pt idx="681">
                  <c:v>118</c:v>
                </c:pt>
                <c:pt idx="682">
                  <c:v>142</c:v>
                </c:pt>
                <c:pt idx="683">
                  <c:v>148</c:v>
                </c:pt>
                <c:pt idx="684">
                  <c:v>160</c:v>
                </c:pt>
                <c:pt idx="685">
                  <c:v>162</c:v>
                </c:pt>
                <c:pt idx="686">
                  <c:v>162</c:v>
                </c:pt>
                <c:pt idx="687">
                  <c:v>252</c:v>
                </c:pt>
                <c:pt idx="688">
                  <c:v>421</c:v>
                </c:pt>
                <c:pt idx="689">
                  <c:v>73</c:v>
                </c:pt>
                <c:pt idx="690">
                  <c:v>71</c:v>
                </c:pt>
                <c:pt idx="691">
                  <c:v>68</c:v>
                </c:pt>
                <c:pt idx="692">
                  <c:v>68</c:v>
                </c:pt>
                <c:pt idx="693">
                  <c:v>51</c:v>
                </c:pt>
                <c:pt idx="694">
                  <c:v>53</c:v>
                </c:pt>
                <c:pt idx="695">
                  <c:v>53</c:v>
                </c:pt>
                <c:pt idx="696">
                  <c:v>53</c:v>
                </c:pt>
                <c:pt idx="697">
                  <c:v>53</c:v>
                </c:pt>
                <c:pt idx="698">
                  <c:v>54</c:v>
                </c:pt>
                <c:pt idx="699">
                  <c:v>54</c:v>
                </c:pt>
                <c:pt idx="700">
                  <c:v>56</c:v>
                </c:pt>
                <c:pt idx="701">
                  <c:v>58</c:v>
                </c:pt>
                <c:pt idx="702">
                  <c:v>60</c:v>
                </c:pt>
                <c:pt idx="703">
                  <c:v>60</c:v>
                </c:pt>
                <c:pt idx="704">
                  <c:v>61</c:v>
                </c:pt>
                <c:pt idx="705">
                  <c:v>61</c:v>
                </c:pt>
                <c:pt idx="706">
                  <c:v>61</c:v>
                </c:pt>
                <c:pt idx="707">
                  <c:v>61</c:v>
                </c:pt>
                <c:pt idx="708">
                  <c:v>66</c:v>
                </c:pt>
                <c:pt idx="709">
                  <c:v>67</c:v>
                </c:pt>
                <c:pt idx="710">
                  <c:v>27</c:v>
                </c:pt>
                <c:pt idx="711">
                  <c:v>27</c:v>
                </c:pt>
                <c:pt idx="712">
                  <c:v>27</c:v>
                </c:pt>
                <c:pt idx="713">
                  <c:v>15</c:v>
                </c:pt>
                <c:pt idx="714">
                  <c:v>14</c:v>
                </c:pt>
                <c:pt idx="715">
                  <c:v>14</c:v>
                </c:pt>
                <c:pt idx="716">
                  <c:v>14</c:v>
                </c:pt>
                <c:pt idx="717">
                  <c:v>14</c:v>
                </c:pt>
                <c:pt idx="718">
                  <c:v>15</c:v>
                </c:pt>
                <c:pt idx="719">
                  <c:v>15</c:v>
                </c:pt>
                <c:pt idx="720">
                  <c:v>15</c:v>
                </c:pt>
                <c:pt idx="721">
                  <c:v>15</c:v>
                </c:pt>
                <c:pt idx="722">
                  <c:v>15</c:v>
                </c:pt>
                <c:pt idx="723">
                  <c:v>16</c:v>
                </c:pt>
                <c:pt idx="724">
                  <c:v>15</c:v>
                </c:pt>
                <c:pt idx="725">
                  <c:v>16</c:v>
                </c:pt>
                <c:pt idx="726">
                  <c:v>16</c:v>
                </c:pt>
                <c:pt idx="727">
                  <c:v>16</c:v>
                </c:pt>
                <c:pt idx="728">
                  <c:v>16</c:v>
                </c:pt>
                <c:pt idx="729">
                  <c:v>16</c:v>
                </c:pt>
                <c:pt idx="730">
                  <c:v>16</c:v>
                </c:pt>
                <c:pt idx="731">
                  <c:v>16</c:v>
                </c:pt>
                <c:pt idx="732">
                  <c:v>14</c:v>
                </c:pt>
                <c:pt idx="733">
                  <c:v>14</c:v>
                </c:pt>
                <c:pt idx="734">
                  <c:v>13</c:v>
                </c:pt>
                <c:pt idx="735">
                  <c:v>13</c:v>
                </c:pt>
                <c:pt idx="736">
                  <c:v>10</c:v>
                </c:pt>
                <c:pt idx="737">
                  <c:v>11</c:v>
                </c:pt>
                <c:pt idx="738">
                  <c:v>11</c:v>
                </c:pt>
                <c:pt idx="739">
                  <c:v>11</c:v>
                </c:pt>
                <c:pt idx="740">
                  <c:v>11</c:v>
                </c:pt>
                <c:pt idx="741">
                  <c:v>11</c:v>
                </c:pt>
                <c:pt idx="742">
                  <c:v>12</c:v>
                </c:pt>
                <c:pt idx="743">
                  <c:v>12</c:v>
                </c:pt>
                <c:pt idx="744">
                  <c:v>12</c:v>
                </c:pt>
                <c:pt idx="745">
                  <c:v>12</c:v>
                </c:pt>
                <c:pt idx="746">
                  <c:v>13</c:v>
                </c:pt>
                <c:pt idx="747">
                  <c:v>13</c:v>
                </c:pt>
                <c:pt idx="748">
                  <c:v>13</c:v>
                </c:pt>
                <c:pt idx="749">
                  <c:v>13</c:v>
                </c:pt>
                <c:pt idx="750">
                  <c:v>13</c:v>
                </c:pt>
                <c:pt idx="751">
                  <c:v>13</c:v>
                </c:pt>
                <c:pt idx="752">
                  <c:v>13</c:v>
                </c:pt>
                <c:pt idx="753">
                  <c:v>16</c:v>
                </c:pt>
                <c:pt idx="754">
                  <c:v>17</c:v>
                </c:pt>
                <c:pt idx="755">
                  <c:v>27</c:v>
                </c:pt>
                <c:pt idx="756">
                  <c:v>24</c:v>
                </c:pt>
                <c:pt idx="757">
                  <c:v>23</c:v>
                </c:pt>
                <c:pt idx="758">
                  <c:v>23</c:v>
                </c:pt>
                <c:pt idx="759">
                  <c:v>23</c:v>
                </c:pt>
                <c:pt idx="760">
                  <c:v>23</c:v>
                </c:pt>
                <c:pt idx="761">
                  <c:v>23</c:v>
                </c:pt>
                <c:pt idx="762">
                  <c:v>23</c:v>
                </c:pt>
                <c:pt idx="763">
                  <c:v>24</c:v>
                </c:pt>
                <c:pt idx="764">
                  <c:v>24</c:v>
                </c:pt>
                <c:pt idx="765">
                  <c:v>24</c:v>
                </c:pt>
                <c:pt idx="766">
                  <c:v>17</c:v>
                </c:pt>
                <c:pt idx="767">
                  <c:v>24</c:v>
                </c:pt>
                <c:pt idx="768">
                  <c:v>24</c:v>
                </c:pt>
                <c:pt idx="769">
                  <c:v>25</c:v>
                </c:pt>
                <c:pt idx="770">
                  <c:v>25</c:v>
                </c:pt>
                <c:pt idx="771">
                  <c:v>26</c:v>
                </c:pt>
                <c:pt idx="772">
                  <c:v>26</c:v>
                </c:pt>
                <c:pt idx="773">
                  <c:v>26</c:v>
                </c:pt>
                <c:pt idx="774">
                  <c:v>27</c:v>
                </c:pt>
                <c:pt idx="775">
                  <c:v>22</c:v>
                </c:pt>
                <c:pt idx="776">
                  <c:v>22</c:v>
                </c:pt>
                <c:pt idx="777">
                  <c:v>22</c:v>
                </c:pt>
                <c:pt idx="778">
                  <c:v>22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18</c:v>
                </c:pt>
                <c:pt idx="783">
                  <c:v>18</c:v>
                </c:pt>
                <c:pt idx="784">
                  <c:v>18</c:v>
                </c:pt>
                <c:pt idx="785">
                  <c:v>18</c:v>
                </c:pt>
                <c:pt idx="786">
                  <c:v>18</c:v>
                </c:pt>
                <c:pt idx="787">
                  <c:v>18</c:v>
                </c:pt>
                <c:pt idx="788">
                  <c:v>19</c:v>
                </c:pt>
                <c:pt idx="789">
                  <c:v>19</c:v>
                </c:pt>
                <c:pt idx="790">
                  <c:v>20</c:v>
                </c:pt>
                <c:pt idx="791">
                  <c:v>20</c:v>
                </c:pt>
                <c:pt idx="792">
                  <c:v>21</c:v>
                </c:pt>
                <c:pt idx="793">
                  <c:v>21</c:v>
                </c:pt>
                <c:pt idx="794">
                  <c:v>21</c:v>
                </c:pt>
                <c:pt idx="795">
                  <c:v>22</c:v>
                </c:pt>
                <c:pt idx="796">
                  <c:v>1</c:v>
                </c:pt>
              </c:numCache>
            </c:numRef>
          </c:val>
        </c:ser>
        <c:ser>
          <c:idx val="1"/>
          <c:order val="1"/>
          <c:tx>
            <c:strRef>
              <c:f>'userpvbuy-30days.csv'!$C$1</c:f>
              <c:strCache>
                <c:ptCount val="1"/>
                <c:pt idx="0">
                  <c:v>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'userpvbuy-30days.csv'!$C$2:$C$798</c:f>
              <c:numCache>
                <c:formatCode>General</c:formatCode>
                <c:ptCount val="797"/>
                <c:pt idx="0">
                  <c:v>1</c:v>
                </c:pt>
                <c:pt idx="1">
                  <c:v>1</c:v>
                </c:pt>
                <c:pt idx="2">
                  <c:v>14</c:v>
                </c:pt>
                <c:pt idx="3">
                  <c:v>1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7</c:v>
                </c:pt>
                <c:pt idx="9">
                  <c:v>13</c:v>
                </c:pt>
                <c:pt idx="10">
                  <c:v>3</c:v>
                </c:pt>
                <c:pt idx="11">
                  <c:v>5</c:v>
                </c:pt>
                <c:pt idx="12">
                  <c:v>7</c:v>
                </c:pt>
                <c:pt idx="13">
                  <c:v>10</c:v>
                </c:pt>
                <c:pt idx="14">
                  <c:v>3</c:v>
                </c:pt>
                <c:pt idx="15">
                  <c:v>4</c:v>
                </c:pt>
                <c:pt idx="16">
                  <c:v>3</c:v>
                </c:pt>
                <c:pt idx="17">
                  <c:v>7</c:v>
                </c:pt>
                <c:pt idx="18">
                  <c:v>16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18</c:v>
                </c:pt>
                <c:pt idx="28">
                  <c:v>5</c:v>
                </c:pt>
                <c:pt idx="29">
                  <c:v>4</c:v>
                </c:pt>
                <c:pt idx="30">
                  <c:v>3</c:v>
                </c:pt>
                <c:pt idx="31">
                  <c:v>11</c:v>
                </c:pt>
                <c:pt idx="32">
                  <c:v>2</c:v>
                </c:pt>
                <c:pt idx="33">
                  <c:v>2</c:v>
                </c:pt>
                <c:pt idx="34">
                  <c:v>6</c:v>
                </c:pt>
                <c:pt idx="35">
                  <c:v>4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5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24</c:v>
                </c:pt>
                <c:pt idx="44">
                  <c:v>3</c:v>
                </c:pt>
                <c:pt idx="45">
                  <c:v>5</c:v>
                </c:pt>
                <c:pt idx="46">
                  <c:v>2</c:v>
                </c:pt>
                <c:pt idx="47">
                  <c:v>16</c:v>
                </c:pt>
                <c:pt idx="48">
                  <c:v>3</c:v>
                </c:pt>
                <c:pt idx="49">
                  <c:v>3</c:v>
                </c:pt>
                <c:pt idx="50">
                  <c:v>6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14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14</c:v>
                </c:pt>
                <c:pt idx="59">
                  <c:v>11</c:v>
                </c:pt>
                <c:pt idx="60">
                  <c:v>18</c:v>
                </c:pt>
                <c:pt idx="61">
                  <c:v>6</c:v>
                </c:pt>
                <c:pt idx="62">
                  <c:v>4</c:v>
                </c:pt>
                <c:pt idx="63">
                  <c:v>6</c:v>
                </c:pt>
                <c:pt idx="64">
                  <c:v>1</c:v>
                </c:pt>
                <c:pt idx="65">
                  <c:v>2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3</c:v>
                </c:pt>
                <c:pt idx="73">
                  <c:v>20</c:v>
                </c:pt>
                <c:pt idx="74">
                  <c:v>5</c:v>
                </c:pt>
                <c:pt idx="75">
                  <c:v>2</c:v>
                </c:pt>
                <c:pt idx="76">
                  <c:v>3</c:v>
                </c:pt>
                <c:pt idx="77">
                  <c:v>8</c:v>
                </c:pt>
                <c:pt idx="78">
                  <c:v>5</c:v>
                </c:pt>
                <c:pt idx="79">
                  <c:v>3</c:v>
                </c:pt>
                <c:pt idx="80">
                  <c:v>1</c:v>
                </c:pt>
                <c:pt idx="81">
                  <c:v>4</c:v>
                </c:pt>
                <c:pt idx="82">
                  <c:v>7</c:v>
                </c:pt>
                <c:pt idx="83">
                  <c:v>9</c:v>
                </c:pt>
                <c:pt idx="84">
                  <c:v>4</c:v>
                </c:pt>
                <c:pt idx="85">
                  <c:v>5</c:v>
                </c:pt>
                <c:pt idx="86">
                  <c:v>5</c:v>
                </c:pt>
                <c:pt idx="87">
                  <c:v>8</c:v>
                </c:pt>
                <c:pt idx="88">
                  <c:v>3</c:v>
                </c:pt>
                <c:pt idx="89">
                  <c:v>4</c:v>
                </c:pt>
                <c:pt idx="90">
                  <c:v>4</c:v>
                </c:pt>
                <c:pt idx="91">
                  <c:v>1</c:v>
                </c:pt>
                <c:pt idx="92">
                  <c:v>3</c:v>
                </c:pt>
                <c:pt idx="93">
                  <c:v>17</c:v>
                </c:pt>
                <c:pt idx="94">
                  <c:v>3</c:v>
                </c:pt>
                <c:pt idx="95">
                  <c:v>2</c:v>
                </c:pt>
                <c:pt idx="96">
                  <c:v>3</c:v>
                </c:pt>
                <c:pt idx="97">
                  <c:v>3</c:v>
                </c:pt>
                <c:pt idx="98">
                  <c:v>26</c:v>
                </c:pt>
                <c:pt idx="99">
                  <c:v>9</c:v>
                </c:pt>
                <c:pt idx="100">
                  <c:v>7</c:v>
                </c:pt>
                <c:pt idx="101">
                  <c:v>3</c:v>
                </c:pt>
                <c:pt idx="102">
                  <c:v>3</c:v>
                </c:pt>
                <c:pt idx="103">
                  <c:v>1</c:v>
                </c:pt>
                <c:pt idx="104">
                  <c:v>3</c:v>
                </c:pt>
                <c:pt idx="105">
                  <c:v>2</c:v>
                </c:pt>
                <c:pt idx="106">
                  <c:v>1</c:v>
                </c:pt>
                <c:pt idx="107">
                  <c:v>10</c:v>
                </c:pt>
                <c:pt idx="108">
                  <c:v>4</c:v>
                </c:pt>
                <c:pt idx="109">
                  <c:v>3</c:v>
                </c:pt>
                <c:pt idx="110">
                  <c:v>3</c:v>
                </c:pt>
                <c:pt idx="111">
                  <c:v>2</c:v>
                </c:pt>
                <c:pt idx="112">
                  <c:v>2</c:v>
                </c:pt>
                <c:pt idx="113">
                  <c:v>14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7</c:v>
                </c:pt>
                <c:pt idx="119">
                  <c:v>5</c:v>
                </c:pt>
                <c:pt idx="120">
                  <c:v>6</c:v>
                </c:pt>
                <c:pt idx="121">
                  <c:v>14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1</c:v>
                </c:pt>
                <c:pt idx="128">
                  <c:v>6</c:v>
                </c:pt>
                <c:pt idx="129">
                  <c:v>6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2</c:v>
                </c:pt>
                <c:pt idx="134">
                  <c:v>12</c:v>
                </c:pt>
                <c:pt idx="135">
                  <c:v>3</c:v>
                </c:pt>
                <c:pt idx="136">
                  <c:v>11</c:v>
                </c:pt>
                <c:pt idx="137">
                  <c:v>8</c:v>
                </c:pt>
                <c:pt idx="138">
                  <c:v>2</c:v>
                </c:pt>
                <c:pt idx="139">
                  <c:v>3</c:v>
                </c:pt>
                <c:pt idx="140">
                  <c:v>12</c:v>
                </c:pt>
                <c:pt idx="141">
                  <c:v>1</c:v>
                </c:pt>
                <c:pt idx="142">
                  <c:v>2</c:v>
                </c:pt>
                <c:pt idx="143">
                  <c:v>2</c:v>
                </c:pt>
                <c:pt idx="144">
                  <c:v>1</c:v>
                </c:pt>
                <c:pt idx="145">
                  <c:v>3</c:v>
                </c:pt>
                <c:pt idx="146">
                  <c:v>3</c:v>
                </c:pt>
                <c:pt idx="147">
                  <c:v>9</c:v>
                </c:pt>
                <c:pt idx="148">
                  <c:v>8</c:v>
                </c:pt>
                <c:pt idx="149">
                  <c:v>7</c:v>
                </c:pt>
                <c:pt idx="150">
                  <c:v>3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6</c:v>
                </c:pt>
                <c:pt idx="157">
                  <c:v>5</c:v>
                </c:pt>
                <c:pt idx="158">
                  <c:v>5</c:v>
                </c:pt>
                <c:pt idx="159">
                  <c:v>1</c:v>
                </c:pt>
                <c:pt idx="160">
                  <c:v>3</c:v>
                </c:pt>
                <c:pt idx="161">
                  <c:v>1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3</c:v>
                </c:pt>
                <c:pt idx="166">
                  <c:v>10</c:v>
                </c:pt>
                <c:pt idx="167">
                  <c:v>8</c:v>
                </c:pt>
                <c:pt idx="168">
                  <c:v>4</c:v>
                </c:pt>
                <c:pt idx="169">
                  <c:v>3</c:v>
                </c:pt>
                <c:pt idx="170">
                  <c:v>12</c:v>
                </c:pt>
                <c:pt idx="171">
                  <c:v>13</c:v>
                </c:pt>
                <c:pt idx="172">
                  <c:v>2</c:v>
                </c:pt>
                <c:pt idx="173">
                  <c:v>4</c:v>
                </c:pt>
                <c:pt idx="174">
                  <c:v>3</c:v>
                </c:pt>
                <c:pt idx="175">
                  <c:v>4</c:v>
                </c:pt>
                <c:pt idx="176">
                  <c:v>3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5</c:v>
                </c:pt>
                <c:pt idx="181">
                  <c:v>4</c:v>
                </c:pt>
                <c:pt idx="182">
                  <c:v>4</c:v>
                </c:pt>
                <c:pt idx="183">
                  <c:v>4</c:v>
                </c:pt>
                <c:pt idx="184">
                  <c:v>2</c:v>
                </c:pt>
                <c:pt idx="185">
                  <c:v>16</c:v>
                </c:pt>
                <c:pt idx="186">
                  <c:v>14</c:v>
                </c:pt>
                <c:pt idx="187">
                  <c:v>2</c:v>
                </c:pt>
                <c:pt idx="188">
                  <c:v>1</c:v>
                </c:pt>
                <c:pt idx="189">
                  <c:v>2</c:v>
                </c:pt>
                <c:pt idx="190">
                  <c:v>6</c:v>
                </c:pt>
                <c:pt idx="191">
                  <c:v>11</c:v>
                </c:pt>
                <c:pt idx="192">
                  <c:v>11</c:v>
                </c:pt>
                <c:pt idx="193">
                  <c:v>9</c:v>
                </c:pt>
                <c:pt idx="194">
                  <c:v>6</c:v>
                </c:pt>
                <c:pt idx="195">
                  <c:v>4</c:v>
                </c:pt>
                <c:pt idx="196">
                  <c:v>2</c:v>
                </c:pt>
                <c:pt idx="197">
                  <c:v>3</c:v>
                </c:pt>
                <c:pt idx="198">
                  <c:v>4</c:v>
                </c:pt>
                <c:pt idx="199">
                  <c:v>9</c:v>
                </c:pt>
                <c:pt idx="200">
                  <c:v>3</c:v>
                </c:pt>
                <c:pt idx="201">
                  <c:v>10</c:v>
                </c:pt>
                <c:pt idx="202">
                  <c:v>8</c:v>
                </c:pt>
                <c:pt idx="203">
                  <c:v>4</c:v>
                </c:pt>
                <c:pt idx="204">
                  <c:v>19</c:v>
                </c:pt>
                <c:pt idx="205">
                  <c:v>5</c:v>
                </c:pt>
                <c:pt idx="206">
                  <c:v>6</c:v>
                </c:pt>
                <c:pt idx="207">
                  <c:v>5</c:v>
                </c:pt>
                <c:pt idx="208">
                  <c:v>3</c:v>
                </c:pt>
                <c:pt idx="209">
                  <c:v>1</c:v>
                </c:pt>
                <c:pt idx="210">
                  <c:v>1</c:v>
                </c:pt>
                <c:pt idx="211">
                  <c:v>17</c:v>
                </c:pt>
                <c:pt idx="212">
                  <c:v>6</c:v>
                </c:pt>
                <c:pt idx="213">
                  <c:v>3</c:v>
                </c:pt>
                <c:pt idx="214">
                  <c:v>5</c:v>
                </c:pt>
                <c:pt idx="215">
                  <c:v>7</c:v>
                </c:pt>
                <c:pt idx="216">
                  <c:v>9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1</c:v>
                </c:pt>
                <c:pt idx="222">
                  <c:v>1</c:v>
                </c:pt>
                <c:pt idx="223">
                  <c:v>9</c:v>
                </c:pt>
                <c:pt idx="224">
                  <c:v>1</c:v>
                </c:pt>
                <c:pt idx="225">
                  <c:v>5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4</c:v>
                </c:pt>
                <c:pt idx="230">
                  <c:v>3</c:v>
                </c:pt>
                <c:pt idx="231">
                  <c:v>2</c:v>
                </c:pt>
                <c:pt idx="232">
                  <c:v>2</c:v>
                </c:pt>
                <c:pt idx="233">
                  <c:v>12</c:v>
                </c:pt>
                <c:pt idx="234">
                  <c:v>12</c:v>
                </c:pt>
                <c:pt idx="235">
                  <c:v>2</c:v>
                </c:pt>
                <c:pt idx="236">
                  <c:v>6</c:v>
                </c:pt>
                <c:pt idx="237">
                  <c:v>3</c:v>
                </c:pt>
                <c:pt idx="238">
                  <c:v>3</c:v>
                </c:pt>
                <c:pt idx="239">
                  <c:v>2</c:v>
                </c:pt>
                <c:pt idx="240">
                  <c:v>4</c:v>
                </c:pt>
                <c:pt idx="241">
                  <c:v>1</c:v>
                </c:pt>
                <c:pt idx="242">
                  <c:v>1</c:v>
                </c:pt>
                <c:pt idx="243">
                  <c:v>3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4</c:v>
                </c:pt>
                <c:pt idx="251">
                  <c:v>1</c:v>
                </c:pt>
                <c:pt idx="252">
                  <c:v>5</c:v>
                </c:pt>
                <c:pt idx="253">
                  <c:v>5</c:v>
                </c:pt>
                <c:pt idx="254">
                  <c:v>4</c:v>
                </c:pt>
                <c:pt idx="255">
                  <c:v>6</c:v>
                </c:pt>
                <c:pt idx="256">
                  <c:v>4</c:v>
                </c:pt>
                <c:pt idx="257">
                  <c:v>3</c:v>
                </c:pt>
                <c:pt idx="258">
                  <c:v>2</c:v>
                </c:pt>
                <c:pt idx="259">
                  <c:v>5</c:v>
                </c:pt>
                <c:pt idx="260">
                  <c:v>7</c:v>
                </c:pt>
                <c:pt idx="261">
                  <c:v>3</c:v>
                </c:pt>
                <c:pt idx="262">
                  <c:v>6</c:v>
                </c:pt>
                <c:pt idx="263">
                  <c:v>5</c:v>
                </c:pt>
                <c:pt idx="264">
                  <c:v>9</c:v>
                </c:pt>
                <c:pt idx="265">
                  <c:v>1</c:v>
                </c:pt>
                <c:pt idx="266">
                  <c:v>2</c:v>
                </c:pt>
                <c:pt idx="267">
                  <c:v>4</c:v>
                </c:pt>
                <c:pt idx="268">
                  <c:v>3</c:v>
                </c:pt>
                <c:pt idx="269">
                  <c:v>2</c:v>
                </c:pt>
                <c:pt idx="270">
                  <c:v>3</c:v>
                </c:pt>
                <c:pt idx="271">
                  <c:v>5</c:v>
                </c:pt>
                <c:pt idx="272">
                  <c:v>8</c:v>
                </c:pt>
                <c:pt idx="273">
                  <c:v>14</c:v>
                </c:pt>
                <c:pt idx="274">
                  <c:v>1</c:v>
                </c:pt>
                <c:pt idx="275">
                  <c:v>4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6</c:v>
                </c:pt>
                <c:pt idx="281">
                  <c:v>1</c:v>
                </c:pt>
                <c:pt idx="282">
                  <c:v>6</c:v>
                </c:pt>
                <c:pt idx="283">
                  <c:v>3</c:v>
                </c:pt>
                <c:pt idx="284">
                  <c:v>1</c:v>
                </c:pt>
                <c:pt idx="285">
                  <c:v>4</c:v>
                </c:pt>
                <c:pt idx="286">
                  <c:v>7</c:v>
                </c:pt>
                <c:pt idx="287">
                  <c:v>4</c:v>
                </c:pt>
                <c:pt idx="288">
                  <c:v>2</c:v>
                </c:pt>
                <c:pt idx="289">
                  <c:v>7</c:v>
                </c:pt>
                <c:pt idx="290">
                  <c:v>2</c:v>
                </c:pt>
                <c:pt idx="291">
                  <c:v>1</c:v>
                </c:pt>
                <c:pt idx="292">
                  <c:v>5</c:v>
                </c:pt>
                <c:pt idx="293">
                  <c:v>1</c:v>
                </c:pt>
                <c:pt idx="294">
                  <c:v>1</c:v>
                </c:pt>
                <c:pt idx="295">
                  <c:v>5</c:v>
                </c:pt>
                <c:pt idx="296">
                  <c:v>3</c:v>
                </c:pt>
                <c:pt idx="297">
                  <c:v>2</c:v>
                </c:pt>
                <c:pt idx="298">
                  <c:v>2</c:v>
                </c:pt>
                <c:pt idx="299">
                  <c:v>20</c:v>
                </c:pt>
                <c:pt idx="300">
                  <c:v>1</c:v>
                </c:pt>
                <c:pt idx="301">
                  <c:v>1</c:v>
                </c:pt>
                <c:pt idx="302">
                  <c:v>2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2</c:v>
                </c:pt>
                <c:pt idx="308">
                  <c:v>2</c:v>
                </c:pt>
                <c:pt idx="309">
                  <c:v>1</c:v>
                </c:pt>
                <c:pt idx="310">
                  <c:v>2</c:v>
                </c:pt>
                <c:pt idx="311">
                  <c:v>2</c:v>
                </c:pt>
                <c:pt idx="312">
                  <c:v>11</c:v>
                </c:pt>
                <c:pt idx="313">
                  <c:v>1</c:v>
                </c:pt>
                <c:pt idx="314">
                  <c:v>1</c:v>
                </c:pt>
                <c:pt idx="315">
                  <c:v>2</c:v>
                </c:pt>
                <c:pt idx="316">
                  <c:v>2</c:v>
                </c:pt>
                <c:pt idx="317">
                  <c:v>6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4</c:v>
                </c:pt>
                <c:pt idx="323">
                  <c:v>5</c:v>
                </c:pt>
                <c:pt idx="324">
                  <c:v>1</c:v>
                </c:pt>
                <c:pt idx="325">
                  <c:v>1</c:v>
                </c:pt>
                <c:pt idx="326">
                  <c:v>3</c:v>
                </c:pt>
                <c:pt idx="327">
                  <c:v>8</c:v>
                </c:pt>
                <c:pt idx="328">
                  <c:v>7</c:v>
                </c:pt>
                <c:pt idx="329">
                  <c:v>4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2</c:v>
                </c:pt>
                <c:pt idx="336">
                  <c:v>1</c:v>
                </c:pt>
                <c:pt idx="337">
                  <c:v>18</c:v>
                </c:pt>
                <c:pt idx="338">
                  <c:v>1</c:v>
                </c:pt>
                <c:pt idx="339">
                  <c:v>5</c:v>
                </c:pt>
                <c:pt idx="340">
                  <c:v>1</c:v>
                </c:pt>
                <c:pt idx="341">
                  <c:v>4</c:v>
                </c:pt>
                <c:pt idx="342">
                  <c:v>2</c:v>
                </c:pt>
                <c:pt idx="343">
                  <c:v>2</c:v>
                </c:pt>
                <c:pt idx="344">
                  <c:v>1</c:v>
                </c:pt>
                <c:pt idx="345">
                  <c:v>1</c:v>
                </c:pt>
                <c:pt idx="346">
                  <c:v>9</c:v>
                </c:pt>
                <c:pt idx="347">
                  <c:v>7</c:v>
                </c:pt>
                <c:pt idx="348">
                  <c:v>3</c:v>
                </c:pt>
                <c:pt idx="349">
                  <c:v>3</c:v>
                </c:pt>
                <c:pt idx="350">
                  <c:v>4</c:v>
                </c:pt>
                <c:pt idx="351">
                  <c:v>2</c:v>
                </c:pt>
                <c:pt idx="352">
                  <c:v>1</c:v>
                </c:pt>
                <c:pt idx="353">
                  <c:v>3</c:v>
                </c:pt>
                <c:pt idx="354">
                  <c:v>2</c:v>
                </c:pt>
                <c:pt idx="355">
                  <c:v>2</c:v>
                </c:pt>
                <c:pt idx="356">
                  <c:v>6</c:v>
                </c:pt>
                <c:pt idx="357">
                  <c:v>1</c:v>
                </c:pt>
                <c:pt idx="358">
                  <c:v>2</c:v>
                </c:pt>
                <c:pt idx="359">
                  <c:v>1</c:v>
                </c:pt>
                <c:pt idx="360">
                  <c:v>3</c:v>
                </c:pt>
                <c:pt idx="361">
                  <c:v>2</c:v>
                </c:pt>
                <c:pt idx="362">
                  <c:v>1</c:v>
                </c:pt>
                <c:pt idx="363">
                  <c:v>1</c:v>
                </c:pt>
                <c:pt idx="364">
                  <c:v>6</c:v>
                </c:pt>
                <c:pt idx="365">
                  <c:v>8</c:v>
                </c:pt>
                <c:pt idx="366">
                  <c:v>1</c:v>
                </c:pt>
                <c:pt idx="367">
                  <c:v>1</c:v>
                </c:pt>
                <c:pt idx="368">
                  <c:v>3</c:v>
                </c:pt>
                <c:pt idx="369">
                  <c:v>2</c:v>
                </c:pt>
                <c:pt idx="370">
                  <c:v>3</c:v>
                </c:pt>
                <c:pt idx="371">
                  <c:v>3</c:v>
                </c:pt>
                <c:pt idx="372">
                  <c:v>6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3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3</c:v>
                </c:pt>
                <c:pt idx="381">
                  <c:v>1</c:v>
                </c:pt>
                <c:pt idx="382">
                  <c:v>5</c:v>
                </c:pt>
                <c:pt idx="383">
                  <c:v>3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2</c:v>
                </c:pt>
                <c:pt idx="388">
                  <c:v>3</c:v>
                </c:pt>
                <c:pt idx="389">
                  <c:v>1</c:v>
                </c:pt>
                <c:pt idx="390">
                  <c:v>10</c:v>
                </c:pt>
                <c:pt idx="391">
                  <c:v>2</c:v>
                </c:pt>
                <c:pt idx="392">
                  <c:v>1</c:v>
                </c:pt>
                <c:pt idx="393">
                  <c:v>2</c:v>
                </c:pt>
                <c:pt idx="394">
                  <c:v>4</c:v>
                </c:pt>
                <c:pt idx="395">
                  <c:v>5</c:v>
                </c:pt>
                <c:pt idx="396">
                  <c:v>6</c:v>
                </c:pt>
                <c:pt idx="397">
                  <c:v>1</c:v>
                </c:pt>
                <c:pt idx="398">
                  <c:v>3</c:v>
                </c:pt>
                <c:pt idx="399">
                  <c:v>1</c:v>
                </c:pt>
                <c:pt idx="400">
                  <c:v>1</c:v>
                </c:pt>
                <c:pt idx="401">
                  <c:v>2</c:v>
                </c:pt>
                <c:pt idx="402">
                  <c:v>6</c:v>
                </c:pt>
                <c:pt idx="403">
                  <c:v>2</c:v>
                </c:pt>
                <c:pt idx="404">
                  <c:v>2</c:v>
                </c:pt>
                <c:pt idx="405">
                  <c:v>1</c:v>
                </c:pt>
                <c:pt idx="406">
                  <c:v>1</c:v>
                </c:pt>
                <c:pt idx="407">
                  <c:v>7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2</c:v>
                </c:pt>
                <c:pt idx="412">
                  <c:v>2</c:v>
                </c:pt>
                <c:pt idx="413">
                  <c:v>6</c:v>
                </c:pt>
                <c:pt idx="414">
                  <c:v>2</c:v>
                </c:pt>
                <c:pt idx="415">
                  <c:v>4</c:v>
                </c:pt>
                <c:pt idx="416">
                  <c:v>2</c:v>
                </c:pt>
                <c:pt idx="417">
                  <c:v>7</c:v>
                </c:pt>
                <c:pt idx="418">
                  <c:v>1</c:v>
                </c:pt>
                <c:pt idx="419">
                  <c:v>2</c:v>
                </c:pt>
                <c:pt idx="420">
                  <c:v>1</c:v>
                </c:pt>
                <c:pt idx="421">
                  <c:v>3</c:v>
                </c:pt>
                <c:pt idx="422">
                  <c:v>1</c:v>
                </c:pt>
                <c:pt idx="423">
                  <c:v>1</c:v>
                </c:pt>
                <c:pt idx="424">
                  <c:v>7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2</c:v>
                </c:pt>
                <c:pt idx="430">
                  <c:v>1</c:v>
                </c:pt>
                <c:pt idx="431">
                  <c:v>2</c:v>
                </c:pt>
                <c:pt idx="432">
                  <c:v>2</c:v>
                </c:pt>
                <c:pt idx="433">
                  <c:v>1</c:v>
                </c:pt>
                <c:pt idx="434">
                  <c:v>2</c:v>
                </c:pt>
                <c:pt idx="435">
                  <c:v>1</c:v>
                </c:pt>
                <c:pt idx="436">
                  <c:v>2</c:v>
                </c:pt>
                <c:pt idx="437">
                  <c:v>4</c:v>
                </c:pt>
                <c:pt idx="438">
                  <c:v>1</c:v>
                </c:pt>
                <c:pt idx="439">
                  <c:v>1</c:v>
                </c:pt>
                <c:pt idx="440">
                  <c:v>2</c:v>
                </c:pt>
                <c:pt idx="441">
                  <c:v>2</c:v>
                </c:pt>
                <c:pt idx="442">
                  <c:v>2</c:v>
                </c:pt>
                <c:pt idx="443">
                  <c:v>1</c:v>
                </c:pt>
                <c:pt idx="444">
                  <c:v>4</c:v>
                </c:pt>
                <c:pt idx="445">
                  <c:v>1</c:v>
                </c:pt>
                <c:pt idx="446">
                  <c:v>6</c:v>
                </c:pt>
                <c:pt idx="447">
                  <c:v>2</c:v>
                </c:pt>
                <c:pt idx="448">
                  <c:v>1</c:v>
                </c:pt>
                <c:pt idx="449">
                  <c:v>2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2</c:v>
                </c:pt>
                <c:pt idx="454">
                  <c:v>5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2</c:v>
                </c:pt>
                <c:pt idx="459">
                  <c:v>1</c:v>
                </c:pt>
                <c:pt idx="460">
                  <c:v>2</c:v>
                </c:pt>
                <c:pt idx="461">
                  <c:v>3</c:v>
                </c:pt>
                <c:pt idx="462">
                  <c:v>3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2</c:v>
                </c:pt>
                <c:pt idx="468">
                  <c:v>1</c:v>
                </c:pt>
                <c:pt idx="469">
                  <c:v>2</c:v>
                </c:pt>
                <c:pt idx="470">
                  <c:v>2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816282433"/>
        <c:axId val="530019726"/>
      </c:barChart>
      <c:catAx>
        <c:axId val="816282433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0019726"/>
        <c:crosses val="autoZero"/>
        <c:auto val="1"/>
        <c:lblAlgn val="ctr"/>
        <c:lblOffset val="100"/>
        <c:noMultiLvlLbl val="0"/>
      </c:catAx>
      <c:valAx>
        <c:axId val="53001972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628243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pv-buy10days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42042755344418"/>
          <c:y val="0.166670177781358"/>
          <c:w val="0.953194444444444"/>
          <c:h val="0.7484713897196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'userpvbuy-10days.xlsx'!$B$1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'userpvbuy-10days.csv'!$B$2:$B$681</c:f>
              <c:numCache>
                <c:formatCode>General</c:formatCode>
                <c:ptCount val="68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5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11</c:v>
                </c:pt>
                <c:pt idx="39">
                  <c:v>11</c:v>
                </c:pt>
                <c:pt idx="40">
                  <c:v>11</c:v>
                </c:pt>
                <c:pt idx="41">
                  <c:v>11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15</c:v>
                </c:pt>
                <c:pt idx="62">
                  <c:v>15</c:v>
                </c:pt>
                <c:pt idx="63">
                  <c:v>16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17</c:v>
                </c:pt>
                <c:pt idx="75">
                  <c:v>17</c:v>
                </c:pt>
                <c:pt idx="76">
                  <c:v>17</c:v>
                </c:pt>
                <c:pt idx="77">
                  <c:v>17</c:v>
                </c:pt>
                <c:pt idx="78">
                  <c:v>17</c:v>
                </c:pt>
                <c:pt idx="79">
                  <c:v>17</c:v>
                </c:pt>
                <c:pt idx="80">
                  <c:v>17</c:v>
                </c:pt>
                <c:pt idx="81">
                  <c:v>18</c:v>
                </c:pt>
                <c:pt idx="82">
                  <c:v>18</c:v>
                </c:pt>
                <c:pt idx="83">
                  <c:v>18</c:v>
                </c:pt>
                <c:pt idx="84">
                  <c:v>18</c:v>
                </c:pt>
                <c:pt idx="85">
                  <c:v>18</c:v>
                </c:pt>
                <c:pt idx="86">
                  <c:v>19</c:v>
                </c:pt>
                <c:pt idx="87">
                  <c:v>19</c:v>
                </c:pt>
                <c:pt idx="88">
                  <c:v>19</c:v>
                </c:pt>
                <c:pt idx="89">
                  <c:v>19</c:v>
                </c:pt>
                <c:pt idx="90">
                  <c:v>19</c:v>
                </c:pt>
                <c:pt idx="91">
                  <c:v>19</c:v>
                </c:pt>
                <c:pt idx="92">
                  <c:v>19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20</c:v>
                </c:pt>
                <c:pt idx="97">
                  <c:v>21</c:v>
                </c:pt>
                <c:pt idx="98">
                  <c:v>21</c:v>
                </c:pt>
                <c:pt idx="99">
                  <c:v>21</c:v>
                </c:pt>
                <c:pt idx="100">
                  <c:v>22</c:v>
                </c:pt>
                <c:pt idx="101">
                  <c:v>22</c:v>
                </c:pt>
                <c:pt idx="102">
                  <c:v>22</c:v>
                </c:pt>
                <c:pt idx="103">
                  <c:v>22</c:v>
                </c:pt>
                <c:pt idx="104">
                  <c:v>22</c:v>
                </c:pt>
                <c:pt idx="105">
                  <c:v>23</c:v>
                </c:pt>
                <c:pt idx="106">
                  <c:v>23</c:v>
                </c:pt>
                <c:pt idx="107">
                  <c:v>23</c:v>
                </c:pt>
                <c:pt idx="108">
                  <c:v>23</c:v>
                </c:pt>
                <c:pt idx="109">
                  <c:v>23</c:v>
                </c:pt>
                <c:pt idx="110">
                  <c:v>24</c:v>
                </c:pt>
                <c:pt idx="111">
                  <c:v>24</c:v>
                </c:pt>
                <c:pt idx="112">
                  <c:v>24</c:v>
                </c:pt>
                <c:pt idx="113">
                  <c:v>24</c:v>
                </c:pt>
                <c:pt idx="114">
                  <c:v>25</c:v>
                </c:pt>
                <c:pt idx="115">
                  <c:v>25</c:v>
                </c:pt>
                <c:pt idx="116">
                  <c:v>25</c:v>
                </c:pt>
                <c:pt idx="117">
                  <c:v>26</c:v>
                </c:pt>
                <c:pt idx="118">
                  <c:v>26</c:v>
                </c:pt>
                <c:pt idx="119">
                  <c:v>26</c:v>
                </c:pt>
                <c:pt idx="120">
                  <c:v>27</c:v>
                </c:pt>
                <c:pt idx="121">
                  <c:v>27</c:v>
                </c:pt>
                <c:pt idx="122">
                  <c:v>27</c:v>
                </c:pt>
                <c:pt idx="123">
                  <c:v>28</c:v>
                </c:pt>
                <c:pt idx="124">
                  <c:v>28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29</c:v>
                </c:pt>
                <c:pt idx="129">
                  <c:v>29</c:v>
                </c:pt>
                <c:pt idx="130">
                  <c:v>30</c:v>
                </c:pt>
                <c:pt idx="131">
                  <c:v>30</c:v>
                </c:pt>
                <c:pt idx="132">
                  <c:v>30</c:v>
                </c:pt>
                <c:pt idx="133">
                  <c:v>30</c:v>
                </c:pt>
                <c:pt idx="134">
                  <c:v>31</c:v>
                </c:pt>
                <c:pt idx="135">
                  <c:v>31</c:v>
                </c:pt>
                <c:pt idx="136">
                  <c:v>31</c:v>
                </c:pt>
                <c:pt idx="137">
                  <c:v>32</c:v>
                </c:pt>
                <c:pt idx="138">
                  <c:v>32</c:v>
                </c:pt>
                <c:pt idx="139">
                  <c:v>33</c:v>
                </c:pt>
                <c:pt idx="140">
                  <c:v>33</c:v>
                </c:pt>
                <c:pt idx="141">
                  <c:v>34</c:v>
                </c:pt>
                <c:pt idx="142">
                  <c:v>34</c:v>
                </c:pt>
                <c:pt idx="143">
                  <c:v>34</c:v>
                </c:pt>
                <c:pt idx="144">
                  <c:v>34</c:v>
                </c:pt>
                <c:pt idx="145">
                  <c:v>34</c:v>
                </c:pt>
                <c:pt idx="146">
                  <c:v>35</c:v>
                </c:pt>
                <c:pt idx="147">
                  <c:v>36</c:v>
                </c:pt>
                <c:pt idx="148">
                  <c:v>37</c:v>
                </c:pt>
                <c:pt idx="149">
                  <c:v>37</c:v>
                </c:pt>
                <c:pt idx="150">
                  <c:v>37</c:v>
                </c:pt>
                <c:pt idx="151">
                  <c:v>37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39</c:v>
                </c:pt>
                <c:pt idx="156">
                  <c:v>39</c:v>
                </c:pt>
                <c:pt idx="157">
                  <c:v>39</c:v>
                </c:pt>
                <c:pt idx="158">
                  <c:v>40</c:v>
                </c:pt>
                <c:pt idx="159">
                  <c:v>40</c:v>
                </c:pt>
                <c:pt idx="160">
                  <c:v>40</c:v>
                </c:pt>
                <c:pt idx="161">
                  <c:v>42</c:v>
                </c:pt>
                <c:pt idx="162">
                  <c:v>42</c:v>
                </c:pt>
                <c:pt idx="163">
                  <c:v>42</c:v>
                </c:pt>
                <c:pt idx="164">
                  <c:v>42</c:v>
                </c:pt>
                <c:pt idx="165">
                  <c:v>43</c:v>
                </c:pt>
                <c:pt idx="166">
                  <c:v>43</c:v>
                </c:pt>
                <c:pt idx="167">
                  <c:v>44</c:v>
                </c:pt>
                <c:pt idx="168">
                  <c:v>44</c:v>
                </c:pt>
                <c:pt idx="169">
                  <c:v>45</c:v>
                </c:pt>
                <c:pt idx="170">
                  <c:v>45</c:v>
                </c:pt>
                <c:pt idx="171">
                  <c:v>45</c:v>
                </c:pt>
                <c:pt idx="172">
                  <c:v>46</c:v>
                </c:pt>
                <c:pt idx="173">
                  <c:v>46</c:v>
                </c:pt>
                <c:pt idx="174">
                  <c:v>46</c:v>
                </c:pt>
                <c:pt idx="175">
                  <c:v>48</c:v>
                </c:pt>
                <c:pt idx="176">
                  <c:v>49</c:v>
                </c:pt>
                <c:pt idx="177">
                  <c:v>49</c:v>
                </c:pt>
                <c:pt idx="178">
                  <c:v>49</c:v>
                </c:pt>
                <c:pt idx="179">
                  <c:v>49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52</c:v>
                </c:pt>
                <c:pt idx="184">
                  <c:v>52</c:v>
                </c:pt>
                <c:pt idx="185">
                  <c:v>53</c:v>
                </c:pt>
                <c:pt idx="186">
                  <c:v>53</c:v>
                </c:pt>
                <c:pt idx="187">
                  <c:v>53</c:v>
                </c:pt>
                <c:pt idx="188">
                  <c:v>54</c:v>
                </c:pt>
                <c:pt idx="189">
                  <c:v>54</c:v>
                </c:pt>
                <c:pt idx="190">
                  <c:v>55</c:v>
                </c:pt>
                <c:pt idx="191">
                  <c:v>56</c:v>
                </c:pt>
                <c:pt idx="192">
                  <c:v>56</c:v>
                </c:pt>
                <c:pt idx="193">
                  <c:v>57</c:v>
                </c:pt>
                <c:pt idx="194">
                  <c:v>58</c:v>
                </c:pt>
                <c:pt idx="195">
                  <c:v>58</c:v>
                </c:pt>
                <c:pt idx="196">
                  <c:v>59</c:v>
                </c:pt>
                <c:pt idx="197">
                  <c:v>59</c:v>
                </c:pt>
                <c:pt idx="198">
                  <c:v>60</c:v>
                </c:pt>
                <c:pt idx="199">
                  <c:v>60</c:v>
                </c:pt>
                <c:pt idx="200">
                  <c:v>63</c:v>
                </c:pt>
                <c:pt idx="201">
                  <c:v>63</c:v>
                </c:pt>
                <c:pt idx="202">
                  <c:v>65</c:v>
                </c:pt>
                <c:pt idx="203">
                  <c:v>66</c:v>
                </c:pt>
                <c:pt idx="204">
                  <c:v>66</c:v>
                </c:pt>
                <c:pt idx="205">
                  <c:v>67</c:v>
                </c:pt>
                <c:pt idx="206">
                  <c:v>68</c:v>
                </c:pt>
                <c:pt idx="207">
                  <c:v>70</c:v>
                </c:pt>
                <c:pt idx="208">
                  <c:v>70</c:v>
                </c:pt>
                <c:pt idx="209">
                  <c:v>72</c:v>
                </c:pt>
                <c:pt idx="210">
                  <c:v>72</c:v>
                </c:pt>
                <c:pt idx="211">
                  <c:v>73</c:v>
                </c:pt>
                <c:pt idx="212">
                  <c:v>74</c:v>
                </c:pt>
                <c:pt idx="213">
                  <c:v>76</c:v>
                </c:pt>
                <c:pt idx="214">
                  <c:v>77</c:v>
                </c:pt>
                <c:pt idx="215">
                  <c:v>79</c:v>
                </c:pt>
                <c:pt idx="216">
                  <c:v>81</c:v>
                </c:pt>
                <c:pt idx="217">
                  <c:v>82</c:v>
                </c:pt>
                <c:pt idx="218">
                  <c:v>83</c:v>
                </c:pt>
                <c:pt idx="219">
                  <c:v>84</c:v>
                </c:pt>
                <c:pt idx="220">
                  <c:v>84</c:v>
                </c:pt>
                <c:pt idx="221">
                  <c:v>85</c:v>
                </c:pt>
                <c:pt idx="222">
                  <c:v>86</c:v>
                </c:pt>
                <c:pt idx="223">
                  <c:v>90</c:v>
                </c:pt>
                <c:pt idx="224">
                  <c:v>90</c:v>
                </c:pt>
                <c:pt idx="225">
                  <c:v>92</c:v>
                </c:pt>
                <c:pt idx="226">
                  <c:v>92</c:v>
                </c:pt>
                <c:pt idx="227">
                  <c:v>96</c:v>
                </c:pt>
                <c:pt idx="228">
                  <c:v>96</c:v>
                </c:pt>
                <c:pt idx="229">
                  <c:v>100</c:v>
                </c:pt>
                <c:pt idx="230">
                  <c:v>101</c:v>
                </c:pt>
                <c:pt idx="231">
                  <c:v>102</c:v>
                </c:pt>
                <c:pt idx="232">
                  <c:v>103</c:v>
                </c:pt>
                <c:pt idx="233">
                  <c:v>108</c:v>
                </c:pt>
                <c:pt idx="234">
                  <c:v>108</c:v>
                </c:pt>
                <c:pt idx="235">
                  <c:v>108</c:v>
                </c:pt>
                <c:pt idx="236">
                  <c:v>109</c:v>
                </c:pt>
                <c:pt idx="237">
                  <c:v>113</c:v>
                </c:pt>
                <c:pt idx="238">
                  <c:v>113</c:v>
                </c:pt>
                <c:pt idx="239">
                  <c:v>118</c:v>
                </c:pt>
                <c:pt idx="240">
                  <c:v>122</c:v>
                </c:pt>
                <c:pt idx="241">
                  <c:v>124</c:v>
                </c:pt>
                <c:pt idx="242">
                  <c:v>124</c:v>
                </c:pt>
                <c:pt idx="243">
                  <c:v>128</c:v>
                </c:pt>
                <c:pt idx="244">
                  <c:v>130</c:v>
                </c:pt>
                <c:pt idx="245">
                  <c:v>132</c:v>
                </c:pt>
                <c:pt idx="246">
                  <c:v>132</c:v>
                </c:pt>
                <c:pt idx="247">
                  <c:v>135</c:v>
                </c:pt>
                <c:pt idx="248">
                  <c:v>135</c:v>
                </c:pt>
                <c:pt idx="249">
                  <c:v>138</c:v>
                </c:pt>
                <c:pt idx="250">
                  <c:v>139</c:v>
                </c:pt>
                <c:pt idx="251">
                  <c:v>140</c:v>
                </c:pt>
                <c:pt idx="252">
                  <c:v>142</c:v>
                </c:pt>
                <c:pt idx="253">
                  <c:v>145</c:v>
                </c:pt>
                <c:pt idx="254">
                  <c:v>151</c:v>
                </c:pt>
                <c:pt idx="255">
                  <c:v>152</c:v>
                </c:pt>
                <c:pt idx="256">
                  <c:v>157</c:v>
                </c:pt>
                <c:pt idx="257">
                  <c:v>162</c:v>
                </c:pt>
                <c:pt idx="258">
                  <c:v>162</c:v>
                </c:pt>
                <c:pt idx="259">
                  <c:v>185</c:v>
                </c:pt>
                <c:pt idx="260">
                  <c:v>198</c:v>
                </c:pt>
                <c:pt idx="261">
                  <c:v>228</c:v>
                </c:pt>
                <c:pt idx="262">
                  <c:v>273</c:v>
                </c:pt>
                <c:pt idx="263">
                  <c:v>290</c:v>
                </c:pt>
              </c:numCache>
            </c:numRef>
          </c:val>
        </c:ser>
        <c:ser>
          <c:idx val="1"/>
          <c:order val="1"/>
          <c:tx>
            <c:strRef>
              <c:f>'userpvbuy-10days.xlsx'!$C$1</c:f>
              <c:strCache>
                <c:ptCount val="1"/>
                <c:pt idx="0">
                  <c:v>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'userpvbuy-10days.csv'!$C$2:$C$681</c:f>
              <c:numCache>
                <c:formatCode>General</c:formatCode>
                <c:ptCount val="68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3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4</c:v>
                </c:pt>
                <c:pt idx="64">
                  <c:v>3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2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6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1</c:v>
                </c:pt>
                <c:pt idx="104">
                  <c:v>1</c:v>
                </c:pt>
                <c:pt idx="105">
                  <c:v>3</c:v>
                </c:pt>
                <c:pt idx="106">
                  <c:v>3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3</c:v>
                </c:pt>
                <c:pt idx="111">
                  <c:v>2</c:v>
                </c:pt>
                <c:pt idx="112">
                  <c:v>2</c:v>
                </c:pt>
                <c:pt idx="113">
                  <c:v>1</c:v>
                </c:pt>
                <c:pt idx="114">
                  <c:v>3</c:v>
                </c:pt>
                <c:pt idx="115">
                  <c:v>3</c:v>
                </c:pt>
                <c:pt idx="116">
                  <c:v>2</c:v>
                </c:pt>
                <c:pt idx="117">
                  <c:v>3</c:v>
                </c:pt>
                <c:pt idx="118">
                  <c:v>2</c:v>
                </c:pt>
                <c:pt idx="119">
                  <c:v>1</c:v>
                </c:pt>
                <c:pt idx="120">
                  <c:v>3</c:v>
                </c:pt>
                <c:pt idx="121">
                  <c:v>3</c:v>
                </c:pt>
                <c:pt idx="122">
                  <c:v>2</c:v>
                </c:pt>
                <c:pt idx="123">
                  <c:v>5</c:v>
                </c:pt>
                <c:pt idx="124">
                  <c:v>2</c:v>
                </c:pt>
                <c:pt idx="125">
                  <c:v>2</c:v>
                </c:pt>
                <c:pt idx="126">
                  <c:v>1</c:v>
                </c:pt>
                <c:pt idx="127">
                  <c:v>1</c:v>
                </c:pt>
                <c:pt idx="128">
                  <c:v>3</c:v>
                </c:pt>
                <c:pt idx="129">
                  <c:v>1</c:v>
                </c:pt>
                <c:pt idx="130">
                  <c:v>4</c:v>
                </c:pt>
                <c:pt idx="131">
                  <c:v>3</c:v>
                </c:pt>
                <c:pt idx="132">
                  <c:v>1</c:v>
                </c:pt>
                <c:pt idx="133">
                  <c:v>1</c:v>
                </c:pt>
                <c:pt idx="134">
                  <c:v>5</c:v>
                </c:pt>
                <c:pt idx="135">
                  <c:v>4</c:v>
                </c:pt>
                <c:pt idx="136">
                  <c:v>1</c:v>
                </c:pt>
                <c:pt idx="137">
                  <c:v>3</c:v>
                </c:pt>
                <c:pt idx="138">
                  <c:v>1</c:v>
                </c:pt>
                <c:pt idx="139">
                  <c:v>2</c:v>
                </c:pt>
                <c:pt idx="140">
                  <c:v>1</c:v>
                </c:pt>
                <c:pt idx="141">
                  <c:v>4</c:v>
                </c:pt>
                <c:pt idx="142">
                  <c:v>3</c:v>
                </c:pt>
                <c:pt idx="143">
                  <c:v>2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2</c:v>
                </c:pt>
                <c:pt idx="148">
                  <c:v>3</c:v>
                </c:pt>
                <c:pt idx="149">
                  <c:v>2</c:v>
                </c:pt>
                <c:pt idx="150">
                  <c:v>2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3</c:v>
                </c:pt>
                <c:pt idx="159">
                  <c:v>2</c:v>
                </c:pt>
                <c:pt idx="160">
                  <c:v>1</c:v>
                </c:pt>
                <c:pt idx="161">
                  <c:v>2</c:v>
                </c:pt>
                <c:pt idx="162">
                  <c:v>2</c:v>
                </c:pt>
                <c:pt idx="163">
                  <c:v>1</c:v>
                </c:pt>
                <c:pt idx="164">
                  <c:v>1</c:v>
                </c:pt>
                <c:pt idx="165">
                  <c:v>4</c:v>
                </c:pt>
                <c:pt idx="166">
                  <c:v>1</c:v>
                </c:pt>
                <c:pt idx="167">
                  <c:v>2</c:v>
                </c:pt>
                <c:pt idx="168">
                  <c:v>1</c:v>
                </c:pt>
                <c:pt idx="169">
                  <c:v>4</c:v>
                </c:pt>
                <c:pt idx="170">
                  <c:v>2</c:v>
                </c:pt>
                <c:pt idx="171">
                  <c:v>1</c:v>
                </c:pt>
                <c:pt idx="172">
                  <c:v>3</c:v>
                </c:pt>
                <c:pt idx="173">
                  <c:v>2</c:v>
                </c:pt>
                <c:pt idx="174">
                  <c:v>1</c:v>
                </c:pt>
                <c:pt idx="175">
                  <c:v>2</c:v>
                </c:pt>
                <c:pt idx="176">
                  <c:v>5</c:v>
                </c:pt>
                <c:pt idx="177">
                  <c:v>2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2</c:v>
                </c:pt>
                <c:pt idx="182">
                  <c:v>1</c:v>
                </c:pt>
                <c:pt idx="183">
                  <c:v>3</c:v>
                </c:pt>
                <c:pt idx="184">
                  <c:v>2</c:v>
                </c:pt>
                <c:pt idx="185">
                  <c:v>5</c:v>
                </c:pt>
                <c:pt idx="186">
                  <c:v>2</c:v>
                </c:pt>
                <c:pt idx="187">
                  <c:v>2</c:v>
                </c:pt>
                <c:pt idx="188">
                  <c:v>14</c:v>
                </c:pt>
                <c:pt idx="189">
                  <c:v>1</c:v>
                </c:pt>
                <c:pt idx="190">
                  <c:v>3</c:v>
                </c:pt>
                <c:pt idx="191">
                  <c:v>2</c:v>
                </c:pt>
                <c:pt idx="192">
                  <c:v>1</c:v>
                </c:pt>
                <c:pt idx="193">
                  <c:v>6</c:v>
                </c:pt>
                <c:pt idx="194">
                  <c:v>5</c:v>
                </c:pt>
                <c:pt idx="195">
                  <c:v>2</c:v>
                </c:pt>
                <c:pt idx="196">
                  <c:v>5</c:v>
                </c:pt>
                <c:pt idx="197">
                  <c:v>4</c:v>
                </c:pt>
                <c:pt idx="198">
                  <c:v>6</c:v>
                </c:pt>
                <c:pt idx="199">
                  <c:v>2</c:v>
                </c:pt>
                <c:pt idx="200">
                  <c:v>7</c:v>
                </c:pt>
                <c:pt idx="201">
                  <c:v>5</c:v>
                </c:pt>
                <c:pt idx="202">
                  <c:v>6</c:v>
                </c:pt>
                <c:pt idx="203">
                  <c:v>5</c:v>
                </c:pt>
                <c:pt idx="204">
                  <c:v>5</c:v>
                </c:pt>
                <c:pt idx="205">
                  <c:v>1</c:v>
                </c:pt>
                <c:pt idx="206">
                  <c:v>1</c:v>
                </c:pt>
                <c:pt idx="207">
                  <c:v>2</c:v>
                </c:pt>
                <c:pt idx="208">
                  <c:v>2</c:v>
                </c:pt>
                <c:pt idx="209">
                  <c:v>8</c:v>
                </c:pt>
                <c:pt idx="210">
                  <c:v>1</c:v>
                </c:pt>
                <c:pt idx="211">
                  <c:v>2</c:v>
                </c:pt>
                <c:pt idx="212">
                  <c:v>1</c:v>
                </c:pt>
                <c:pt idx="213">
                  <c:v>5</c:v>
                </c:pt>
                <c:pt idx="214">
                  <c:v>14</c:v>
                </c:pt>
                <c:pt idx="215">
                  <c:v>4</c:v>
                </c:pt>
                <c:pt idx="216">
                  <c:v>1</c:v>
                </c:pt>
                <c:pt idx="217">
                  <c:v>8</c:v>
                </c:pt>
                <c:pt idx="218">
                  <c:v>7</c:v>
                </c:pt>
                <c:pt idx="219">
                  <c:v>7</c:v>
                </c:pt>
                <c:pt idx="220">
                  <c:v>3</c:v>
                </c:pt>
                <c:pt idx="221">
                  <c:v>5</c:v>
                </c:pt>
                <c:pt idx="222">
                  <c:v>7</c:v>
                </c:pt>
                <c:pt idx="223">
                  <c:v>8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3</c:v>
                </c:pt>
                <c:pt idx="228">
                  <c:v>1</c:v>
                </c:pt>
                <c:pt idx="229">
                  <c:v>2</c:v>
                </c:pt>
                <c:pt idx="230">
                  <c:v>3</c:v>
                </c:pt>
                <c:pt idx="231">
                  <c:v>1</c:v>
                </c:pt>
                <c:pt idx="232">
                  <c:v>16</c:v>
                </c:pt>
                <c:pt idx="233">
                  <c:v>6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3</c:v>
                </c:pt>
                <c:pt idx="238">
                  <c:v>1</c:v>
                </c:pt>
                <c:pt idx="239">
                  <c:v>1</c:v>
                </c:pt>
                <c:pt idx="240">
                  <c:v>4</c:v>
                </c:pt>
                <c:pt idx="241">
                  <c:v>5</c:v>
                </c:pt>
                <c:pt idx="242">
                  <c:v>5</c:v>
                </c:pt>
                <c:pt idx="243">
                  <c:v>11</c:v>
                </c:pt>
                <c:pt idx="244">
                  <c:v>8</c:v>
                </c:pt>
                <c:pt idx="245">
                  <c:v>6</c:v>
                </c:pt>
                <c:pt idx="246">
                  <c:v>2</c:v>
                </c:pt>
                <c:pt idx="247">
                  <c:v>6</c:v>
                </c:pt>
                <c:pt idx="248">
                  <c:v>3</c:v>
                </c:pt>
                <c:pt idx="249">
                  <c:v>1</c:v>
                </c:pt>
                <c:pt idx="250">
                  <c:v>1</c:v>
                </c:pt>
                <c:pt idx="251">
                  <c:v>3</c:v>
                </c:pt>
                <c:pt idx="252">
                  <c:v>1</c:v>
                </c:pt>
                <c:pt idx="253">
                  <c:v>12</c:v>
                </c:pt>
                <c:pt idx="254">
                  <c:v>2</c:v>
                </c:pt>
                <c:pt idx="255">
                  <c:v>6</c:v>
                </c:pt>
                <c:pt idx="256">
                  <c:v>2</c:v>
                </c:pt>
                <c:pt idx="257">
                  <c:v>23</c:v>
                </c:pt>
                <c:pt idx="258">
                  <c:v>7</c:v>
                </c:pt>
                <c:pt idx="259">
                  <c:v>4</c:v>
                </c:pt>
                <c:pt idx="260">
                  <c:v>4</c:v>
                </c:pt>
                <c:pt idx="261">
                  <c:v>2</c:v>
                </c:pt>
                <c:pt idx="262">
                  <c:v>1</c:v>
                </c:pt>
                <c:pt idx="263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322914530"/>
        <c:axId val="994132099"/>
      </c:barChart>
      <c:catAx>
        <c:axId val="32291453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4132099"/>
        <c:crosses val="autoZero"/>
        <c:auto val="1"/>
        <c:lblAlgn val="ctr"/>
        <c:lblOffset val="100"/>
        <c:noMultiLvlLbl val="0"/>
      </c:catAx>
      <c:valAx>
        <c:axId val="9941320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229145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10days</a:t>
            </a:r>
            <a:endParaRPr lang="en-US" altLang="zh-CN"/>
          </a:p>
        </c:rich>
      </c:tx>
      <c:layout>
        <c:manualLayout>
          <c:xMode val="edge"/>
          <c:yMode val="edge"/>
          <c:x val="0.391666666666667"/>
          <c:y val="0.013888888888888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'cart-buy-10days.xlsx'!$B$1</c:f>
              <c:strCache>
                <c:ptCount val="1"/>
                <c:pt idx="0">
                  <c:v>cart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'cart-buy-10days.xlsx'!$B$2:$B$16</c:f>
              <c:numCache>
                <c:formatCode>General</c:formatCode>
                <c:ptCount val="15"/>
                <c:pt idx="0">
                  <c:v>9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4</c:v>
                </c:pt>
                <c:pt idx="5">
                  <c:v>3</c:v>
                </c:pt>
                <c:pt idx="6">
                  <c:v>8</c:v>
                </c:pt>
                <c:pt idx="7">
                  <c:v>2</c:v>
                </c:pt>
                <c:pt idx="8">
                  <c:v>4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</c:ser>
        <c:ser>
          <c:idx val="1"/>
          <c:order val="1"/>
          <c:tx>
            <c:strRef>
              <c:f>'cart-buy-10days.xlsx'!$C$1</c:f>
              <c:strCache>
                <c:ptCount val="1"/>
                <c:pt idx="0">
                  <c:v>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'cart-buy-10days.xlsx'!$C$2:$C$16</c:f>
              <c:numCache>
                <c:formatCode>General</c:formatCode>
                <c:ptCount val="15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248994178"/>
        <c:axId val="157456653"/>
      </c:barChart>
      <c:catAx>
        <c:axId val="24899417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7456653"/>
        <c:crosses val="autoZero"/>
        <c:auto val="1"/>
        <c:lblAlgn val="ctr"/>
        <c:lblOffset val="100"/>
        <c:noMultiLvlLbl val="0"/>
      </c:catAx>
      <c:valAx>
        <c:axId val="15745665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899417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20days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'cart-buy-20days.xlsx'!$B$1</c:f>
              <c:strCache>
                <c:ptCount val="1"/>
                <c:pt idx="0">
                  <c:v>cart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'cart-buy-20days.csv'!$B$2:$B$21</c:f>
              <c:numCache>
                <c:formatCode>General</c:formatCode>
                <c:ptCount val="20"/>
                <c:pt idx="0">
                  <c:v>11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9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</c:numCache>
            </c:numRef>
          </c:val>
        </c:ser>
        <c:ser>
          <c:idx val="1"/>
          <c:order val="1"/>
          <c:tx>
            <c:strRef>
              <c:f>'cart-buy-20days.xlsx'!$C$1</c:f>
              <c:strCache>
                <c:ptCount val="1"/>
                <c:pt idx="0">
                  <c:v>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'cart-buy-20days.csv'!$C$2:$C$21</c:f>
              <c:numCache>
                <c:formatCode>General</c:formatCode>
                <c:ptCount val="20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7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12652935"/>
        <c:axId val="199898565"/>
      </c:barChart>
      <c:catAx>
        <c:axId val="12652935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898565"/>
        <c:crosses val="autoZero"/>
        <c:auto val="1"/>
        <c:lblAlgn val="ctr"/>
        <c:lblOffset val="100"/>
        <c:noMultiLvlLbl val="0"/>
      </c:catAx>
      <c:valAx>
        <c:axId val="19989856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652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30days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3583535108959"/>
          <c:y val="0.153203342618384"/>
          <c:w val="0.892235673930589"/>
          <c:h val="0.683639740018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'cart-buy-30days.csv'!$B$1</c:f>
              <c:strCache>
                <c:ptCount val="1"/>
                <c:pt idx="0">
                  <c:v>cart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'cart-buy-30days.csv'!$B$2:$B$26</c:f>
              <c:numCache>
                <c:formatCode>General</c:formatCode>
                <c:ptCount val="25"/>
                <c:pt idx="0">
                  <c:v>18</c:v>
                </c:pt>
                <c:pt idx="1">
                  <c:v>14</c:v>
                </c:pt>
                <c:pt idx="2">
                  <c:v>11</c:v>
                </c:pt>
                <c:pt idx="3">
                  <c:v>11</c:v>
                </c:pt>
                <c:pt idx="4">
                  <c:v>10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10</c:v>
                </c:pt>
                <c:pt idx="14">
                  <c:v>2</c:v>
                </c:pt>
                <c:pt idx="15">
                  <c:v>3</c:v>
                </c:pt>
                <c:pt idx="16">
                  <c:v>7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1</c:v>
                </c:pt>
                <c:pt idx="24">
                  <c:v>1</c:v>
                </c:pt>
              </c:numCache>
            </c:numRef>
          </c:val>
        </c:ser>
        <c:ser>
          <c:idx val="1"/>
          <c:order val="1"/>
          <c:tx>
            <c:strRef>
              <c:f>'cart-buy-30days.csv'!$C$1</c:f>
              <c:strCache>
                <c:ptCount val="1"/>
                <c:pt idx="0">
                  <c:v>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'cart-buy-30days.csv'!$C$2:$C$26</c:f>
              <c:numCache>
                <c:formatCode>General</c:formatCode>
                <c:ptCount val="25"/>
                <c:pt idx="0">
                  <c:v>17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5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744178025"/>
        <c:axId val="611070222"/>
      </c:barChart>
      <c:catAx>
        <c:axId val="744178025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1070222"/>
        <c:crosses val="autoZero"/>
        <c:auto val="1"/>
        <c:lblAlgn val="ctr"/>
        <c:lblOffset val="100"/>
        <c:noMultiLvlLbl val="0"/>
      </c:catAx>
      <c:valAx>
        <c:axId val="61107022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417802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5555555555556"/>
          <c:y val="0.068287037037037"/>
          <c:w val="0.907277777777778"/>
          <c:h val="0.709583333333333"/>
        </c:manualLayout>
      </c:layout>
      <c:lineChart>
        <c:grouping val="stacked"/>
        <c:varyColors val="0"/>
        <c:ser>
          <c:idx val="0"/>
          <c:order val="0"/>
          <c:tx>
            <c:strRef>
              <c:f>'fav-buy-30days.xlsx'!$B$1</c:f>
              <c:strCache>
                <c:ptCount val="1"/>
                <c:pt idx="0">
                  <c:v>fav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'fav-buy-30days.xlsx'!$B$2:$B$107</c:f>
              <c:numCache>
                <c:formatCode>General</c:formatCode>
                <c:ptCount val="106"/>
                <c:pt idx="0">
                  <c:v>27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10</c:v>
                </c:pt>
                <c:pt idx="5">
                  <c:v>9</c:v>
                </c:pt>
                <c:pt idx="6">
                  <c:v>9</c:v>
                </c:pt>
                <c:pt idx="7">
                  <c:v>8</c:v>
                </c:pt>
                <c:pt idx="8">
                  <c:v>8</c:v>
                </c:pt>
                <c:pt idx="9">
                  <c:v>15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6</c:v>
                </c:pt>
                <c:pt idx="14">
                  <c:v>12</c:v>
                </c:pt>
                <c:pt idx="15">
                  <c:v>11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9</c:v>
                </c:pt>
                <c:pt idx="20">
                  <c:v>8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15</c:v>
                </c:pt>
                <c:pt idx="30">
                  <c:v>11</c:v>
                </c:pt>
                <c:pt idx="31">
                  <c:v>22</c:v>
                </c:pt>
                <c:pt idx="32">
                  <c:v>7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9</c:v>
                </c:pt>
                <c:pt idx="44">
                  <c:v>5</c:v>
                </c:pt>
                <c:pt idx="45">
                  <c:v>10</c:v>
                </c:pt>
                <c:pt idx="46">
                  <c:v>22</c:v>
                </c:pt>
                <c:pt idx="47">
                  <c:v>13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4</c:v>
                </c:pt>
                <c:pt idx="57">
                  <c:v>4</c:v>
                </c:pt>
                <c:pt idx="58">
                  <c:v>2</c:v>
                </c:pt>
                <c:pt idx="59">
                  <c:v>2</c:v>
                </c:pt>
                <c:pt idx="60">
                  <c:v>8</c:v>
                </c:pt>
                <c:pt idx="61">
                  <c:v>2</c:v>
                </c:pt>
                <c:pt idx="62">
                  <c:v>7</c:v>
                </c:pt>
                <c:pt idx="63">
                  <c:v>10</c:v>
                </c:pt>
                <c:pt idx="64">
                  <c:v>5</c:v>
                </c:pt>
                <c:pt idx="65">
                  <c:v>15</c:v>
                </c:pt>
                <c:pt idx="66">
                  <c:v>24</c:v>
                </c:pt>
                <c:pt idx="67">
                  <c:v>3</c:v>
                </c:pt>
                <c:pt idx="68">
                  <c:v>3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3</c:v>
                </c:pt>
                <c:pt idx="73">
                  <c:v>12</c:v>
                </c:pt>
                <c:pt idx="74">
                  <c:v>3</c:v>
                </c:pt>
                <c:pt idx="75">
                  <c:v>3</c:v>
                </c:pt>
                <c:pt idx="76">
                  <c:v>17</c:v>
                </c:pt>
                <c:pt idx="77">
                  <c:v>4</c:v>
                </c:pt>
                <c:pt idx="78">
                  <c:v>13</c:v>
                </c:pt>
                <c:pt idx="79">
                  <c:v>5</c:v>
                </c:pt>
                <c:pt idx="80">
                  <c:v>5</c:v>
                </c:pt>
                <c:pt idx="81">
                  <c:v>14</c:v>
                </c:pt>
                <c:pt idx="82">
                  <c:v>18</c:v>
                </c:pt>
                <c:pt idx="83">
                  <c:v>9</c:v>
                </c:pt>
                <c:pt idx="84">
                  <c:v>1</c:v>
                </c:pt>
                <c:pt idx="85">
                  <c:v>1</c:v>
                </c:pt>
                <c:pt idx="86">
                  <c:v>14</c:v>
                </c:pt>
                <c:pt idx="87">
                  <c:v>6</c:v>
                </c:pt>
                <c:pt idx="88">
                  <c:v>3</c:v>
                </c:pt>
                <c:pt idx="89">
                  <c:v>3</c:v>
                </c:pt>
                <c:pt idx="90">
                  <c:v>1</c:v>
                </c:pt>
                <c:pt idx="91">
                  <c:v>3</c:v>
                </c:pt>
                <c:pt idx="92">
                  <c:v>2</c:v>
                </c:pt>
                <c:pt idx="93">
                  <c:v>2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'fav-buy-30days.xlsx'!$C$1</c:f>
              <c:strCache>
                <c:ptCount val="1"/>
                <c:pt idx="0">
                  <c:v>buy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'fav-buy-30days.xlsx'!$C$2:$C$107</c:f>
              <c:numCache>
                <c:formatCode>General</c:formatCode>
                <c:ptCount val="106"/>
                <c:pt idx="0">
                  <c:v>26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7</c:v>
                </c:pt>
                <c:pt idx="8">
                  <c:v>7</c:v>
                </c:pt>
                <c:pt idx="9">
                  <c:v>13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5</c:v>
                </c:pt>
                <c:pt idx="14">
                  <c:v>10</c:v>
                </c:pt>
                <c:pt idx="15">
                  <c:v>9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7</c:v>
                </c:pt>
                <c:pt idx="20">
                  <c:v>6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11</c:v>
                </c:pt>
                <c:pt idx="30">
                  <c:v>8</c:v>
                </c:pt>
                <c:pt idx="31">
                  <c:v>16</c:v>
                </c:pt>
                <c:pt idx="32">
                  <c:v>5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6</c:v>
                </c:pt>
                <c:pt idx="44">
                  <c:v>3</c:v>
                </c:pt>
                <c:pt idx="45">
                  <c:v>6</c:v>
                </c:pt>
                <c:pt idx="46">
                  <c:v>12</c:v>
                </c:pt>
                <c:pt idx="47">
                  <c:v>7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  <c:pt idx="60">
                  <c:v>4</c:v>
                </c:pt>
                <c:pt idx="61">
                  <c:v>1</c:v>
                </c:pt>
                <c:pt idx="62">
                  <c:v>3</c:v>
                </c:pt>
                <c:pt idx="63">
                  <c:v>4</c:v>
                </c:pt>
                <c:pt idx="64">
                  <c:v>2</c:v>
                </c:pt>
                <c:pt idx="65">
                  <c:v>6</c:v>
                </c:pt>
                <c:pt idx="66">
                  <c:v>9</c:v>
                </c:pt>
                <c:pt idx="67">
                  <c:v>1</c:v>
                </c:pt>
                <c:pt idx="68">
                  <c:v>1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1</c:v>
                </c:pt>
                <c:pt idx="73">
                  <c:v>4</c:v>
                </c:pt>
                <c:pt idx="74">
                  <c:v>1</c:v>
                </c:pt>
                <c:pt idx="75">
                  <c:v>1</c:v>
                </c:pt>
                <c:pt idx="76">
                  <c:v>5</c:v>
                </c:pt>
                <c:pt idx="77">
                  <c:v>1</c:v>
                </c:pt>
                <c:pt idx="78">
                  <c:v>3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46819902"/>
        <c:axId val="907096781"/>
      </c:lineChart>
      <c:catAx>
        <c:axId val="54681990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7096781"/>
        <c:crosses val="autoZero"/>
        <c:auto val="1"/>
        <c:lblAlgn val="ctr"/>
        <c:lblOffset val="100"/>
        <c:noMultiLvlLbl val="0"/>
      </c:catAx>
      <c:valAx>
        <c:axId val="90709678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681990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chart" Target="../charts/chart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855942" y="2924637"/>
            <a:ext cx="6578748" cy="37274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2855941" y="4638183"/>
            <a:ext cx="6578748" cy="37274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0"/>
          <p:cNvSpPr>
            <a:spLocks noEditPoints="1"/>
          </p:cNvSpPr>
          <p:nvPr/>
        </p:nvSpPr>
        <p:spPr bwMode="auto">
          <a:xfrm>
            <a:off x="3330066" y="2731246"/>
            <a:ext cx="413766" cy="400588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221244" y="1935962"/>
            <a:ext cx="1572265" cy="3594582"/>
            <a:chOff x="1299" y="1572"/>
            <a:chExt cx="538" cy="1230"/>
          </a:xfrm>
          <a:solidFill>
            <a:srgbClr val="FF3E3E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1349" y="1577"/>
              <a:ext cx="325" cy="363"/>
            </a:xfrm>
            <a:custGeom>
              <a:avLst/>
              <a:gdLst>
                <a:gd name="T0" fmla="*/ 0 w 136"/>
                <a:gd name="T1" fmla="*/ 76 h 153"/>
                <a:gd name="T2" fmla="*/ 68 w 136"/>
                <a:gd name="T3" fmla="*/ 0 h 153"/>
                <a:gd name="T4" fmla="*/ 68 w 136"/>
                <a:gd name="T5" fmla="*/ 0 h 153"/>
                <a:gd name="T6" fmla="*/ 136 w 136"/>
                <a:gd name="T7" fmla="*/ 76 h 153"/>
                <a:gd name="T8" fmla="*/ 136 w 136"/>
                <a:gd name="T9" fmla="*/ 76 h 153"/>
                <a:gd name="T10" fmla="*/ 136 w 136"/>
                <a:gd name="T11" fmla="*/ 76 h 153"/>
                <a:gd name="T12" fmla="*/ 68 w 136"/>
                <a:gd name="T13" fmla="*/ 153 h 153"/>
                <a:gd name="T14" fmla="*/ 68 w 136"/>
                <a:gd name="T15" fmla="*/ 153 h 153"/>
                <a:gd name="T16" fmla="*/ 0 w 136"/>
                <a:gd name="T17" fmla="*/ 76 h 153"/>
                <a:gd name="T18" fmla="*/ 4 w 136"/>
                <a:gd name="T19" fmla="*/ 76 h 153"/>
                <a:gd name="T20" fmla="*/ 68 w 136"/>
                <a:gd name="T21" fmla="*/ 148 h 153"/>
                <a:gd name="T22" fmla="*/ 68 w 136"/>
                <a:gd name="T23" fmla="*/ 148 h 153"/>
                <a:gd name="T24" fmla="*/ 131 w 136"/>
                <a:gd name="T25" fmla="*/ 76 h 153"/>
                <a:gd name="T26" fmla="*/ 131 w 136"/>
                <a:gd name="T27" fmla="*/ 76 h 153"/>
                <a:gd name="T28" fmla="*/ 68 w 136"/>
                <a:gd name="T29" fmla="*/ 5 h 153"/>
                <a:gd name="T30" fmla="*/ 68 w 136"/>
                <a:gd name="T31" fmla="*/ 5 h 153"/>
                <a:gd name="T32" fmla="*/ 4 w 136"/>
                <a:gd name="T33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53">
                  <a:moveTo>
                    <a:pt x="0" y="76"/>
                  </a:moveTo>
                  <a:cubicBezTo>
                    <a:pt x="0" y="34"/>
                    <a:pt x="30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6" y="0"/>
                    <a:pt x="136" y="34"/>
                    <a:pt x="136" y="76"/>
                  </a:cubicBezTo>
                  <a:cubicBezTo>
                    <a:pt x="136" y="76"/>
                    <a:pt x="136" y="76"/>
                    <a:pt x="136" y="76"/>
                  </a:cubicBezTo>
                  <a:cubicBezTo>
                    <a:pt x="136" y="76"/>
                    <a:pt x="136" y="76"/>
                    <a:pt x="136" y="76"/>
                  </a:cubicBezTo>
                  <a:cubicBezTo>
                    <a:pt x="136" y="118"/>
                    <a:pt x="106" y="153"/>
                    <a:pt x="68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30" y="153"/>
                    <a:pt x="0" y="118"/>
                    <a:pt x="0" y="76"/>
                  </a:cubicBezTo>
                  <a:close/>
                  <a:moveTo>
                    <a:pt x="4" y="76"/>
                  </a:moveTo>
                  <a:cubicBezTo>
                    <a:pt x="4" y="116"/>
                    <a:pt x="33" y="148"/>
                    <a:pt x="68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103" y="148"/>
                    <a:pt x="131" y="116"/>
                    <a:pt x="131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1" y="37"/>
                    <a:pt x="103" y="5"/>
                    <a:pt x="68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33" y="5"/>
                    <a:pt x="4" y="37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1344" y="1572"/>
              <a:ext cx="335" cy="373"/>
            </a:xfrm>
            <a:custGeom>
              <a:avLst/>
              <a:gdLst>
                <a:gd name="T0" fmla="*/ 0 w 140"/>
                <a:gd name="T1" fmla="*/ 78 h 157"/>
                <a:gd name="T2" fmla="*/ 2 w 140"/>
                <a:gd name="T3" fmla="*/ 78 h 157"/>
                <a:gd name="T4" fmla="*/ 0 w 140"/>
                <a:gd name="T5" fmla="*/ 78 h 157"/>
                <a:gd name="T6" fmla="*/ 70 w 140"/>
                <a:gd name="T7" fmla="*/ 0 h 157"/>
                <a:gd name="T8" fmla="*/ 70 w 140"/>
                <a:gd name="T9" fmla="*/ 0 h 157"/>
                <a:gd name="T10" fmla="*/ 140 w 140"/>
                <a:gd name="T11" fmla="*/ 78 h 157"/>
                <a:gd name="T12" fmla="*/ 140 w 140"/>
                <a:gd name="T13" fmla="*/ 78 h 157"/>
                <a:gd name="T14" fmla="*/ 140 w 140"/>
                <a:gd name="T15" fmla="*/ 80 h 157"/>
                <a:gd name="T16" fmla="*/ 140 w 140"/>
                <a:gd name="T17" fmla="*/ 80 h 157"/>
                <a:gd name="T18" fmla="*/ 70 w 140"/>
                <a:gd name="T19" fmla="*/ 157 h 157"/>
                <a:gd name="T20" fmla="*/ 70 w 140"/>
                <a:gd name="T21" fmla="*/ 157 h 157"/>
                <a:gd name="T22" fmla="*/ 0 w 140"/>
                <a:gd name="T23" fmla="*/ 78 h 157"/>
                <a:gd name="T24" fmla="*/ 70 w 140"/>
                <a:gd name="T25" fmla="*/ 153 h 157"/>
                <a:gd name="T26" fmla="*/ 136 w 140"/>
                <a:gd name="T27" fmla="*/ 78 h 157"/>
                <a:gd name="T28" fmla="*/ 136 w 140"/>
                <a:gd name="T29" fmla="*/ 78 h 157"/>
                <a:gd name="T30" fmla="*/ 136 w 140"/>
                <a:gd name="T31" fmla="*/ 77 h 157"/>
                <a:gd name="T32" fmla="*/ 70 w 140"/>
                <a:gd name="T33" fmla="*/ 4 h 157"/>
                <a:gd name="T34" fmla="*/ 70 w 140"/>
                <a:gd name="T35" fmla="*/ 4 h 157"/>
                <a:gd name="T36" fmla="*/ 4 w 140"/>
                <a:gd name="T37" fmla="*/ 78 h 157"/>
                <a:gd name="T38" fmla="*/ 4 w 140"/>
                <a:gd name="T39" fmla="*/ 78 h 157"/>
                <a:gd name="T40" fmla="*/ 70 w 140"/>
                <a:gd name="T41" fmla="*/ 153 h 157"/>
                <a:gd name="T42" fmla="*/ 4 w 140"/>
                <a:gd name="T43" fmla="*/ 78 h 157"/>
                <a:gd name="T44" fmla="*/ 6 w 140"/>
                <a:gd name="T45" fmla="*/ 78 h 157"/>
                <a:gd name="T46" fmla="*/ 4 w 140"/>
                <a:gd name="T47" fmla="*/ 78 h 157"/>
                <a:gd name="T48" fmla="*/ 70 w 140"/>
                <a:gd name="T49" fmla="*/ 5 h 157"/>
                <a:gd name="T50" fmla="*/ 70 w 140"/>
                <a:gd name="T51" fmla="*/ 5 h 157"/>
                <a:gd name="T52" fmla="*/ 135 w 140"/>
                <a:gd name="T53" fmla="*/ 78 h 157"/>
                <a:gd name="T54" fmla="*/ 135 w 140"/>
                <a:gd name="T55" fmla="*/ 78 h 157"/>
                <a:gd name="T56" fmla="*/ 70 w 140"/>
                <a:gd name="T57" fmla="*/ 152 h 157"/>
                <a:gd name="T58" fmla="*/ 70 w 140"/>
                <a:gd name="T59" fmla="*/ 152 h 157"/>
                <a:gd name="T60" fmla="*/ 4 w 140"/>
                <a:gd name="T61" fmla="*/ 78 h 157"/>
                <a:gd name="T62" fmla="*/ 70 w 140"/>
                <a:gd name="T63" fmla="*/ 148 h 157"/>
                <a:gd name="T64" fmla="*/ 131 w 140"/>
                <a:gd name="T65" fmla="*/ 78 h 157"/>
                <a:gd name="T66" fmla="*/ 131 w 140"/>
                <a:gd name="T67" fmla="*/ 78 h 157"/>
                <a:gd name="T68" fmla="*/ 70 w 140"/>
                <a:gd name="T69" fmla="*/ 9 h 157"/>
                <a:gd name="T70" fmla="*/ 70 w 140"/>
                <a:gd name="T71" fmla="*/ 9 h 157"/>
                <a:gd name="T72" fmla="*/ 8 w 140"/>
                <a:gd name="T73" fmla="*/ 78 h 157"/>
                <a:gd name="T74" fmla="*/ 8 w 140"/>
                <a:gd name="T75" fmla="*/ 78 h 157"/>
                <a:gd name="T76" fmla="*/ 70 w 140"/>
                <a:gd name="T77" fmla="*/ 14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57">
                  <a:moveTo>
                    <a:pt x="0" y="78"/>
                  </a:moveTo>
                  <a:cubicBezTo>
                    <a:pt x="2" y="78"/>
                    <a:pt x="2" y="78"/>
                    <a:pt x="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0" y="35"/>
                    <a:pt x="140" y="78"/>
                  </a:cubicBezTo>
                  <a:cubicBezTo>
                    <a:pt x="140" y="78"/>
                    <a:pt x="140" y="78"/>
                    <a:pt x="140" y="78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39" y="122"/>
                    <a:pt x="108" y="157"/>
                    <a:pt x="70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31" y="157"/>
                    <a:pt x="0" y="121"/>
                    <a:pt x="0" y="78"/>
                  </a:cubicBezTo>
                  <a:close/>
                  <a:moveTo>
                    <a:pt x="70" y="153"/>
                  </a:moveTo>
                  <a:cubicBezTo>
                    <a:pt x="106" y="153"/>
                    <a:pt x="136" y="119"/>
                    <a:pt x="136" y="78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5" y="37"/>
                    <a:pt x="106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33" y="4"/>
                    <a:pt x="4" y="37"/>
                    <a:pt x="4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119"/>
                    <a:pt x="33" y="153"/>
                    <a:pt x="70" y="153"/>
                  </a:cubicBezTo>
                  <a:close/>
                  <a:moveTo>
                    <a:pt x="4" y="78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38"/>
                    <a:pt x="34" y="5"/>
                    <a:pt x="70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106" y="5"/>
                    <a:pt x="135" y="38"/>
                    <a:pt x="135" y="78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35" y="119"/>
                    <a:pt x="106" y="152"/>
                    <a:pt x="70" y="152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34" y="152"/>
                    <a:pt x="4" y="119"/>
                    <a:pt x="4" y="78"/>
                  </a:cubicBezTo>
                  <a:close/>
                  <a:moveTo>
                    <a:pt x="70" y="148"/>
                  </a:moveTo>
                  <a:cubicBezTo>
                    <a:pt x="103" y="148"/>
                    <a:pt x="131" y="117"/>
                    <a:pt x="131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1" y="40"/>
                    <a:pt x="103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36" y="9"/>
                    <a:pt x="8" y="39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117"/>
                    <a:pt x="36" y="148"/>
                    <a:pt x="70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414" y="1650"/>
              <a:ext cx="31" cy="12"/>
            </a:xfrm>
            <a:custGeom>
              <a:avLst/>
              <a:gdLst>
                <a:gd name="T0" fmla="*/ 3 w 13"/>
                <a:gd name="T1" fmla="*/ 5 h 5"/>
                <a:gd name="T2" fmla="*/ 0 w 13"/>
                <a:gd name="T3" fmla="*/ 2 h 5"/>
                <a:gd name="T4" fmla="*/ 0 w 13"/>
                <a:gd name="T5" fmla="*/ 2 h 5"/>
                <a:gd name="T6" fmla="*/ 3 w 13"/>
                <a:gd name="T7" fmla="*/ 0 h 5"/>
                <a:gd name="T8" fmla="*/ 3 w 13"/>
                <a:gd name="T9" fmla="*/ 0 h 5"/>
                <a:gd name="T10" fmla="*/ 10 w 13"/>
                <a:gd name="T11" fmla="*/ 0 h 5"/>
                <a:gd name="T12" fmla="*/ 13 w 13"/>
                <a:gd name="T13" fmla="*/ 2 h 5"/>
                <a:gd name="T14" fmla="*/ 13 w 13"/>
                <a:gd name="T15" fmla="*/ 2 h 5"/>
                <a:gd name="T16" fmla="*/ 10 w 13"/>
                <a:gd name="T17" fmla="*/ 5 h 5"/>
                <a:gd name="T18" fmla="*/ 10 w 13"/>
                <a:gd name="T19" fmla="*/ 5 h 5"/>
                <a:gd name="T20" fmla="*/ 3 w 13"/>
                <a:gd name="T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5">
                  <a:moveTo>
                    <a:pt x="3" y="5"/>
                  </a:move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4"/>
                    <a:pt x="12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3" y="5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409" y="1646"/>
              <a:ext cx="41" cy="21"/>
            </a:xfrm>
            <a:custGeom>
              <a:avLst/>
              <a:gdLst>
                <a:gd name="T0" fmla="*/ 5 w 17"/>
                <a:gd name="T1" fmla="*/ 9 h 9"/>
                <a:gd name="T2" fmla="*/ 5 w 17"/>
                <a:gd name="T3" fmla="*/ 7 h 9"/>
                <a:gd name="T4" fmla="*/ 5 w 17"/>
                <a:gd name="T5" fmla="*/ 5 h 9"/>
                <a:gd name="T6" fmla="*/ 12 w 17"/>
                <a:gd name="T7" fmla="*/ 5 h 9"/>
                <a:gd name="T8" fmla="*/ 13 w 17"/>
                <a:gd name="T9" fmla="*/ 4 h 9"/>
                <a:gd name="T10" fmla="*/ 13 w 17"/>
                <a:gd name="T11" fmla="*/ 4 h 9"/>
                <a:gd name="T12" fmla="*/ 12 w 17"/>
                <a:gd name="T13" fmla="*/ 4 h 9"/>
                <a:gd name="T14" fmla="*/ 12 w 17"/>
                <a:gd name="T15" fmla="*/ 4 h 9"/>
                <a:gd name="T16" fmla="*/ 5 w 17"/>
                <a:gd name="T17" fmla="*/ 4 h 9"/>
                <a:gd name="T18" fmla="*/ 4 w 17"/>
                <a:gd name="T19" fmla="*/ 4 h 9"/>
                <a:gd name="T20" fmla="*/ 4 w 17"/>
                <a:gd name="T21" fmla="*/ 4 h 9"/>
                <a:gd name="T22" fmla="*/ 5 w 17"/>
                <a:gd name="T23" fmla="*/ 5 h 9"/>
                <a:gd name="T24" fmla="*/ 5 w 17"/>
                <a:gd name="T25" fmla="*/ 5 h 9"/>
                <a:gd name="T26" fmla="*/ 5 w 17"/>
                <a:gd name="T27" fmla="*/ 7 h 9"/>
                <a:gd name="T28" fmla="*/ 5 w 17"/>
                <a:gd name="T29" fmla="*/ 9 h 9"/>
                <a:gd name="T30" fmla="*/ 0 w 17"/>
                <a:gd name="T31" fmla="*/ 4 h 9"/>
                <a:gd name="T32" fmla="*/ 0 w 17"/>
                <a:gd name="T33" fmla="*/ 4 h 9"/>
                <a:gd name="T34" fmla="*/ 5 w 17"/>
                <a:gd name="T35" fmla="*/ 0 h 9"/>
                <a:gd name="T36" fmla="*/ 5 w 17"/>
                <a:gd name="T37" fmla="*/ 0 h 9"/>
                <a:gd name="T38" fmla="*/ 12 w 17"/>
                <a:gd name="T39" fmla="*/ 0 h 9"/>
                <a:gd name="T40" fmla="*/ 17 w 17"/>
                <a:gd name="T41" fmla="*/ 4 h 9"/>
                <a:gd name="T42" fmla="*/ 17 w 17"/>
                <a:gd name="T43" fmla="*/ 4 h 9"/>
                <a:gd name="T44" fmla="*/ 12 w 17"/>
                <a:gd name="T45" fmla="*/ 9 h 9"/>
                <a:gd name="T46" fmla="*/ 12 w 17"/>
                <a:gd name="T47" fmla="*/ 9 h 9"/>
                <a:gd name="T48" fmla="*/ 5 w 17"/>
                <a:gd name="T4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9">
                  <a:moveTo>
                    <a:pt x="5" y="9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7"/>
                    <a:pt x="15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550" y="1627"/>
              <a:ext cx="22" cy="9"/>
            </a:xfrm>
            <a:custGeom>
              <a:avLst/>
              <a:gdLst>
                <a:gd name="T0" fmla="*/ 3 w 9"/>
                <a:gd name="T1" fmla="*/ 4 h 4"/>
                <a:gd name="T2" fmla="*/ 0 w 9"/>
                <a:gd name="T3" fmla="*/ 2 h 4"/>
                <a:gd name="T4" fmla="*/ 0 w 9"/>
                <a:gd name="T5" fmla="*/ 2 h 4"/>
                <a:gd name="T6" fmla="*/ 3 w 9"/>
                <a:gd name="T7" fmla="*/ 0 h 4"/>
                <a:gd name="T8" fmla="*/ 3 w 9"/>
                <a:gd name="T9" fmla="*/ 0 h 4"/>
                <a:gd name="T10" fmla="*/ 6 w 9"/>
                <a:gd name="T11" fmla="*/ 0 h 4"/>
                <a:gd name="T12" fmla="*/ 9 w 9"/>
                <a:gd name="T13" fmla="*/ 2 h 4"/>
                <a:gd name="T14" fmla="*/ 9 w 9"/>
                <a:gd name="T15" fmla="*/ 2 h 4"/>
                <a:gd name="T16" fmla="*/ 6 w 9"/>
                <a:gd name="T17" fmla="*/ 4 h 4"/>
                <a:gd name="T18" fmla="*/ 6 w 9"/>
                <a:gd name="T19" fmla="*/ 4 h 4"/>
                <a:gd name="T20" fmla="*/ 3 w 9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3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3"/>
                    <a:pt x="8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545" y="1622"/>
              <a:ext cx="31" cy="19"/>
            </a:xfrm>
            <a:custGeom>
              <a:avLst/>
              <a:gdLst>
                <a:gd name="T0" fmla="*/ 5 w 13"/>
                <a:gd name="T1" fmla="*/ 8 h 8"/>
                <a:gd name="T2" fmla="*/ 5 w 13"/>
                <a:gd name="T3" fmla="*/ 6 h 8"/>
                <a:gd name="T4" fmla="*/ 5 w 13"/>
                <a:gd name="T5" fmla="*/ 4 h 8"/>
                <a:gd name="T6" fmla="*/ 8 w 13"/>
                <a:gd name="T7" fmla="*/ 4 h 8"/>
                <a:gd name="T8" fmla="*/ 9 w 13"/>
                <a:gd name="T9" fmla="*/ 4 h 8"/>
                <a:gd name="T10" fmla="*/ 9 w 13"/>
                <a:gd name="T11" fmla="*/ 4 h 8"/>
                <a:gd name="T12" fmla="*/ 8 w 13"/>
                <a:gd name="T13" fmla="*/ 4 h 8"/>
                <a:gd name="T14" fmla="*/ 8 w 13"/>
                <a:gd name="T15" fmla="*/ 4 h 8"/>
                <a:gd name="T16" fmla="*/ 5 w 13"/>
                <a:gd name="T17" fmla="*/ 4 h 8"/>
                <a:gd name="T18" fmla="*/ 4 w 13"/>
                <a:gd name="T19" fmla="*/ 4 h 8"/>
                <a:gd name="T20" fmla="*/ 4 w 13"/>
                <a:gd name="T21" fmla="*/ 4 h 8"/>
                <a:gd name="T22" fmla="*/ 5 w 13"/>
                <a:gd name="T23" fmla="*/ 4 h 8"/>
                <a:gd name="T24" fmla="*/ 5 w 13"/>
                <a:gd name="T25" fmla="*/ 4 h 8"/>
                <a:gd name="T26" fmla="*/ 5 w 13"/>
                <a:gd name="T27" fmla="*/ 6 h 8"/>
                <a:gd name="T28" fmla="*/ 5 w 13"/>
                <a:gd name="T29" fmla="*/ 8 h 8"/>
                <a:gd name="T30" fmla="*/ 0 w 13"/>
                <a:gd name="T31" fmla="*/ 4 h 8"/>
                <a:gd name="T32" fmla="*/ 0 w 13"/>
                <a:gd name="T33" fmla="*/ 4 h 8"/>
                <a:gd name="T34" fmla="*/ 5 w 13"/>
                <a:gd name="T35" fmla="*/ 0 h 8"/>
                <a:gd name="T36" fmla="*/ 5 w 13"/>
                <a:gd name="T37" fmla="*/ 0 h 8"/>
                <a:gd name="T38" fmla="*/ 8 w 13"/>
                <a:gd name="T39" fmla="*/ 0 h 8"/>
                <a:gd name="T40" fmla="*/ 13 w 13"/>
                <a:gd name="T41" fmla="*/ 4 h 8"/>
                <a:gd name="T42" fmla="*/ 13 w 13"/>
                <a:gd name="T43" fmla="*/ 4 h 8"/>
                <a:gd name="T44" fmla="*/ 8 w 13"/>
                <a:gd name="T45" fmla="*/ 8 h 8"/>
                <a:gd name="T46" fmla="*/ 8 w 13"/>
                <a:gd name="T47" fmla="*/ 8 h 8"/>
                <a:gd name="T48" fmla="*/ 5 w 13"/>
                <a:gd name="T4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" h="8">
                  <a:moveTo>
                    <a:pt x="5" y="8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3" y="2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6"/>
                    <a:pt x="11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392" y="1684"/>
              <a:ext cx="187" cy="90"/>
            </a:xfrm>
            <a:custGeom>
              <a:avLst/>
              <a:gdLst>
                <a:gd name="T0" fmla="*/ 1 w 78"/>
                <a:gd name="T1" fmla="*/ 23 h 38"/>
                <a:gd name="T2" fmla="*/ 0 w 78"/>
                <a:gd name="T3" fmla="*/ 20 h 38"/>
                <a:gd name="T4" fmla="*/ 0 w 78"/>
                <a:gd name="T5" fmla="*/ 20 h 38"/>
                <a:gd name="T6" fmla="*/ 4 w 78"/>
                <a:gd name="T7" fmla="*/ 19 h 38"/>
                <a:gd name="T8" fmla="*/ 4 w 78"/>
                <a:gd name="T9" fmla="*/ 19 h 38"/>
                <a:gd name="T10" fmla="*/ 14 w 78"/>
                <a:gd name="T11" fmla="*/ 26 h 38"/>
                <a:gd name="T12" fmla="*/ 14 w 78"/>
                <a:gd name="T13" fmla="*/ 26 h 38"/>
                <a:gd name="T14" fmla="*/ 35 w 78"/>
                <a:gd name="T15" fmla="*/ 33 h 38"/>
                <a:gd name="T16" fmla="*/ 35 w 78"/>
                <a:gd name="T17" fmla="*/ 33 h 38"/>
                <a:gd name="T18" fmla="*/ 58 w 78"/>
                <a:gd name="T19" fmla="*/ 20 h 38"/>
                <a:gd name="T20" fmla="*/ 58 w 78"/>
                <a:gd name="T21" fmla="*/ 20 h 38"/>
                <a:gd name="T22" fmla="*/ 73 w 78"/>
                <a:gd name="T23" fmla="*/ 2 h 38"/>
                <a:gd name="T24" fmla="*/ 73 w 78"/>
                <a:gd name="T25" fmla="*/ 2 h 38"/>
                <a:gd name="T26" fmla="*/ 74 w 78"/>
                <a:gd name="T27" fmla="*/ 2 h 38"/>
                <a:gd name="T28" fmla="*/ 74 w 78"/>
                <a:gd name="T29" fmla="*/ 2 h 38"/>
                <a:gd name="T30" fmla="*/ 76 w 78"/>
                <a:gd name="T31" fmla="*/ 0 h 38"/>
                <a:gd name="T32" fmla="*/ 76 w 78"/>
                <a:gd name="T33" fmla="*/ 0 h 38"/>
                <a:gd name="T34" fmla="*/ 78 w 78"/>
                <a:gd name="T35" fmla="*/ 3 h 38"/>
                <a:gd name="T36" fmla="*/ 78 w 78"/>
                <a:gd name="T37" fmla="*/ 3 h 38"/>
                <a:gd name="T38" fmla="*/ 73 w 78"/>
                <a:gd name="T39" fmla="*/ 11 h 38"/>
                <a:gd name="T40" fmla="*/ 73 w 78"/>
                <a:gd name="T41" fmla="*/ 11 h 38"/>
                <a:gd name="T42" fmla="*/ 62 w 78"/>
                <a:gd name="T43" fmla="*/ 22 h 38"/>
                <a:gd name="T44" fmla="*/ 62 w 78"/>
                <a:gd name="T45" fmla="*/ 22 h 38"/>
                <a:gd name="T46" fmla="*/ 35 w 78"/>
                <a:gd name="T47" fmla="*/ 38 h 38"/>
                <a:gd name="T48" fmla="*/ 35 w 78"/>
                <a:gd name="T49" fmla="*/ 38 h 38"/>
                <a:gd name="T50" fmla="*/ 1 w 78"/>
                <a:gd name="T51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38">
                  <a:moveTo>
                    <a:pt x="1" y="23"/>
                  </a:moveTo>
                  <a:cubicBezTo>
                    <a:pt x="0" y="22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8" y="23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20" y="30"/>
                    <a:pt x="28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40" y="33"/>
                    <a:pt x="50" y="27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5" y="13"/>
                    <a:pt x="72" y="5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1"/>
                    <a:pt x="75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78" y="1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5"/>
                    <a:pt x="76" y="7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0" y="14"/>
                    <a:pt x="67" y="18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4" y="30"/>
                    <a:pt x="44" y="37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18" y="37"/>
                    <a:pt x="1" y="23"/>
                    <a:pt x="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387" y="1679"/>
              <a:ext cx="197" cy="100"/>
            </a:xfrm>
            <a:custGeom>
              <a:avLst/>
              <a:gdLst>
                <a:gd name="T0" fmla="*/ 2 w 82"/>
                <a:gd name="T1" fmla="*/ 27 h 42"/>
                <a:gd name="T2" fmla="*/ 0 w 82"/>
                <a:gd name="T3" fmla="*/ 23 h 42"/>
                <a:gd name="T4" fmla="*/ 1 w 82"/>
                <a:gd name="T5" fmla="*/ 21 h 42"/>
                <a:gd name="T6" fmla="*/ 4 w 82"/>
                <a:gd name="T7" fmla="*/ 19 h 42"/>
                <a:gd name="T8" fmla="*/ 7 w 82"/>
                <a:gd name="T9" fmla="*/ 20 h 42"/>
                <a:gd name="T10" fmla="*/ 7 w 82"/>
                <a:gd name="T11" fmla="*/ 20 h 42"/>
                <a:gd name="T12" fmla="*/ 7 w 82"/>
                <a:gd name="T13" fmla="*/ 20 h 42"/>
                <a:gd name="T14" fmla="*/ 7 w 82"/>
                <a:gd name="T15" fmla="*/ 20 h 42"/>
                <a:gd name="T16" fmla="*/ 7 w 82"/>
                <a:gd name="T17" fmla="*/ 20 h 42"/>
                <a:gd name="T18" fmla="*/ 7 w 82"/>
                <a:gd name="T19" fmla="*/ 20 h 42"/>
                <a:gd name="T20" fmla="*/ 7 w 82"/>
                <a:gd name="T21" fmla="*/ 20 h 42"/>
                <a:gd name="T22" fmla="*/ 7 w 82"/>
                <a:gd name="T23" fmla="*/ 20 h 42"/>
                <a:gd name="T24" fmla="*/ 8 w 82"/>
                <a:gd name="T25" fmla="*/ 20 h 42"/>
                <a:gd name="T26" fmla="*/ 10 w 82"/>
                <a:gd name="T27" fmla="*/ 22 h 42"/>
                <a:gd name="T28" fmla="*/ 17 w 82"/>
                <a:gd name="T29" fmla="*/ 26 h 42"/>
                <a:gd name="T30" fmla="*/ 36 w 82"/>
                <a:gd name="T31" fmla="*/ 33 h 42"/>
                <a:gd name="T32" fmla="*/ 37 w 82"/>
                <a:gd name="T33" fmla="*/ 33 h 42"/>
                <a:gd name="T34" fmla="*/ 37 w 82"/>
                <a:gd name="T35" fmla="*/ 33 h 42"/>
                <a:gd name="T36" fmla="*/ 37 w 82"/>
                <a:gd name="T37" fmla="*/ 33 h 42"/>
                <a:gd name="T38" fmla="*/ 37 w 82"/>
                <a:gd name="T39" fmla="*/ 33 h 42"/>
                <a:gd name="T40" fmla="*/ 58 w 82"/>
                <a:gd name="T41" fmla="*/ 21 h 42"/>
                <a:gd name="T42" fmla="*/ 74 w 82"/>
                <a:gd name="T43" fmla="*/ 3 h 42"/>
                <a:gd name="T44" fmla="*/ 74 w 82"/>
                <a:gd name="T45" fmla="*/ 3 h 42"/>
                <a:gd name="T46" fmla="*/ 78 w 82"/>
                <a:gd name="T47" fmla="*/ 0 h 42"/>
                <a:gd name="T48" fmla="*/ 79 w 82"/>
                <a:gd name="T49" fmla="*/ 0 h 42"/>
                <a:gd name="T50" fmla="*/ 82 w 82"/>
                <a:gd name="T51" fmla="*/ 4 h 42"/>
                <a:gd name="T52" fmla="*/ 82 w 82"/>
                <a:gd name="T53" fmla="*/ 5 h 42"/>
                <a:gd name="T54" fmla="*/ 77 w 82"/>
                <a:gd name="T55" fmla="*/ 14 h 42"/>
                <a:gd name="T56" fmla="*/ 66 w 82"/>
                <a:gd name="T57" fmla="*/ 26 h 42"/>
                <a:gd name="T58" fmla="*/ 37 w 82"/>
                <a:gd name="T59" fmla="*/ 42 h 42"/>
                <a:gd name="T60" fmla="*/ 4 w 82"/>
                <a:gd name="T61" fmla="*/ 24 h 42"/>
                <a:gd name="T62" fmla="*/ 4 w 82"/>
                <a:gd name="T63" fmla="*/ 24 h 42"/>
                <a:gd name="T64" fmla="*/ 5 w 82"/>
                <a:gd name="T65" fmla="*/ 24 h 42"/>
                <a:gd name="T66" fmla="*/ 7 w 82"/>
                <a:gd name="T67" fmla="*/ 26 h 42"/>
                <a:gd name="T68" fmla="*/ 15 w 82"/>
                <a:gd name="T69" fmla="*/ 31 h 42"/>
                <a:gd name="T70" fmla="*/ 37 w 82"/>
                <a:gd name="T71" fmla="*/ 38 h 42"/>
                <a:gd name="T72" fmla="*/ 63 w 82"/>
                <a:gd name="T73" fmla="*/ 23 h 42"/>
                <a:gd name="T74" fmla="*/ 74 w 82"/>
                <a:gd name="T75" fmla="*/ 12 h 42"/>
                <a:gd name="T76" fmla="*/ 78 w 82"/>
                <a:gd name="T77" fmla="*/ 5 h 42"/>
                <a:gd name="T78" fmla="*/ 78 w 82"/>
                <a:gd name="T79" fmla="*/ 4 h 42"/>
                <a:gd name="T80" fmla="*/ 78 w 82"/>
                <a:gd name="T81" fmla="*/ 4 h 42"/>
                <a:gd name="T82" fmla="*/ 78 w 82"/>
                <a:gd name="T83" fmla="*/ 4 h 42"/>
                <a:gd name="T84" fmla="*/ 77 w 82"/>
                <a:gd name="T85" fmla="*/ 5 h 42"/>
                <a:gd name="T86" fmla="*/ 77 w 82"/>
                <a:gd name="T87" fmla="*/ 5 h 42"/>
                <a:gd name="T88" fmla="*/ 61 w 82"/>
                <a:gd name="T89" fmla="*/ 24 h 42"/>
                <a:gd name="T90" fmla="*/ 37 w 82"/>
                <a:gd name="T91" fmla="*/ 37 h 42"/>
                <a:gd name="T92" fmla="*/ 37 w 82"/>
                <a:gd name="T93" fmla="*/ 37 h 42"/>
                <a:gd name="T94" fmla="*/ 36 w 82"/>
                <a:gd name="T95" fmla="*/ 37 h 42"/>
                <a:gd name="T96" fmla="*/ 15 w 82"/>
                <a:gd name="T97" fmla="*/ 30 h 42"/>
                <a:gd name="T98" fmla="*/ 8 w 82"/>
                <a:gd name="T99" fmla="*/ 25 h 42"/>
                <a:gd name="T100" fmla="*/ 5 w 82"/>
                <a:gd name="T101" fmla="*/ 23 h 42"/>
                <a:gd name="T102" fmla="*/ 4 w 82"/>
                <a:gd name="T103" fmla="*/ 23 h 42"/>
                <a:gd name="T104" fmla="*/ 4 w 82"/>
                <a:gd name="T105" fmla="*/ 23 h 42"/>
                <a:gd name="T106" fmla="*/ 4 w 82"/>
                <a:gd name="T107" fmla="*/ 23 h 42"/>
                <a:gd name="T108" fmla="*/ 4 w 82"/>
                <a:gd name="T109" fmla="*/ 24 h 42"/>
                <a:gd name="T110" fmla="*/ 2 w 82"/>
                <a:gd name="T111" fmla="*/ 27 h 42"/>
                <a:gd name="T112" fmla="*/ 4 w 82"/>
                <a:gd name="T113" fmla="*/ 24 h 42"/>
                <a:gd name="T114" fmla="*/ 2 w 82"/>
                <a:gd name="T115" fmla="*/ 27 h 42"/>
                <a:gd name="T116" fmla="*/ 5 w 82"/>
                <a:gd name="T117" fmla="*/ 23 h 42"/>
                <a:gd name="T118" fmla="*/ 5 w 82"/>
                <a:gd name="T119" fmla="*/ 23 h 42"/>
                <a:gd name="T120" fmla="*/ 5 w 82"/>
                <a:gd name="T121" fmla="*/ 23 h 42"/>
                <a:gd name="T122" fmla="*/ 4 w 82"/>
                <a:gd name="T123" fmla="*/ 22 h 42"/>
                <a:gd name="T124" fmla="*/ 4 w 82"/>
                <a:gd name="T125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42">
                  <a:moveTo>
                    <a:pt x="2" y="27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26"/>
                    <a:pt x="0" y="25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3"/>
                    <a:pt x="14" y="25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3" y="30"/>
                    <a:pt x="30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1" y="33"/>
                    <a:pt x="51" y="27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66" y="14"/>
                    <a:pt x="73" y="6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6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2" y="2"/>
                    <a:pt x="82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8"/>
                    <a:pt x="80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4" y="18"/>
                    <a:pt x="70" y="22"/>
                    <a:pt x="66" y="26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57" y="33"/>
                    <a:pt x="47" y="41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20" y="41"/>
                    <a:pt x="4" y="29"/>
                    <a:pt x="2" y="27"/>
                  </a:cubicBezTo>
                  <a:close/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5"/>
                    <a:pt x="6" y="25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11" y="29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" y="34"/>
                    <a:pt x="29" y="38"/>
                    <a:pt x="37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44" y="38"/>
                    <a:pt x="55" y="30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7" y="19"/>
                    <a:pt x="71" y="15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6" y="8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6" y="9"/>
                    <a:pt x="69" y="16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53" y="31"/>
                    <a:pt x="44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29" y="37"/>
                    <a:pt x="21" y="33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2" y="28"/>
                    <a:pt x="10" y="27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2" y="27"/>
                  </a:move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lose/>
                  <a:moveTo>
                    <a:pt x="5" y="23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lose/>
                  <a:moveTo>
                    <a:pt x="4" y="23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555" y="1674"/>
              <a:ext cx="40" cy="22"/>
            </a:xfrm>
            <a:custGeom>
              <a:avLst/>
              <a:gdLst>
                <a:gd name="T0" fmla="*/ 13 w 17"/>
                <a:gd name="T1" fmla="*/ 9 h 9"/>
                <a:gd name="T2" fmla="*/ 2 w 17"/>
                <a:gd name="T3" fmla="*/ 5 h 9"/>
                <a:gd name="T4" fmla="*/ 0 w 17"/>
                <a:gd name="T5" fmla="*/ 2 h 9"/>
                <a:gd name="T6" fmla="*/ 0 w 17"/>
                <a:gd name="T7" fmla="*/ 2 h 9"/>
                <a:gd name="T8" fmla="*/ 3 w 17"/>
                <a:gd name="T9" fmla="*/ 0 h 9"/>
                <a:gd name="T10" fmla="*/ 3 w 17"/>
                <a:gd name="T11" fmla="*/ 0 h 9"/>
                <a:gd name="T12" fmla="*/ 15 w 17"/>
                <a:gd name="T13" fmla="*/ 4 h 9"/>
                <a:gd name="T14" fmla="*/ 16 w 17"/>
                <a:gd name="T15" fmla="*/ 7 h 9"/>
                <a:gd name="T16" fmla="*/ 16 w 17"/>
                <a:gd name="T17" fmla="*/ 7 h 9"/>
                <a:gd name="T18" fmla="*/ 14 w 17"/>
                <a:gd name="T19" fmla="*/ 9 h 9"/>
                <a:gd name="T20" fmla="*/ 14 w 17"/>
                <a:gd name="T21" fmla="*/ 9 h 9"/>
                <a:gd name="T22" fmla="*/ 13 w 17"/>
                <a:gd name="T2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5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550" y="1669"/>
              <a:ext cx="48" cy="31"/>
            </a:xfrm>
            <a:custGeom>
              <a:avLst/>
              <a:gdLst>
                <a:gd name="T0" fmla="*/ 16 w 20"/>
                <a:gd name="T1" fmla="*/ 13 h 13"/>
                <a:gd name="T2" fmla="*/ 15 w 20"/>
                <a:gd name="T3" fmla="*/ 13 h 13"/>
                <a:gd name="T4" fmla="*/ 15 w 20"/>
                <a:gd name="T5" fmla="*/ 13 h 13"/>
                <a:gd name="T6" fmla="*/ 15 w 20"/>
                <a:gd name="T7" fmla="*/ 13 h 13"/>
                <a:gd name="T8" fmla="*/ 3 w 20"/>
                <a:gd name="T9" fmla="*/ 9 h 13"/>
                <a:gd name="T10" fmla="*/ 0 w 20"/>
                <a:gd name="T11" fmla="*/ 5 h 13"/>
                <a:gd name="T12" fmla="*/ 0 w 20"/>
                <a:gd name="T13" fmla="*/ 5 h 13"/>
                <a:gd name="T14" fmla="*/ 0 w 20"/>
                <a:gd name="T15" fmla="*/ 3 h 13"/>
                <a:gd name="T16" fmla="*/ 0 w 20"/>
                <a:gd name="T17" fmla="*/ 3 h 13"/>
                <a:gd name="T18" fmla="*/ 4 w 20"/>
                <a:gd name="T19" fmla="*/ 0 h 13"/>
                <a:gd name="T20" fmla="*/ 4 w 20"/>
                <a:gd name="T21" fmla="*/ 0 h 13"/>
                <a:gd name="T22" fmla="*/ 6 w 20"/>
                <a:gd name="T23" fmla="*/ 1 h 13"/>
                <a:gd name="T24" fmla="*/ 6 w 20"/>
                <a:gd name="T25" fmla="*/ 1 h 13"/>
                <a:gd name="T26" fmla="*/ 17 w 20"/>
                <a:gd name="T27" fmla="*/ 4 h 13"/>
                <a:gd name="T28" fmla="*/ 20 w 20"/>
                <a:gd name="T29" fmla="*/ 8 h 13"/>
                <a:gd name="T30" fmla="*/ 20 w 20"/>
                <a:gd name="T31" fmla="*/ 8 h 13"/>
                <a:gd name="T32" fmla="*/ 20 w 20"/>
                <a:gd name="T33" fmla="*/ 10 h 13"/>
                <a:gd name="T34" fmla="*/ 20 w 20"/>
                <a:gd name="T35" fmla="*/ 10 h 13"/>
                <a:gd name="T36" fmla="*/ 16 w 20"/>
                <a:gd name="T37" fmla="*/ 13 h 13"/>
                <a:gd name="T38" fmla="*/ 16 w 20"/>
                <a:gd name="T39" fmla="*/ 13 h 13"/>
                <a:gd name="T40" fmla="*/ 16 w 20"/>
                <a:gd name="T41" fmla="*/ 13 h 13"/>
                <a:gd name="T42" fmla="*/ 4 w 20"/>
                <a:gd name="T43" fmla="*/ 5 h 13"/>
                <a:gd name="T44" fmla="*/ 4 w 20"/>
                <a:gd name="T45" fmla="*/ 5 h 13"/>
                <a:gd name="T46" fmla="*/ 4 w 20"/>
                <a:gd name="T47" fmla="*/ 5 h 13"/>
                <a:gd name="T48" fmla="*/ 16 w 20"/>
                <a:gd name="T49" fmla="*/ 9 h 13"/>
                <a:gd name="T50" fmla="*/ 15 w 20"/>
                <a:gd name="T51" fmla="*/ 11 h 13"/>
                <a:gd name="T52" fmla="*/ 16 w 20"/>
                <a:gd name="T53" fmla="*/ 9 h 13"/>
                <a:gd name="T54" fmla="*/ 16 w 20"/>
                <a:gd name="T55" fmla="*/ 9 h 13"/>
                <a:gd name="T56" fmla="*/ 16 w 20"/>
                <a:gd name="T57" fmla="*/ 9 h 13"/>
                <a:gd name="T58" fmla="*/ 16 w 20"/>
                <a:gd name="T59" fmla="*/ 9 h 13"/>
                <a:gd name="T60" fmla="*/ 16 w 20"/>
                <a:gd name="T61" fmla="*/ 8 h 13"/>
                <a:gd name="T62" fmla="*/ 16 w 20"/>
                <a:gd name="T63" fmla="*/ 8 h 13"/>
                <a:gd name="T64" fmla="*/ 16 w 20"/>
                <a:gd name="T65" fmla="*/ 8 h 13"/>
                <a:gd name="T66" fmla="*/ 16 w 20"/>
                <a:gd name="T67" fmla="*/ 8 h 13"/>
                <a:gd name="T68" fmla="*/ 5 w 20"/>
                <a:gd name="T69" fmla="*/ 4 h 13"/>
                <a:gd name="T70" fmla="*/ 4 w 20"/>
                <a:gd name="T71" fmla="*/ 4 h 13"/>
                <a:gd name="T72" fmla="*/ 4 w 20"/>
                <a:gd name="T73" fmla="*/ 5 h 13"/>
                <a:gd name="T74" fmla="*/ 4 w 20"/>
                <a:gd name="T75" fmla="*/ 5 h 13"/>
                <a:gd name="T76" fmla="*/ 4 w 20"/>
                <a:gd name="T7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" h="13">
                  <a:moveTo>
                    <a:pt x="16" y="13"/>
                  </a:moveTo>
                  <a:cubicBezTo>
                    <a:pt x="16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1392" y="1710"/>
              <a:ext cx="24" cy="40"/>
            </a:xfrm>
            <a:custGeom>
              <a:avLst/>
              <a:gdLst>
                <a:gd name="T0" fmla="*/ 1 w 10"/>
                <a:gd name="T1" fmla="*/ 17 h 17"/>
                <a:gd name="T2" fmla="*/ 0 w 10"/>
                <a:gd name="T3" fmla="*/ 14 h 17"/>
                <a:gd name="T4" fmla="*/ 0 w 10"/>
                <a:gd name="T5" fmla="*/ 14 h 17"/>
                <a:gd name="T6" fmla="*/ 6 w 10"/>
                <a:gd name="T7" fmla="*/ 2 h 17"/>
                <a:gd name="T8" fmla="*/ 9 w 10"/>
                <a:gd name="T9" fmla="*/ 1 h 17"/>
                <a:gd name="T10" fmla="*/ 9 w 10"/>
                <a:gd name="T11" fmla="*/ 1 h 17"/>
                <a:gd name="T12" fmla="*/ 10 w 10"/>
                <a:gd name="T13" fmla="*/ 4 h 17"/>
                <a:gd name="T14" fmla="*/ 10 w 10"/>
                <a:gd name="T15" fmla="*/ 4 h 17"/>
                <a:gd name="T16" fmla="*/ 4 w 10"/>
                <a:gd name="T17" fmla="*/ 16 h 17"/>
                <a:gd name="T18" fmla="*/ 2 w 10"/>
                <a:gd name="T19" fmla="*/ 17 h 17"/>
                <a:gd name="T20" fmla="*/ 2 w 10"/>
                <a:gd name="T21" fmla="*/ 17 h 17"/>
                <a:gd name="T22" fmla="*/ 1 w 10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1" y="17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8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3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1387" y="1707"/>
              <a:ext cx="34" cy="48"/>
            </a:xfrm>
            <a:custGeom>
              <a:avLst/>
              <a:gdLst>
                <a:gd name="T0" fmla="*/ 2 w 14"/>
                <a:gd name="T1" fmla="*/ 19 h 20"/>
                <a:gd name="T2" fmla="*/ 2 w 14"/>
                <a:gd name="T3" fmla="*/ 19 h 20"/>
                <a:gd name="T4" fmla="*/ 0 w 14"/>
                <a:gd name="T5" fmla="*/ 16 h 20"/>
                <a:gd name="T6" fmla="*/ 0 w 14"/>
                <a:gd name="T7" fmla="*/ 16 h 20"/>
                <a:gd name="T8" fmla="*/ 0 w 14"/>
                <a:gd name="T9" fmla="*/ 14 h 20"/>
                <a:gd name="T10" fmla="*/ 0 w 14"/>
                <a:gd name="T11" fmla="*/ 14 h 20"/>
                <a:gd name="T12" fmla="*/ 6 w 14"/>
                <a:gd name="T13" fmla="*/ 2 h 20"/>
                <a:gd name="T14" fmla="*/ 10 w 14"/>
                <a:gd name="T15" fmla="*/ 0 h 20"/>
                <a:gd name="T16" fmla="*/ 10 w 14"/>
                <a:gd name="T17" fmla="*/ 0 h 20"/>
                <a:gd name="T18" fmla="*/ 12 w 14"/>
                <a:gd name="T19" fmla="*/ 0 h 20"/>
                <a:gd name="T20" fmla="*/ 12 w 14"/>
                <a:gd name="T21" fmla="*/ 0 h 20"/>
                <a:gd name="T22" fmla="*/ 14 w 14"/>
                <a:gd name="T23" fmla="*/ 4 h 20"/>
                <a:gd name="T24" fmla="*/ 14 w 14"/>
                <a:gd name="T25" fmla="*/ 4 h 20"/>
                <a:gd name="T26" fmla="*/ 14 w 14"/>
                <a:gd name="T27" fmla="*/ 6 h 20"/>
                <a:gd name="T28" fmla="*/ 14 w 14"/>
                <a:gd name="T29" fmla="*/ 6 h 20"/>
                <a:gd name="T30" fmla="*/ 8 w 14"/>
                <a:gd name="T31" fmla="*/ 17 h 20"/>
                <a:gd name="T32" fmla="*/ 4 w 14"/>
                <a:gd name="T33" fmla="*/ 20 h 20"/>
                <a:gd name="T34" fmla="*/ 4 w 14"/>
                <a:gd name="T35" fmla="*/ 20 h 20"/>
                <a:gd name="T36" fmla="*/ 2 w 14"/>
                <a:gd name="T37" fmla="*/ 19 h 20"/>
                <a:gd name="T38" fmla="*/ 9 w 14"/>
                <a:gd name="T39" fmla="*/ 4 h 20"/>
                <a:gd name="T40" fmla="*/ 4 w 14"/>
                <a:gd name="T41" fmla="*/ 15 h 20"/>
                <a:gd name="T42" fmla="*/ 4 w 14"/>
                <a:gd name="T43" fmla="*/ 16 h 20"/>
                <a:gd name="T44" fmla="*/ 4 w 14"/>
                <a:gd name="T45" fmla="*/ 16 h 20"/>
                <a:gd name="T46" fmla="*/ 4 w 14"/>
                <a:gd name="T47" fmla="*/ 16 h 20"/>
                <a:gd name="T48" fmla="*/ 3 w 14"/>
                <a:gd name="T49" fmla="*/ 18 h 20"/>
                <a:gd name="T50" fmla="*/ 4 w 14"/>
                <a:gd name="T51" fmla="*/ 16 h 20"/>
                <a:gd name="T52" fmla="*/ 4 w 14"/>
                <a:gd name="T53" fmla="*/ 16 h 20"/>
                <a:gd name="T54" fmla="*/ 4 w 14"/>
                <a:gd name="T55" fmla="*/ 16 h 20"/>
                <a:gd name="T56" fmla="*/ 5 w 14"/>
                <a:gd name="T57" fmla="*/ 16 h 20"/>
                <a:gd name="T58" fmla="*/ 5 w 14"/>
                <a:gd name="T59" fmla="*/ 16 h 20"/>
                <a:gd name="T60" fmla="*/ 10 w 14"/>
                <a:gd name="T61" fmla="*/ 4 h 20"/>
                <a:gd name="T62" fmla="*/ 10 w 14"/>
                <a:gd name="T63" fmla="*/ 4 h 20"/>
                <a:gd name="T64" fmla="*/ 10 w 14"/>
                <a:gd name="T65" fmla="*/ 4 h 20"/>
                <a:gd name="T66" fmla="*/ 10 w 14"/>
                <a:gd name="T67" fmla="*/ 4 h 20"/>
                <a:gd name="T68" fmla="*/ 10 w 14"/>
                <a:gd name="T69" fmla="*/ 4 h 20"/>
                <a:gd name="T70" fmla="*/ 10 w 14"/>
                <a:gd name="T71" fmla="*/ 4 h 20"/>
                <a:gd name="T72" fmla="*/ 10 w 14"/>
                <a:gd name="T73" fmla="*/ 4 h 20"/>
                <a:gd name="T74" fmla="*/ 9 w 14"/>
                <a:gd name="T7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" h="20">
                  <a:moveTo>
                    <a:pt x="2" y="1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1"/>
                    <a:pt x="14" y="2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4" y="5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9"/>
                    <a:pt x="6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3" y="20"/>
                    <a:pt x="2" y="19"/>
                  </a:cubicBezTo>
                  <a:close/>
                  <a:moveTo>
                    <a:pt x="9" y="4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1497" y="1928"/>
              <a:ext cx="12" cy="57"/>
            </a:xfrm>
            <a:custGeom>
              <a:avLst/>
              <a:gdLst>
                <a:gd name="T0" fmla="*/ 0 w 5"/>
                <a:gd name="T1" fmla="*/ 21 h 24"/>
                <a:gd name="T2" fmla="*/ 0 w 5"/>
                <a:gd name="T3" fmla="*/ 2 h 24"/>
                <a:gd name="T4" fmla="*/ 3 w 5"/>
                <a:gd name="T5" fmla="*/ 0 h 24"/>
                <a:gd name="T6" fmla="*/ 3 w 5"/>
                <a:gd name="T7" fmla="*/ 0 h 24"/>
                <a:gd name="T8" fmla="*/ 5 w 5"/>
                <a:gd name="T9" fmla="*/ 2 h 24"/>
                <a:gd name="T10" fmla="*/ 5 w 5"/>
                <a:gd name="T11" fmla="*/ 2 h 24"/>
                <a:gd name="T12" fmla="*/ 5 w 5"/>
                <a:gd name="T13" fmla="*/ 21 h 24"/>
                <a:gd name="T14" fmla="*/ 3 w 5"/>
                <a:gd name="T15" fmla="*/ 24 h 24"/>
                <a:gd name="T16" fmla="*/ 3 w 5"/>
                <a:gd name="T17" fmla="*/ 24 h 24"/>
                <a:gd name="T18" fmla="*/ 0 w 5"/>
                <a:gd name="T1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24">
                  <a:moveTo>
                    <a:pt x="0" y="2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4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4"/>
                    <a:pt x="0" y="22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1493" y="1924"/>
              <a:ext cx="21" cy="66"/>
            </a:xfrm>
            <a:custGeom>
              <a:avLst/>
              <a:gdLst>
                <a:gd name="T0" fmla="*/ 0 w 9"/>
                <a:gd name="T1" fmla="*/ 23 h 28"/>
                <a:gd name="T2" fmla="*/ 0 w 9"/>
                <a:gd name="T3" fmla="*/ 4 h 28"/>
                <a:gd name="T4" fmla="*/ 5 w 9"/>
                <a:gd name="T5" fmla="*/ 0 h 28"/>
                <a:gd name="T6" fmla="*/ 5 w 9"/>
                <a:gd name="T7" fmla="*/ 0 h 28"/>
                <a:gd name="T8" fmla="*/ 9 w 9"/>
                <a:gd name="T9" fmla="*/ 4 h 28"/>
                <a:gd name="T10" fmla="*/ 9 w 9"/>
                <a:gd name="T11" fmla="*/ 4 h 28"/>
                <a:gd name="T12" fmla="*/ 9 w 9"/>
                <a:gd name="T13" fmla="*/ 23 h 28"/>
                <a:gd name="T14" fmla="*/ 5 w 9"/>
                <a:gd name="T15" fmla="*/ 28 h 28"/>
                <a:gd name="T16" fmla="*/ 5 w 9"/>
                <a:gd name="T17" fmla="*/ 28 h 28"/>
                <a:gd name="T18" fmla="*/ 0 w 9"/>
                <a:gd name="T19" fmla="*/ 23 h 28"/>
                <a:gd name="T20" fmla="*/ 4 w 9"/>
                <a:gd name="T21" fmla="*/ 23 h 28"/>
                <a:gd name="T22" fmla="*/ 5 w 9"/>
                <a:gd name="T23" fmla="*/ 24 h 28"/>
                <a:gd name="T24" fmla="*/ 5 w 9"/>
                <a:gd name="T25" fmla="*/ 24 h 28"/>
                <a:gd name="T26" fmla="*/ 5 w 9"/>
                <a:gd name="T27" fmla="*/ 23 h 28"/>
                <a:gd name="T28" fmla="*/ 5 w 9"/>
                <a:gd name="T29" fmla="*/ 23 h 28"/>
                <a:gd name="T30" fmla="*/ 5 w 9"/>
                <a:gd name="T31" fmla="*/ 4 h 28"/>
                <a:gd name="T32" fmla="*/ 5 w 9"/>
                <a:gd name="T33" fmla="*/ 4 h 28"/>
                <a:gd name="T34" fmla="*/ 5 w 9"/>
                <a:gd name="T35" fmla="*/ 4 h 28"/>
                <a:gd name="T36" fmla="*/ 4 w 9"/>
                <a:gd name="T37" fmla="*/ 4 h 28"/>
                <a:gd name="T38" fmla="*/ 4 w 9"/>
                <a:gd name="T39" fmla="*/ 4 h 28"/>
                <a:gd name="T40" fmla="*/ 4 w 9"/>
                <a:gd name="T41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" h="28">
                  <a:moveTo>
                    <a:pt x="0" y="2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7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lose/>
                  <a:moveTo>
                    <a:pt x="4" y="23"/>
                  </a:moveTo>
                  <a:cubicBezTo>
                    <a:pt x="4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3"/>
                    <a:pt x="4" y="23"/>
                    <a:pt x="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392" y="1964"/>
              <a:ext cx="227" cy="354"/>
            </a:xfrm>
            <a:custGeom>
              <a:avLst/>
              <a:gdLst>
                <a:gd name="T0" fmla="*/ 14 w 95"/>
                <a:gd name="T1" fmla="*/ 117 h 149"/>
                <a:gd name="T2" fmla="*/ 0 w 95"/>
                <a:gd name="T3" fmla="*/ 56 h 149"/>
                <a:gd name="T4" fmla="*/ 0 w 95"/>
                <a:gd name="T5" fmla="*/ 56 h 149"/>
                <a:gd name="T6" fmla="*/ 15 w 95"/>
                <a:gd name="T7" fmla="*/ 12 h 149"/>
                <a:gd name="T8" fmla="*/ 15 w 95"/>
                <a:gd name="T9" fmla="*/ 12 h 149"/>
                <a:gd name="T10" fmla="*/ 49 w 95"/>
                <a:gd name="T11" fmla="*/ 0 h 149"/>
                <a:gd name="T12" fmla="*/ 49 w 95"/>
                <a:gd name="T13" fmla="*/ 0 h 149"/>
                <a:gd name="T14" fmla="*/ 82 w 95"/>
                <a:gd name="T15" fmla="*/ 12 h 149"/>
                <a:gd name="T16" fmla="*/ 82 w 95"/>
                <a:gd name="T17" fmla="*/ 12 h 149"/>
                <a:gd name="T18" fmla="*/ 95 w 95"/>
                <a:gd name="T19" fmla="*/ 56 h 149"/>
                <a:gd name="T20" fmla="*/ 95 w 95"/>
                <a:gd name="T21" fmla="*/ 56 h 149"/>
                <a:gd name="T22" fmla="*/ 82 w 95"/>
                <a:gd name="T23" fmla="*/ 117 h 149"/>
                <a:gd name="T24" fmla="*/ 82 w 95"/>
                <a:gd name="T25" fmla="*/ 117 h 149"/>
                <a:gd name="T26" fmla="*/ 49 w 95"/>
                <a:gd name="T27" fmla="*/ 149 h 149"/>
                <a:gd name="T28" fmla="*/ 49 w 95"/>
                <a:gd name="T29" fmla="*/ 149 h 149"/>
                <a:gd name="T30" fmla="*/ 14 w 95"/>
                <a:gd name="T31" fmla="*/ 117 h 149"/>
                <a:gd name="T32" fmla="*/ 78 w 95"/>
                <a:gd name="T33" fmla="*/ 115 h 149"/>
                <a:gd name="T34" fmla="*/ 91 w 95"/>
                <a:gd name="T35" fmla="*/ 56 h 149"/>
                <a:gd name="T36" fmla="*/ 91 w 95"/>
                <a:gd name="T37" fmla="*/ 56 h 149"/>
                <a:gd name="T38" fmla="*/ 49 w 95"/>
                <a:gd name="T39" fmla="*/ 4 h 149"/>
                <a:gd name="T40" fmla="*/ 49 w 95"/>
                <a:gd name="T41" fmla="*/ 4 h 149"/>
                <a:gd name="T42" fmla="*/ 5 w 95"/>
                <a:gd name="T43" fmla="*/ 56 h 149"/>
                <a:gd name="T44" fmla="*/ 5 w 95"/>
                <a:gd name="T45" fmla="*/ 56 h 149"/>
                <a:gd name="T46" fmla="*/ 19 w 95"/>
                <a:gd name="T47" fmla="*/ 115 h 149"/>
                <a:gd name="T48" fmla="*/ 19 w 95"/>
                <a:gd name="T49" fmla="*/ 115 h 149"/>
                <a:gd name="T50" fmla="*/ 49 w 95"/>
                <a:gd name="T51" fmla="*/ 144 h 149"/>
                <a:gd name="T52" fmla="*/ 49 w 95"/>
                <a:gd name="T53" fmla="*/ 144 h 149"/>
                <a:gd name="T54" fmla="*/ 78 w 95"/>
                <a:gd name="T55" fmla="*/ 11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149">
                  <a:moveTo>
                    <a:pt x="14" y="117"/>
                  </a:moveTo>
                  <a:cubicBezTo>
                    <a:pt x="6" y="99"/>
                    <a:pt x="0" y="77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36"/>
                    <a:pt x="6" y="2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4" y="3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2" y="0"/>
                    <a:pt x="73" y="3"/>
                    <a:pt x="82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22"/>
                    <a:pt x="95" y="36"/>
                    <a:pt x="95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76"/>
                    <a:pt x="90" y="99"/>
                    <a:pt x="82" y="117"/>
                  </a:cubicBezTo>
                  <a:cubicBezTo>
                    <a:pt x="82" y="117"/>
                    <a:pt x="82" y="117"/>
                    <a:pt x="82" y="117"/>
                  </a:cubicBezTo>
                  <a:cubicBezTo>
                    <a:pt x="74" y="135"/>
                    <a:pt x="63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35" y="149"/>
                    <a:pt x="23" y="135"/>
                    <a:pt x="14" y="117"/>
                  </a:cubicBezTo>
                  <a:close/>
                  <a:moveTo>
                    <a:pt x="78" y="115"/>
                  </a:moveTo>
                  <a:cubicBezTo>
                    <a:pt x="86" y="98"/>
                    <a:pt x="91" y="7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17"/>
                    <a:pt x="72" y="5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26" y="5"/>
                    <a:pt x="5" y="17"/>
                    <a:pt x="5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76"/>
                    <a:pt x="10" y="98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27" y="133"/>
                    <a:pt x="39" y="145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59" y="145"/>
                    <a:pt x="70" y="133"/>
                    <a:pt x="78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1387" y="1959"/>
              <a:ext cx="237" cy="364"/>
            </a:xfrm>
            <a:custGeom>
              <a:avLst/>
              <a:gdLst>
                <a:gd name="T0" fmla="*/ 16 w 99"/>
                <a:gd name="T1" fmla="*/ 119 h 153"/>
                <a:gd name="T2" fmla="*/ 0 w 99"/>
                <a:gd name="T3" fmla="*/ 58 h 153"/>
                <a:gd name="T4" fmla="*/ 0 w 99"/>
                <a:gd name="T5" fmla="*/ 58 h 153"/>
                <a:gd name="T6" fmla="*/ 15 w 99"/>
                <a:gd name="T7" fmla="*/ 13 h 153"/>
                <a:gd name="T8" fmla="*/ 51 w 99"/>
                <a:gd name="T9" fmla="*/ 0 h 153"/>
                <a:gd name="T10" fmla="*/ 51 w 99"/>
                <a:gd name="T11" fmla="*/ 0 h 153"/>
                <a:gd name="T12" fmla="*/ 51 w 99"/>
                <a:gd name="T13" fmla="*/ 0 h 153"/>
                <a:gd name="T14" fmla="*/ 51 w 99"/>
                <a:gd name="T15" fmla="*/ 0 h 153"/>
                <a:gd name="T16" fmla="*/ 85 w 99"/>
                <a:gd name="T17" fmla="*/ 13 h 153"/>
                <a:gd name="T18" fmla="*/ 99 w 99"/>
                <a:gd name="T19" fmla="*/ 58 h 153"/>
                <a:gd name="T20" fmla="*/ 86 w 99"/>
                <a:gd name="T21" fmla="*/ 120 h 153"/>
                <a:gd name="T22" fmla="*/ 51 w 99"/>
                <a:gd name="T23" fmla="*/ 153 h 153"/>
                <a:gd name="T24" fmla="*/ 51 w 99"/>
                <a:gd name="T25" fmla="*/ 149 h 153"/>
                <a:gd name="T26" fmla="*/ 82 w 99"/>
                <a:gd name="T27" fmla="*/ 119 h 153"/>
                <a:gd name="T28" fmla="*/ 95 w 99"/>
                <a:gd name="T29" fmla="*/ 58 h 153"/>
                <a:gd name="T30" fmla="*/ 82 w 99"/>
                <a:gd name="T31" fmla="*/ 16 h 153"/>
                <a:gd name="T32" fmla="*/ 51 w 99"/>
                <a:gd name="T33" fmla="*/ 4 h 153"/>
                <a:gd name="T34" fmla="*/ 51 w 99"/>
                <a:gd name="T35" fmla="*/ 4 h 153"/>
                <a:gd name="T36" fmla="*/ 18 w 99"/>
                <a:gd name="T37" fmla="*/ 16 h 153"/>
                <a:gd name="T38" fmla="*/ 4 w 99"/>
                <a:gd name="T39" fmla="*/ 58 h 153"/>
                <a:gd name="T40" fmla="*/ 18 w 99"/>
                <a:gd name="T41" fmla="*/ 119 h 153"/>
                <a:gd name="T42" fmla="*/ 18 w 99"/>
                <a:gd name="T43" fmla="*/ 119 h 153"/>
                <a:gd name="T44" fmla="*/ 51 w 99"/>
                <a:gd name="T45" fmla="*/ 148 h 153"/>
                <a:gd name="T46" fmla="*/ 51 w 99"/>
                <a:gd name="T47" fmla="*/ 148 h 153"/>
                <a:gd name="T48" fmla="*/ 19 w 99"/>
                <a:gd name="T49" fmla="*/ 118 h 153"/>
                <a:gd name="T50" fmla="*/ 5 w 99"/>
                <a:gd name="T51" fmla="*/ 58 h 153"/>
                <a:gd name="T52" fmla="*/ 5 w 99"/>
                <a:gd name="T53" fmla="*/ 58 h 153"/>
                <a:gd name="T54" fmla="*/ 51 w 99"/>
                <a:gd name="T55" fmla="*/ 4 h 153"/>
                <a:gd name="T56" fmla="*/ 95 w 99"/>
                <a:gd name="T57" fmla="*/ 58 h 153"/>
                <a:gd name="T58" fmla="*/ 95 w 99"/>
                <a:gd name="T59" fmla="*/ 59 h 153"/>
                <a:gd name="T60" fmla="*/ 82 w 99"/>
                <a:gd name="T61" fmla="*/ 118 h 153"/>
                <a:gd name="T62" fmla="*/ 82 w 99"/>
                <a:gd name="T63" fmla="*/ 118 h 153"/>
                <a:gd name="T64" fmla="*/ 51 w 99"/>
                <a:gd name="T65" fmla="*/ 148 h 153"/>
                <a:gd name="T66" fmla="*/ 51 w 99"/>
                <a:gd name="T67" fmla="*/ 144 h 153"/>
                <a:gd name="T68" fmla="*/ 51 w 99"/>
                <a:gd name="T69" fmla="*/ 144 h 153"/>
                <a:gd name="T70" fmla="*/ 78 w 99"/>
                <a:gd name="T71" fmla="*/ 117 h 153"/>
                <a:gd name="T72" fmla="*/ 78 w 99"/>
                <a:gd name="T73" fmla="*/ 117 h 153"/>
                <a:gd name="T74" fmla="*/ 91 w 99"/>
                <a:gd name="T75" fmla="*/ 58 h 153"/>
                <a:gd name="T76" fmla="*/ 91 w 99"/>
                <a:gd name="T77" fmla="*/ 58 h 153"/>
                <a:gd name="T78" fmla="*/ 91 w 99"/>
                <a:gd name="T79" fmla="*/ 58 h 153"/>
                <a:gd name="T80" fmla="*/ 51 w 99"/>
                <a:gd name="T81" fmla="*/ 8 h 153"/>
                <a:gd name="T82" fmla="*/ 9 w 99"/>
                <a:gd name="T83" fmla="*/ 58 h 153"/>
                <a:gd name="T84" fmla="*/ 22 w 99"/>
                <a:gd name="T85" fmla="*/ 117 h 153"/>
                <a:gd name="T86" fmla="*/ 51 w 99"/>
                <a:gd name="T87" fmla="*/ 144 h 153"/>
                <a:gd name="T88" fmla="*/ 51 w 99"/>
                <a:gd name="T89" fmla="*/ 144 h 153"/>
                <a:gd name="T90" fmla="*/ 51 w 99"/>
                <a:gd name="T91" fmla="*/ 14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153">
                  <a:moveTo>
                    <a:pt x="15" y="120"/>
                  </a:moveTo>
                  <a:cubicBezTo>
                    <a:pt x="16" y="119"/>
                    <a:pt x="16" y="119"/>
                    <a:pt x="16" y="119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02"/>
                    <a:pt x="0" y="79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7"/>
                    <a:pt x="6" y="22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25" y="3"/>
                    <a:pt x="3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4" y="0"/>
                    <a:pt x="76" y="3"/>
                    <a:pt x="85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94" y="23"/>
                    <a:pt x="99" y="37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9" y="79"/>
                    <a:pt x="94" y="102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78" y="138"/>
                    <a:pt x="66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36" y="153"/>
                    <a:pt x="24" y="138"/>
                    <a:pt x="15" y="120"/>
                  </a:cubicBezTo>
                  <a:close/>
                  <a:moveTo>
                    <a:pt x="51" y="149"/>
                  </a:moveTo>
                  <a:cubicBezTo>
                    <a:pt x="63" y="149"/>
                    <a:pt x="74" y="136"/>
                    <a:pt x="82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90" y="101"/>
                    <a:pt x="95" y="78"/>
                    <a:pt x="95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5" y="38"/>
                    <a:pt x="90" y="24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74" y="7"/>
                    <a:pt x="63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39" y="4"/>
                    <a:pt x="27" y="7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0" y="24"/>
                    <a:pt x="4" y="3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78"/>
                    <a:pt x="10" y="101"/>
                    <a:pt x="18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27" y="136"/>
                    <a:pt x="39" y="149"/>
                    <a:pt x="51" y="149"/>
                  </a:cubicBezTo>
                  <a:close/>
                  <a:moveTo>
                    <a:pt x="51" y="148"/>
                  </a:moveTo>
                  <a:cubicBezTo>
                    <a:pt x="51" y="148"/>
                    <a:pt x="51" y="148"/>
                    <a:pt x="51" y="148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39" y="148"/>
                    <a:pt x="27" y="136"/>
                    <a:pt x="19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0" y="101"/>
                    <a:pt x="5" y="7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18"/>
                    <a:pt x="27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75" y="4"/>
                    <a:pt x="95" y="18"/>
                    <a:pt x="95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4" y="79"/>
                    <a:pt x="90" y="101"/>
                    <a:pt x="82" y="118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74" y="136"/>
                    <a:pt x="63" y="148"/>
                    <a:pt x="51" y="148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51" y="148"/>
                    <a:pt x="51" y="148"/>
                    <a:pt x="51" y="148"/>
                  </a:cubicBezTo>
                  <a:close/>
                  <a:moveTo>
                    <a:pt x="51" y="144"/>
                  </a:move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60" y="145"/>
                    <a:pt x="71" y="134"/>
                    <a:pt x="78" y="117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86" y="100"/>
                    <a:pt x="91" y="77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19"/>
                    <a:pt x="73" y="9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28" y="9"/>
                    <a:pt x="9" y="20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77"/>
                    <a:pt x="14" y="100"/>
                    <a:pt x="22" y="117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31" y="134"/>
                    <a:pt x="42" y="145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1445" y="1969"/>
              <a:ext cx="107" cy="66"/>
            </a:xfrm>
            <a:custGeom>
              <a:avLst/>
              <a:gdLst>
                <a:gd name="T0" fmla="*/ 1 w 45"/>
                <a:gd name="T1" fmla="*/ 14 h 28"/>
                <a:gd name="T2" fmla="*/ 1 w 45"/>
                <a:gd name="T3" fmla="*/ 10 h 28"/>
                <a:gd name="T4" fmla="*/ 1 w 45"/>
                <a:gd name="T5" fmla="*/ 10 h 28"/>
                <a:gd name="T6" fmla="*/ 4 w 45"/>
                <a:gd name="T7" fmla="*/ 11 h 28"/>
                <a:gd name="T8" fmla="*/ 4 w 45"/>
                <a:gd name="T9" fmla="*/ 11 h 28"/>
                <a:gd name="T10" fmla="*/ 10 w 45"/>
                <a:gd name="T11" fmla="*/ 19 h 28"/>
                <a:gd name="T12" fmla="*/ 21 w 45"/>
                <a:gd name="T13" fmla="*/ 0 h 28"/>
                <a:gd name="T14" fmla="*/ 33 w 45"/>
                <a:gd name="T15" fmla="*/ 16 h 28"/>
                <a:gd name="T16" fmla="*/ 40 w 45"/>
                <a:gd name="T17" fmla="*/ 3 h 28"/>
                <a:gd name="T18" fmla="*/ 43 w 45"/>
                <a:gd name="T19" fmla="*/ 2 h 28"/>
                <a:gd name="T20" fmla="*/ 43 w 45"/>
                <a:gd name="T21" fmla="*/ 2 h 28"/>
                <a:gd name="T22" fmla="*/ 44 w 45"/>
                <a:gd name="T23" fmla="*/ 5 h 28"/>
                <a:gd name="T24" fmla="*/ 44 w 45"/>
                <a:gd name="T25" fmla="*/ 5 h 28"/>
                <a:gd name="T26" fmla="*/ 34 w 45"/>
                <a:gd name="T27" fmla="*/ 25 h 28"/>
                <a:gd name="T28" fmla="*/ 22 w 45"/>
                <a:gd name="T29" fmla="*/ 9 h 28"/>
                <a:gd name="T30" fmla="*/ 11 w 45"/>
                <a:gd name="T31" fmla="*/ 28 h 28"/>
                <a:gd name="T32" fmla="*/ 1 w 45"/>
                <a:gd name="T3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28">
                  <a:moveTo>
                    <a:pt x="1" y="14"/>
                  </a:moveTo>
                  <a:cubicBezTo>
                    <a:pt x="0" y="13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4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2"/>
                    <a:pt x="42" y="1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4" y="3"/>
                    <a:pt x="45" y="4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1440" y="1959"/>
              <a:ext cx="115" cy="86"/>
            </a:xfrm>
            <a:custGeom>
              <a:avLst/>
              <a:gdLst>
                <a:gd name="T0" fmla="*/ 1 w 48"/>
                <a:gd name="T1" fmla="*/ 19 h 36"/>
                <a:gd name="T2" fmla="*/ 3 w 48"/>
                <a:gd name="T3" fmla="*/ 18 h 36"/>
                <a:gd name="T4" fmla="*/ 1 w 48"/>
                <a:gd name="T5" fmla="*/ 19 h 36"/>
                <a:gd name="T6" fmla="*/ 0 w 48"/>
                <a:gd name="T7" fmla="*/ 16 h 36"/>
                <a:gd name="T8" fmla="*/ 0 w 48"/>
                <a:gd name="T9" fmla="*/ 16 h 36"/>
                <a:gd name="T10" fmla="*/ 2 w 48"/>
                <a:gd name="T11" fmla="*/ 13 h 36"/>
                <a:gd name="T12" fmla="*/ 2 w 48"/>
                <a:gd name="T13" fmla="*/ 13 h 36"/>
                <a:gd name="T14" fmla="*/ 4 w 48"/>
                <a:gd name="T15" fmla="*/ 12 h 36"/>
                <a:gd name="T16" fmla="*/ 4 w 48"/>
                <a:gd name="T17" fmla="*/ 12 h 36"/>
                <a:gd name="T18" fmla="*/ 8 w 48"/>
                <a:gd name="T19" fmla="*/ 14 h 36"/>
                <a:gd name="T20" fmla="*/ 8 w 48"/>
                <a:gd name="T21" fmla="*/ 14 h 36"/>
                <a:gd name="T22" fmla="*/ 12 w 48"/>
                <a:gd name="T23" fmla="*/ 20 h 36"/>
                <a:gd name="T24" fmla="*/ 23 w 48"/>
                <a:gd name="T25" fmla="*/ 0 h 36"/>
                <a:gd name="T26" fmla="*/ 35 w 48"/>
                <a:gd name="T27" fmla="*/ 16 h 36"/>
                <a:gd name="T28" fmla="*/ 40 w 48"/>
                <a:gd name="T29" fmla="*/ 6 h 36"/>
                <a:gd name="T30" fmla="*/ 44 w 48"/>
                <a:gd name="T31" fmla="*/ 4 h 36"/>
                <a:gd name="T32" fmla="*/ 44 w 48"/>
                <a:gd name="T33" fmla="*/ 4 h 36"/>
                <a:gd name="T34" fmla="*/ 46 w 48"/>
                <a:gd name="T35" fmla="*/ 4 h 36"/>
                <a:gd name="T36" fmla="*/ 46 w 48"/>
                <a:gd name="T37" fmla="*/ 4 h 36"/>
                <a:gd name="T38" fmla="*/ 48 w 48"/>
                <a:gd name="T39" fmla="*/ 8 h 36"/>
                <a:gd name="T40" fmla="*/ 48 w 48"/>
                <a:gd name="T41" fmla="*/ 8 h 36"/>
                <a:gd name="T42" fmla="*/ 48 w 48"/>
                <a:gd name="T43" fmla="*/ 10 h 36"/>
                <a:gd name="T44" fmla="*/ 48 w 48"/>
                <a:gd name="T45" fmla="*/ 10 h 36"/>
                <a:gd name="T46" fmla="*/ 36 w 48"/>
                <a:gd name="T47" fmla="*/ 33 h 36"/>
                <a:gd name="T48" fmla="*/ 24 w 48"/>
                <a:gd name="T49" fmla="*/ 16 h 36"/>
                <a:gd name="T50" fmla="*/ 13 w 48"/>
                <a:gd name="T51" fmla="*/ 36 h 36"/>
                <a:gd name="T52" fmla="*/ 1 w 48"/>
                <a:gd name="T53" fmla="*/ 19 h 36"/>
                <a:gd name="T54" fmla="*/ 13 w 48"/>
                <a:gd name="T55" fmla="*/ 28 h 36"/>
                <a:gd name="T56" fmla="*/ 24 w 48"/>
                <a:gd name="T57" fmla="*/ 9 h 36"/>
                <a:gd name="T58" fmla="*/ 35 w 48"/>
                <a:gd name="T59" fmla="*/ 25 h 36"/>
                <a:gd name="T60" fmla="*/ 44 w 48"/>
                <a:gd name="T61" fmla="*/ 8 h 36"/>
                <a:gd name="T62" fmla="*/ 44 w 48"/>
                <a:gd name="T63" fmla="*/ 8 h 36"/>
                <a:gd name="T64" fmla="*/ 44 w 48"/>
                <a:gd name="T65" fmla="*/ 8 h 36"/>
                <a:gd name="T66" fmla="*/ 44 w 48"/>
                <a:gd name="T67" fmla="*/ 8 h 36"/>
                <a:gd name="T68" fmla="*/ 44 w 48"/>
                <a:gd name="T69" fmla="*/ 8 h 36"/>
                <a:gd name="T70" fmla="*/ 44 w 48"/>
                <a:gd name="T71" fmla="*/ 8 h 36"/>
                <a:gd name="T72" fmla="*/ 44 w 48"/>
                <a:gd name="T73" fmla="*/ 8 h 36"/>
                <a:gd name="T74" fmla="*/ 44 w 48"/>
                <a:gd name="T75" fmla="*/ 8 h 36"/>
                <a:gd name="T76" fmla="*/ 44 w 48"/>
                <a:gd name="T77" fmla="*/ 8 h 36"/>
                <a:gd name="T78" fmla="*/ 35 w 48"/>
                <a:gd name="T79" fmla="*/ 24 h 36"/>
                <a:gd name="T80" fmla="*/ 24 w 48"/>
                <a:gd name="T81" fmla="*/ 7 h 36"/>
                <a:gd name="T82" fmla="*/ 13 w 48"/>
                <a:gd name="T83" fmla="*/ 27 h 36"/>
                <a:gd name="T84" fmla="*/ 5 w 48"/>
                <a:gd name="T85" fmla="*/ 16 h 36"/>
                <a:gd name="T86" fmla="*/ 4 w 48"/>
                <a:gd name="T87" fmla="*/ 16 h 36"/>
                <a:gd name="T88" fmla="*/ 4 w 48"/>
                <a:gd name="T89" fmla="*/ 16 h 36"/>
                <a:gd name="T90" fmla="*/ 4 w 48"/>
                <a:gd name="T91" fmla="*/ 16 h 36"/>
                <a:gd name="T92" fmla="*/ 4 w 48"/>
                <a:gd name="T93" fmla="*/ 16 h 36"/>
                <a:gd name="T94" fmla="*/ 4 w 48"/>
                <a:gd name="T95" fmla="*/ 16 h 36"/>
                <a:gd name="T96" fmla="*/ 4 w 48"/>
                <a:gd name="T97" fmla="*/ 16 h 36"/>
                <a:gd name="T98" fmla="*/ 4 w 48"/>
                <a:gd name="T99" fmla="*/ 16 h 36"/>
                <a:gd name="T100" fmla="*/ 4 w 48"/>
                <a:gd name="T101" fmla="*/ 16 h 36"/>
                <a:gd name="T102" fmla="*/ 4 w 48"/>
                <a:gd name="T103" fmla="*/ 16 h 36"/>
                <a:gd name="T104" fmla="*/ 13 w 48"/>
                <a:gd name="T10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6">
                  <a:moveTo>
                    <a:pt x="1" y="19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1" y="14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7" y="12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5"/>
                    <a:pt x="42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5" y="4"/>
                    <a:pt x="45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8" y="7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" y="19"/>
                    <a:pt x="1" y="19"/>
                    <a:pt x="1" y="19"/>
                  </a:cubicBezTo>
                  <a:close/>
                  <a:moveTo>
                    <a:pt x="13" y="28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3" y="28"/>
                    <a:pt x="13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1462" y="1978"/>
              <a:ext cx="88" cy="278"/>
            </a:xfrm>
            <a:custGeom>
              <a:avLst/>
              <a:gdLst>
                <a:gd name="T0" fmla="*/ 3 w 37"/>
                <a:gd name="T1" fmla="*/ 89 h 117"/>
                <a:gd name="T2" fmla="*/ 2 w 37"/>
                <a:gd name="T3" fmla="*/ 90 h 117"/>
                <a:gd name="T4" fmla="*/ 2 w 37"/>
                <a:gd name="T5" fmla="*/ 90 h 117"/>
                <a:gd name="T6" fmla="*/ 0 w 37"/>
                <a:gd name="T7" fmla="*/ 87 h 117"/>
                <a:gd name="T8" fmla="*/ 0 w 37"/>
                <a:gd name="T9" fmla="*/ 87 h 117"/>
                <a:gd name="T10" fmla="*/ 1 w 37"/>
                <a:gd name="T11" fmla="*/ 84 h 117"/>
                <a:gd name="T12" fmla="*/ 0 w 37"/>
                <a:gd name="T13" fmla="*/ 84 h 117"/>
                <a:gd name="T14" fmla="*/ 1 w 37"/>
                <a:gd name="T15" fmla="*/ 81 h 117"/>
                <a:gd name="T16" fmla="*/ 1 w 37"/>
                <a:gd name="T17" fmla="*/ 81 h 117"/>
                <a:gd name="T18" fmla="*/ 12 w 37"/>
                <a:gd name="T19" fmla="*/ 0 h 117"/>
                <a:gd name="T20" fmla="*/ 17 w 37"/>
                <a:gd name="T21" fmla="*/ 0 h 117"/>
                <a:gd name="T22" fmla="*/ 37 w 37"/>
                <a:gd name="T23" fmla="*/ 78 h 117"/>
                <a:gd name="T24" fmla="*/ 18 w 37"/>
                <a:gd name="T25" fmla="*/ 117 h 117"/>
                <a:gd name="T26" fmla="*/ 3 w 37"/>
                <a:gd name="T27" fmla="*/ 89 h 117"/>
                <a:gd name="T28" fmla="*/ 18 w 37"/>
                <a:gd name="T29" fmla="*/ 107 h 117"/>
                <a:gd name="T30" fmla="*/ 32 w 37"/>
                <a:gd name="T31" fmla="*/ 78 h 117"/>
                <a:gd name="T32" fmla="*/ 15 w 37"/>
                <a:gd name="T33" fmla="*/ 12 h 117"/>
                <a:gd name="T34" fmla="*/ 5 w 37"/>
                <a:gd name="T35" fmla="*/ 83 h 117"/>
                <a:gd name="T36" fmla="*/ 18 w 37"/>
                <a:gd name="T37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17">
                  <a:moveTo>
                    <a:pt x="3" y="89"/>
                  </a:moveTo>
                  <a:cubicBezTo>
                    <a:pt x="3" y="90"/>
                    <a:pt x="3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3"/>
                    <a:pt x="0" y="82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3" y="89"/>
                    <a:pt x="3" y="89"/>
                    <a:pt x="3" y="89"/>
                  </a:cubicBezTo>
                  <a:close/>
                  <a:moveTo>
                    <a:pt x="18" y="10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18" y="107"/>
                    <a:pt x="18" y="107"/>
                    <a:pt x="1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457" y="1971"/>
              <a:ext cx="100" cy="297"/>
            </a:xfrm>
            <a:custGeom>
              <a:avLst/>
              <a:gdLst>
                <a:gd name="T0" fmla="*/ 4 w 42"/>
                <a:gd name="T1" fmla="*/ 95 h 125"/>
                <a:gd name="T2" fmla="*/ 4 w 42"/>
                <a:gd name="T3" fmla="*/ 95 h 125"/>
                <a:gd name="T4" fmla="*/ 4 w 42"/>
                <a:gd name="T5" fmla="*/ 95 h 125"/>
                <a:gd name="T6" fmla="*/ 0 w 42"/>
                <a:gd name="T7" fmla="*/ 90 h 125"/>
                <a:gd name="T8" fmla="*/ 0 w 42"/>
                <a:gd name="T9" fmla="*/ 90 h 125"/>
                <a:gd name="T10" fmla="*/ 0 w 42"/>
                <a:gd name="T11" fmla="*/ 90 h 125"/>
                <a:gd name="T12" fmla="*/ 0 w 42"/>
                <a:gd name="T13" fmla="*/ 90 h 125"/>
                <a:gd name="T14" fmla="*/ 0 w 42"/>
                <a:gd name="T15" fmla="*/ 88 h 125"/>
                <a:gd name="T16" fmla="*/ 0 w 42"/>
                <a:gd name="T17" fmla="*/ 86 h 125"/>
                <a:gd name="T18" fmla="*/ 0 w 42"/>
                <a:gd name="T19" fmla="*/ 86 h 125"/>
                <a:gd name="T20" fmla="*/ 1 w 42"/>
                <a:gd name="T21" fmla="*/ 83 h 125"/>
                <a:gd name="T22" fmla="*/ 1 w 42"/>
                <a:gd name="T23" fmla="*/ 83 h 125"/>
                <a:gd name="T24" fmla="*/ 13 w 42"/>
                <a:gd name="T25" fmla="*/ 1 h 125"/>
                <a:gd name="T26" fmla="*/ 20 w 42"/>
                <a:gd name="T27" fmla="*/ 0 h 125"/>
                <a:gd name="T28" fmla="*/ 42 w 42"/>
                <a:gd name="T29" fmla="*/ 82 h 125"/>
                <a:gd name="T30" fmla="*/ 20 w 42"/>
                <a:gd name="T31" fmla="*/ 125 h 125"/>
                <a:gd name="T32" fmla="*/ 4 w 42"/>
                <a:gd name="T33" fmla="*/ 95 h 125"/>
                <a:gd name="T34" fmla="*/ 20 w 42"/>
                <a:gd name="T35" fmla="*/ 116 h 125"/>
                <a:gd name="T36" fmla="*/ 37 w 42"/>
                <a:gd name="T37" fmla="*/ 81 h 125"/>
                <a:gd name="T38" fmla="*/ 17 w 42"/>
                <a:gd name="T39" fmla="*/ 5 h 125"/>
                <a:gd name="T40" fmla="*/ 16 w 42"/>
                <a:gd name="T41" fmla="*/ 5 h 125"/>
                <a:gd name="T42" fmla="*/ 5 w 42"/>
                <a:gd name="T43" fmla="*/ 85 h 125"/>
                <a:gd name="T44" fmla="*/ 4 w 42"/>
                <a:gd name="T45" fmla="*/ 86 h 125"/>
                <a:gd name="T46" fmla="*/ 4 w 42"/>
                <a:gd name="T47" fmla="*/ 86 h 125"/>
                <a:gd name="T48" fmla="*/ 4 w 42"/>
                <a:gd name="T49" fmla="*/ 86 h 125"/>
                <a:gd name="T50" fmla="*/ 4 w 42"/>
                <a:gd name="T51" fmla="*/ 86 h 125"/>
                <a:gd name="T52" fmla="*/ 4 w 42"/>
                <a:gd name="T53" fmla="*/ 86 h 125"/>
                <a:gd name="T54" fmla="*/ 5 w 42"/>
                <a:gd name="T55" fmla="*/ 87 h 125"/>
                <a:gd name="T56" fmla="*/ 5 w 42"/>
                <a:gd name="T57" fmla="*/ 88 h 125"/>
                <a:gd name="T58" fmla="*/ 4 w 42"/>
                <a:gd name="T59" fmla="*/ 90 h 125"/>
                <a:gd name="T60" fmla="*/ 4 w 42"/>
                <a:gd name="T61" fmla="*/ 90 h 125"/>
                <a:gd name="T62" fmla="*/ 4 w 42"/>
                <a:gd name="T63" fmla="*/ 90 h 125"/>
                <a:gd name="T64" fmla="*/ 4 w 42"/>
                <a:gd name="T65" fmla="*/ 90 h 125"/>
                <a:gd name="T66" fmla="*/ 4 w 42"/>
                <a:gd name="T67" fmla="*/ 91 h 125"/>
                <a:gd name="T68" fmla="*/ 4 w 42"/>
                <a:gd name="T69" fmla="*/ 91 h 125"/>
                <a:gd name="T70" fmla="*/ 5 w 42"/>
                <a:gd name="T71" fmla="*/ 91 h 125"/>
                <a:gd name="T72" fmla="*/ 5 w 42"/>
                <a:gd name="T73" fmla="*/ 91 h 125"/>
                <a:gd name="T74" fmla="*/ 5 w 42"/>
                <a:gd name="T75" fmla="*/ 91 h 125"/>
                <a:gd name="T76" fmla="*/ 5 w 42"/>
                <a:gd name="T77" fmla="*/ 91 h 125"/>
                <a:gd name="T78" fmla="*/ 6 w 42"/>
                <a:gd name="T79" fmla="*/ 90 h 125"/>
                <a:gd name="T80" fmla="*/ 20 w 42"/>
                <a:gd name="T81" fmla="*/ 116 h 125"/>
                <a:gd name="T82" fmla="*/ 3 w 42"/>
                <a:gd name="T83" fmla="*/ 93 h 125"/>
                <a:gd name="T84" fmla="*/ 5 w 42"/>
                <a:gd name="T85" fmla="*/ 92 h 125"/>
                <a:gd name="T86" fmla="*/ 3 w 42"/>
                <a:gd name="T87" fmla="*/ 93 h 125"/>
                <a:gd name="T88" fmla="*/ 5 w 42"/>
                <a:gd name="T89" fmla="*/ 87 h 125"/>
                <a:gd name="T90" fmla="*/ 15 w 42"/>
                <a:gd name="T91" fmla="*/ 15 h 125"/>
                <a:gd name="T92" fmla="*/ 19 w 42"/>
                <a:gd name="T93" fmla="*/ 15 h 125"/>
                <a:gd name="T94" fmla="*/ 36 w 42"/>
                <a:gd name="T95" fmla="*/ 81 h 125"/>
                <a:gd name="T96" fmla="*/ 21 w 42"/>
                <a:gd name="T97" fmla="*/ 111 h 125"/>
                <a:gd name="T98" fmla="*/ 20 w 42"/>
                <a:gd name="T99" fmla="*/ 114 h 125"/>
                <a:gd name="T100" fmla="*/ 5 w 42"/>
                <a:gd name="T101" fmla="*/ 87 h 125"/>
                <a:gd name="T102" fmla="*/ 20 w 42"/>
                <a:gd name="T103" fmla="*/ 110 h 125"/>
                <a:gd name="T104" fmla="*/ 21 w 42"/>
                <a:gd name="T105" fmla="*/ 109 h 125"/>
                <a:gd name="T106" fmla="*/ 20 w 42"/>
                <a:gd name="T107" fmla="*/ 110 h 125"/>
                <a:gd name="T108" fmla="*/ 9 w 42"/>
                <a:gd name="T109" fmla="*/ 86 h 125"/>
                <a:gd name="T110" fmla="*/ 20 w 42"/>
                <a:gd name="T111" fmla="*/ 106 h 125"/>
                <a:gd name="T112" fmla="*/ 32 w 42"/>
                <a:gd name="T113" fmla="*/ 81 h 125"/>
                <a:gd name="T114" fmla="*/ 18 w 42"/>
                <a:gd name="T115" fmla="*/ 26 h 125"/>
                <a:gd name="T116" fmla="*/ 9 w 42"/>
                <a:gd name="T117" fmla="*/ 8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" h="125">
                  <a:moveTo>
                    <a:pt x="4" y="9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2" y="94"/>
                    <a:pt x="0" y="92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7"/>
                    <a:pt x="0" y="87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5"/>
                    <a:pt x="0" y="84"/>
                    <a:pt x="1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4" y="95"/>
                    <a:pt x="4" y="95"/>
                    <a:pt x="4" y="95"/>
                  </a:cubicBezTo>
                  <a:close/>
                  <a:moveTo>
                    <a:pt x="20" y="116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1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4" y="91"/>
                    <a:pt x="4" y="91"/>
                    <a:pt x="5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20" y="116"/>
                    <a:pt x="20" y="116"/>
                    <a:pt x="20" y="116"/>
                  </a:cubicBezTo>
                  <a:close/>
                  <a:moveTo>
                    <a:pt x="3" y="93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3" y="93"/>
                    <a:pt x="3" y="93"/>
                    <a:pt x="3" y="93"/>
                  </a:cubicBezTo>
                  <a:close/>
                  <a:moveTo>
                    <a:pt x="5" y="87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5" y="87"/>
                    <a:pt x="5" y="87"/>
                    <a:pt x="5" y="87"/>
                  </a:cubicBezTo>
                  <a:close/>
                  <a:moveTo>
                    <a:pt x="20" y="110"/>
                  </a:moveTo>
                  <a:cubicBezTo>
                    <a:pt x="21" y="109"/>
                    <a:pt x="21" y="109"/>
                    <a:pt x="21" y="109"/>
                  </a:cubicBezTo>
                  <a:cubicBezTo>
                    <a:pt x="20" y="110"/>
                    <a:pt x="20" y="110"/>
                    <a:pt x="20" y="110"/>
                  </a:cubicBezTo>
                  <a:close/>
                  <a:moveTo>
                    <a:pt x="9" y="86"/>
                  </a:moveTo>
                  <a:cubicBezTo>
                    <a:pt x="20" y="106"/>
                    <a:pt x="20" y="106"/>
                    <a:pt x="20" y="106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9" y="86"/>
                    <a:pt x="9" y="86"/>
                    <a:pt x="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1301" y="2028"/>
              <a:ext cx="103" cy="183"/>
            </a:xfrm>
            <a:custGeom>
              <a:avLst/>
              <a:gdLst>
                <a:gd name="T0" fmla="*/ 21 w 43"/>
                <a:gd name="T1" fmla="*/ 77 h 77"/>
                <a:gd name="T2" fmla="*/ 11 w 43"/>
                <a:gd name="T3" fmla="*/ 58 h 77"/>
                <a:gd name="T4" fmla="*/ 11 w 43"/>
                <a:gd name="T5" fmla="*/ 58 h 77"/>
                <a:gd name="T6" fmla="*/ 8 w 43"/>
                <a:gd name="T7" fmla="*/ 33 h 77"/>
                <a:gd name="T8" fmla="*/ 8 w 43"/>
                <a:gd name="T9" fmla="*/ 33 h 77"/>
                <a:gd name="T10" fmla="*/ 8 w 43"/>
                <a:gd name="T11" fmla="*/ 28 h 77"/>
                <a:gd name="T12" fmla="*/ 8 w 43"/>
                <a:gd name="T13" fmla="*/ 28 h 77"/>
                <a:gd name="T14" fmla="*/ 9 w 43"/>
                <a:gd name="T15" fmla="*/ 19 h 77"/>
                <a:gd name="T16" fmla="*/ 1 w 43"/>
                <a:gd name="T17" fmla="*/ 4 h 77"/>
                <a:gd name="T18" fmla="*/ 2 w 43"/>
                <a:gd name="T19" fmla="*/ 1 h 77"/>
                <a:gd name="T20" fmla="*/ 2 w 43"/>
                <a:gd name="T21" fmla="*/ 1 h 77"/>
                <a:gd name="T22" fmla="*/ 5 w 43"/>
                <a:gd name="T23" fmla="*/ 2 h 77"/>
                <a:gd name="T24" fmla="*/ 5 w 43"/>
                <a:gd name="T25" fmla="*/ 2 h 77"/>
                <a:gd name="T26" fmla="*/ 14 w 43"/>
                <a:gd name="T27" fmla="*/ 18 h 77"/>
                <a:gd name="T28" fmla="*/ 13 w 43"/>
                <a:gd name="T29" fmla="*/ 28 h 77"/>
                <a:gd name="T30" fmla="*/ 13 w 43"/>
                <a:gd name="T31" fmla="*/ 33 h 77"/>
                <a:gd name="T32" fmla="*/ 13 w 43"/>
                <a:gd name="T33" fmla="*/ 33 h 77"/>
                <a:gd name="T34" fmla="*/ 15 w 43"/>
                <a:gd name="T35" fmla="*/ 57 h 77"/>
                <a:gd name="T36" fmla="*/ 15 w 43"/>
                <a:gd name="T37" fmla="*/ 57 h 77"/>
                <a:gd name="T38" fmla="*/ 23 w 43"/>
                <a:gd name="T39" fmla="*/ 72 h 77"/>
                <a:gd name="T40" fmla="*/ 23 w 43"/>
                <a:gd name="T41" fmla="*/ 72 h 77"/>
                <a:gd name="T42" fmla="*/ 23 w 43"/>
                <a:gd name="T43" fmla="*/ 72 h 77"/>
                <a:gd name="T44" fmla="*/ 24 w 43"/>
                <a:gd name="T45" fmla="*/ 71 h 77"/>
                <a:gd name="T46" fmla="*/ 24 w 43"/>
                <a:gd name="T47" fmla="*/ 71 h 77"/>
                <a:gd name="T48" fmla="*/ 27 w 43"/>
                <a:gd name="T49" fmla="*/ 66 h 77"/>
                <a:gd name="T50" fmla="*/ 27 w 43"/>
                <a:gd name="T51" fmla="*/ 66 h 77"/>
                <a:gd name="T52" fmla="*/ 33 w 43"/>
                <a:gd name="T53" fmla="*/ 49 h 77"/>
                <a:gd name="T54" fmla="*/ 33 w 43"/>
                <a:gd name="T55" fmla="*/ 49 h 77"/>
                <a:gd name="T56" fmla="*/ 38 w 43"/>
                <a:gd name="T57" fmla="*/ 24 h 77"/>
                <a:gd name="T58" fmla="*/ 38 w 43"/>
                <a:gd name="T59" fmla="*/ 24 h 77"/>
                <a:gd name="T60" fmla="*/ 41 w 43"/>
                <a:gd name="T61" fmla="*/ 22 h 77"/>
                <a:gd name="T62" fmla="*/ 41 w 43"/>
                <a:gd name="T63" fmla="*/ 22 h 77"/>
                <a:gd name="T64" fmla="*/ 43 w 43"/>
                <a:gd name="T65" fmla="*/ 25 h 77"/>
                <a:gd name="T66" fmla="*/ 43 w 43"/>
                <a:gd name="T67" fmla="*/ 25 h 77"/>
                <a:gd name="T68" fmla="*/ 31 w 43"/>
                <a:gd name="T69" fmla="*/ 68 h 77"/>
                <a:gd name="T70" fmla="*/ 31 w 43"/>
                <a:gd name="T71" fmla="*/ 68 h 77"/>
                <a:gd name="T72" fmla="*/ 23 w 43"/>
                <a:gd name="T73" fmla="*/ 77 h 77"/>
                <a:gd name="T74" fmla="*/ 23 w 43"/>
                <a:gd name="T75" fmla="*/ 77 h 77"/>
                <a:gd name="T76" fmla="*/ 21 w 43"/>
                <a:gd name="T7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77">
                  <a:moveTo>
                    <a:pt x="21" y="77"/>
                  </a:moveTo>
                  <a:cubicBezTo>
                    <a:pt x="15" y="75"/>
                    <a:pt x="13" y="67"/>
                    <a:pt x="11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9" y="49"/>
                    <a:pt x="8" y="39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1"/>
                    <a:pt x="8" y="29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31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9"/>
                    <a:pt x="14" y="49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7" y="66"/>
                    <a:pt x="21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23" y="72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6" y="68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9" y="61"/>
                    <a:pt x="31" y="55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6" y="36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2" y="22"/>
                    <a:pt x="43" y="23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8" y="53"/>
                    <a:pt x="31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9" y="73"/>
                    <a:pt x="27" y="77"/>
                    <a:pt x="23" y="77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2" y="77"/>
                    <a:pt x="22" y="77"/>
                    <a:pt x="21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1299" y="2026"/>
              <a:ext cx="110" cy="190"/>
            </a:xfrm>
            <a:custGeom>
              <a:avLst/>
              <a:gdLst>
                <a:gd name="T0" fmla="*/ 22 w 46"/>
                <a:gd name="T1" fmla="*/ 78 h 80"/>
                <a:gd name="T2" fmla="*/ 10 w 46"/>
                <a:gd name="T3" fmla="*/ 60 h 80"/>
                <a:gd name="T4" fmla="*/ 7 w 46"/>
                <a:gd name="T5" fmla="*/ 34 h 80"/>
                <a:gd name="T6" fmla="*/ 7 w 46"/>
                <a:gd name="T7" fmla="*/ 28 h 80"/>
                <a:gd name="T8" fmla="*/ 8 w 46"/>
                <a:gd name="T9" fmla="*/ 20 h 80"/>
                <a:gd name="T10" fmla="*/ 0 w 46"/>
                <a:gd name="T11" fmla="*/ 4 h 80"/>
                <a:gd name="T12" fmla="*/ 2 w 46"/>
                <a:gd name="T13" fmla="*/ 0 h 80"/>
                <a:gd name="T14" fmla="*/ 4 w 46"/>
                <a:gd name="T15" fmla="*/ 0 h 80"/>
                <a:gd name="T16" fmla="*/ 8 w 46"/>
                <a:gd name="T17" fmla="*/ 2 h 80"/>
                <a:gd name="T18" fmla="*/ 17 w 46"/>
                <a:gd name="T19" fmla="*/ 18 h 80"/>
                <a:gd name="T20" fmla="*/ 16 w 46"/>
                <a:gd name="T21" fmla="*/ 33 h 80"/>
                <a:gd name="T22" fmla="*/ 16 w 46"/>
                <a:gd name="T23" fmla="*/ 33 h 80"/>
                <a:gd name="T24" fmla="*/ 16 w 46"/>
                <a:gd name="T25" fmla="*/ 34 h 80"/>
                <a:gd name="T26" fmla="*/ 18 w 46"/>
                <a:gd name="T27" fmla="*/ 58 h 80"/>
                <a:gd name="T28" fmla="*/ 23 w 46"/>
                <a:gd name="T29" fmla="*/ 71 h 80"/>
                <a:gd name="T30" fmla="*/ 24 w 46"/>
                <a:gd name="T31" fmla="*/ 71 h 80"/>
                <a:gd name="T32" fmla="*/ 26 w 46"/>
                <a:gd name="T33" fmla="*/ 66 h 80"/>
                <a:gd name="T34" fmla="*/ 32 w 46"/>
                <a:gd name="T35" fmla="*/ 49 h 80"/>
                <a:gd name="T36" fmla="*/ 37 w 46"/>
                <a:gd name="T37" fmla="*/ 24 h 80"/>
                <a:gd name="T38" fmla="*/ 37 w 46"/>
                <a:gd name="T39" fmla="*/ 24 h 80"/>
                <a:gd name="T40" fmla="*/ 41 w 46"/>
                <a:gd name="T41" fmla="*/ 21 h 80"/>
                <a:gd name="T42" fmla="*/ 42 w 46"/>
                <a:gd name="T43" fmla="*/ 21 h 80"/>
                <a:gd name="T44" fmla="*/ 46 w 46"/>
                <a:gd name="T45" fmla="*/ 25 h 80"/>
                <a:gd name="T46" fmla="*/ 46 w 46"/>
                <a:gd name="T47" fmla="*/ 26 h 80"/>
                <a:gd name="T48" fmla="*/ 46 w 46"/>
                <a:gd name="T49" fmla="*/ 26 h 80"/>
                <a:gd name="T50" fmla="*/ 46 w 46"/>
                <a:gd name="T51" fmla="*/ 26 h 80"/>
                <a:gd name="T52" fmla="*/ 45 w 46"/>
                <a:gd name="T53" fmla="*/ 27 h 80"/>
                <a:gd name="T54" fmla="*/ 45 w 46"/>
                <a:gd name="T55" fmla="*/ 31 h 80"/>
                <a:gd name="T56" fmla="*/ 42 w 46"/>
                <a:gd name="T57" fmla="*/ 42 h 80"/>
                <a:gd name="T58" fmla="*/ 34 w 46"/>
                <a:gd name="T59" fmla="*/ 70 h 80"/>
                <a:gd name="T60" fmla="*/ 24 w 46"/>
                <a:gd name="T61" fmla="*/ 80 h 80"/>
                <a:gd name="T62" fmla="*/ 23 w 46"/>
                <a:gd name="T63" fmla="*/ 76 h 80"/>
                <a:gd name="T64" fmla="*/ 30 w 46"/>
                <a:gd name="T65" fmla="*/ 68 h 80"/>
                <a:gd name="T66" fmla="*/ 42 w 46"/>
                <a:gd name="T67" fmla="*/ 25 h 80"/>
                <a:gd name="T68" fmla="*/ 42 w 46"/>
                <a:gd name="T69" fmla="*/ 25 h 80"/>
                <a:gd name="T70" fmla="*/ 41 w 46"/>
                <a:gd name="T71" fmla="*/ 25 h 80"/>
                <a:gd name="T72" fmla="*/ 41 w 46"/>
                <a:gd name="T73" fmla="*/ 25 h 80"/>
                <a:gd name="T74" fmla="*/ 41 w 46"/>
                <a:gd name="T75" fmla="*/ 25 h 80"/>
                <a:gd name="T76" fmla="*/ 41 w 46"/>
                <a:gd name="T77" fmla="*/ 25 h 80"/>
                <a:gd name="T78" fmla="*/ 41 w 46"/>
                <a:gd name="T79" fmla="*/ 26 h 80"/>
                <a:gd name="T80" fmla="*/ 41 w 46"/>
                <a:gd name="T81" fmla="*/ 27 h 80"/>
                <a:gd name="T82" fmla="*/ 39 w 46"/>
                <a:gd name="T83" fmla="*/ 33 h 80"/>
                <a:gd name="T84" fmla="*/ 35 w 46"/>
                <a:gd name="T85" fmla="*/ 50 h 80"/>
                <a:gd name="T86" fmla="*/ 30 w 46"/>
                <a:gd name="T87" fmla="*/ 68 h 80"/>
                <a:gd name="T88" fmla="*/ 27 w 46"/>
                <a:gd name="T89" fmla="*/ 73 h 80"/>
                <a:gd name="T90" fmla="*/ 26 w 46"/>
                <a:gd name="T91" fmla="*/ 75 h 80"/>
                <a:gd name="T92" fmla="*/ 24 w 46"/>
                <a:gd name="T93" fmla="*/ 75 h 80"/>
                <a:gd name="T94" fmla="*/ 18 w 46"/>
                <a:gd name="T95" fmla="*/ 70 h 80"/>
                <a:gd name="T96" fmla="*/ 14 w 46"/>
                <a:gd name="T97" fmla="*/ 59 h 80"/>
                <a:gd name="T98" fmla="*/ 12 w 46"/>
                <a:gd name="T99" fmla="*/ 34 h 80"/>
                <a:gd name="T100" fmla="*/ 12 w 46"/>
                <a:gd name="T101" fmla="*/ 33 h 80"/>
                <a:gd name="T102" fmla="*/ 12 w 46"/>
                <a:gd name="T103" fmla="*/ 29 h 80"/>
                <a:gd name="T104" fmla="*/ 13 w 46"/>
                <a:gd name="T105" fmla="*/ 19 h 80"/>
                <a:gd name="T106" fmla="*/ 4 w 46"/>
                <a:gd name="T107" fmla="*/ 4 h 80"/>
                <a:gd name="T108" fmla="*/ 4 w 46"/>
                <a:gd name="T109" fmla="*/ 4 h 80"/>
                <a:gd name="T110" fmla="*/ 4 w 46"/>
                <a:gd name="T111" fmla="*/ 4 h 80"/>
                <a:gd name="T112" fmla="*/ 4 w 46"/>
                <a:gd name="T113" fmla="*/ 4 h 80"/>
                <a:gd name="T114" fmla="*/ 12 w 46"/>
                <a:gd name="T115" fmla="*/ 19 h 80"/>
                <a:gd name="T116" fmla="*/ 11 w 46"/>
                <a:gd name="T117" fmla="*/ 34 h 80"/>
                <a:gd name="T118" fmla="*/ 14 w 46"/>
                <a:gd name="T119" fmla="*/ 59 h 80"/>
                <a:gd name="T120" fmla="*/ 23 w 46"/>
                <a:gd name="T121" fmla="*/ 76 h 80"/>
                <a:gd name="T122" fmla="*/ 23 w 46"/>
                <a:gd name="T12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" h="80">
                  <a:moveTo>
                    <a:pt x="22" y="80"/>
                  </a:moveTo>
                  <a:cubicBezTo>
                    <a:pt x="22" y="78"/>
                    <a:pt x="22" y="78"/>
                    <a:pt x="22" y="78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14" y="77"/>
                    <a:pt x="12" y="68"/>
                    <a:pt x="10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8" y="51"/>
                    <a:pt x="7" y="40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2"/>
                    <a:pt x="7" y="30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0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6" y="3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40"/>
                    <a:pt x="17" y="50"/>
                    <a:pt x="18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4"/>
                    <a:pt x="22" y="69"/>
                    <a:pt x="23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0"/>
                    <a:pt x="25" y="68"/>
                    <a:pt x="26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8" y="62"/>
                    <a:pt x="30" y="5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5" y="37"/>
                    <a:pt x="37" y="25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2"/>
                    <a:pt x="39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4" y="21"/>
                    <a:pt x="46" y="23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9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4" y="34"/>
                    <a:pt x="43" y="38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51"/>
                    <a:pt x="37" y="62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74"/>
                    <a:pt x="30" y="79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3" y="80"/>
                    <a:pt x="23" y="80"/>
                    <a:pt x="22" y="80"/>
                  </a:cubicBezTo>
                  <a:close/>
                  <a:moveTo>
                    <a:pt x="23" y="76"/>
                  </a:moveTo>
                  <a:cubicBezTo>
                    <a:pt x="27" y="76"/>
                    <a:pt x="28" y="73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7" y="54"/>
                    <a:pt x="41" y="28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29"/>
                    <a:pt x="40" y="31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8"/>
                    <a:pt x="37" y="44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4" y="57"/>
                    <a:pt x="32" y="63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9" y="70"/>
                    <a:pt x="28" y="72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4"/>
                    <a:pt x="26" y="74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1" y="75"/>
                    <a:pt x="20" y="73"/>
                    <a:pt x="18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7" y="67"/>
                    <a:pt x="15" y="63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0"/>
                    <a:pt x="12" y="40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2" y="30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2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40"/>
                    <a:pt x="12" y="50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6" y="68"/>
                    <a:pt x="18" y="75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1323" y="2028"/>
              <a:ext cx="26" cy="55"/>
            </a:xfrm>
            <a:custGeom>
              <a:avLst/>
              <a:gdLst>
                <a:gd name="T0" fmla="*/ 2 w 11"/>
                <a:gd name="T1" fmla="*/ 23 h 23"/>
                <a:gd name="T2" fmla="*/ 0 w 11"/>
                <a:gd name="T3" fmla="*/ 20 h 23"/>
                <a:gd name="T4" fmla="*/ 0 w 11"/>
                <a:gd name="T5" fmla="*/ 20 h 23"/>
                <a:gd name="T6" fmla="*/ 7 w 11"/>
                <a:gd name="T7" fmla="*/ 2 h 23"/>
                <a:gd name="T8" fmla="*/ 10 w 11"/>
                <a:gd name="T9" fmla="*/ 1 h 23"/>
                <a:gd name="T10" fmla="*/ 10 w 11"/>
                <a:gd name="T11" fmla="*/ 1 h 23"/>
                <a:gd name="T12" fmla="*/ 11 w 11"/>
                <a:gd name="T13" fmla="*/ 4 h 23"/>
                <a:gd name="T14" fmla="*/ 11 w 11"/>
                <a:gd name="T15" fmla="*/ 4 h 23"/>
                <a:gd name="T16" fmla="*/ 5 w 11"/>
                <a:gd name="T17" fmla="*/ 21 h 23"/>
                <a:gd name="T18" fmla="*/ 2 w 11"/>
                <a:gd name="T19" fmla="*/ 23 h 23"/>
                <a:gd name="T20" fmla="*/ 2 w 11"/>
                <a:gd name="T21" fmla="*/ 23 h 23"/>
                <a:gd name="T22" fmla="*/ 2 w 1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3">
                  <a:moveTo>
                    <a:pt x="2" y="23"/>
                  </a:moveTo>
                  <a:cubicBezTo>
                    <a:pt x="0" y="22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3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1318" y="2026"/>
              <a:ext cx="36" cy="61"/>
            </a:xfrm>
            <a:custGeom>
              <a:avLst/>
              <a:gdLst>
                <a:gd name="T0" fmla="*/ 4 w 15"/>
                <a:gd name="T1" fmla="*/ 26 h 26"/>
                <a:gd name="T2" fmla="*/ 3 w 15"/>
                <a:gd name="T3" fmla="*/ 26 h 26"/>
                <a:gd name="T4" fmla="*/ 3 w 15"/>
                <a:gd name="T5" fmla="*/ 26 h 26"/>
                <a:gd name="T6" fmla="*/ 3 w 15"/>
                <a:gd name="T7" fmla="*/ 26 h 26"/>
                <a:gd name="T8" fmla="*/ 0 w 15"/>
                <a:gd name="T9" fmla="*/ 22 h 26"/>
                <a:gd name="T10" fmla="*/ 0 w 15"/>
                <a:gd name="T11" fmla="*/ 22 h 26"/>
                <a:gd name="T12" fmla="*/ 0 w 15"/>
                <a:gd name="T13" fmla="*/ 20 h 26"/>
                <a:gd name="T14" fmla="*/ 0 w 15"/>
                <a:gd name="T15" fmla="*/ 20 h 26"/>
                <a:gd name="T16" fmla="*/ 7 w 15"/>
                <a:gd name="T17" fmla="*/ 2 h 26"/>
                <a:gd name="T18" fmla="*/ 11 w 15"/>
                <a:gd name="T19" fmla="*/ 0 h 26"/>
                <a:gd name="T20" fmla="*/ 11 w 15"/>
                <a:gd name="T21" fmla="*/ 0 h 26"/>
                <a:gd name="T22" fmla="*/ 12 w 15"/>
                <a:gd name="T23" fmla="*/ 0 h 26"/>
                <a:gd name="T24" fmla="*/ 12 w 15"/>
                <a:gd name="T25" fmla="*/ 0 h 26"/>
                <a:gd name="T26" fmla="*/ 15 w 15"/>
                <a:gd name="T27" fmla="*/ 4 h 26"/>
                <a:gd name="T28" fmla="*/ 15 w 15"/>
                <a:gd name="T29" fmla="*/ 4 h 26"/>
                <a:gd name="T30" fmla="*/ 15 w 15"/>
                <a:gd name="T31" fmla="*/ 5 h 26"/>
                <a:gd name="T32" fmla="*/ 15 w 15"/>
                <a:gd name="T33" fmla="*/ 5 h 26"/>
                <a:gd name="T34" fmla="*/ 8 w 15"/>
                <a:gd name="T35" fmla="*/ 23 h 26"/>
                <a:gd name="T36" fmla="*/ 4 w 15"/>
                <a:gd name="T37" fmla="*/ 26 h 26"/>
                <a:gd name="T38" fmla="*/ 4 w 15"/>
                <a:gd name="T39" fmla="*/ 26 h 26"/>
                <a:gd name="T40" fmla="*/ 4 w 15"/>
                <a:gd name="T41" fmla="*/ 26 h 26"/>
                <a:gd name="T42" fmla="*/ 10 w 15"/>
                <a:gd name="T43" fmla="*/ 4 h 26"/>
                <a:gd name="T44" fmla="*/ 4 w 15"/>
                <a:gd name="T45" fmla="*/ 22 h 26"/>
                <a:gd name="T46" fmla="*/ 4 w 15"/>
                <a:gd name="T47" fmla="*/ 22 h 26"/>
                <a:gd name="T48" fmla="*/ 4 w 15"/>
                <a:gd name="T49" fmla="*/ 22 h 26"/>
                <a:gd name="T50" fmla="*/ 4 w 15"/>
                <a:gd name="T51" fmla="*/ 22 h 26"/>
                <a:gd name="T52" fmla="*/ 4 w 15"/>
                <a:gd name="T53" fmla="*/ 24 h 26"/>
                <a:gd name="T54" fmla="*/ 4 w 15"/>
                <a:gd name="T55" fmla="*/ 22 h 26"/>
                <a:gd name="T56" fmla="*/ 4 w 15"/>
                <a:gd name="T57" fmla="*/ 22 h 26"/>
                <a:gd name="T58" fmla="*/ 4 w 15"/>
                <a:gd name="T59" fmla="*/ 22 h 26"/>
                <a:gd name="T60" fmla="*/ 5 w 15"/>
                <a:gd name="T61" fmla="*/ 22 h 26"/>
                <a:gd name="T62" fmla="*/ 5 w 15"/>
                <a:gd name="T63" fmla="*/ 22 h 26"/>
                <a:gd name="T64" fmla="*/ 11 w 15"/>
                <a:gd name="T65" fmla="*/ 4 h 26"/>
                <a:gd name="T66" fmla="*/ 11 w 15"/>
                <a:gd name="T67" fmla="*/ 4 h 26"/>
                <a:gd name="T68" fmla="*/ 11 w 15"/>
                <a:gd name="T69" fmla="*/ 4 h 26"/>
                <a:gd name="T70" fmla="*/ 11 w 15"/>
                <a:gd name="T71" fmla="*/ 4 h 26"/>
                <a:gd name="T72" fmla="*/ 11 w 15"/>
                <a:gd name="T73" fmla="*/ 4 h 26"/>
                <a:gd name="T74" fmla="*/ 11 w 15"/>
                <a:gd name="T75" fmla="*/ 4 h 26"/>
                <a:gd name="T76" fmla="*/ 11 w 15"/>
                <a:gd name="T77" fmla="*/ 4 h 26"/>
                <a:gd name="T78" fmla="*/ 10 w 15"/>
                <a:gd name="T7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" h="26">
                  <a:moveTo>
                    <a:pt x="4" y="26"/>
                  </a:move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5" y="2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lose/>
                  <a:moveTo>
                    <a:pt x="10" y="4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1323" y="2019"/>
              <a:ext cx="17" cy="52"/>
            </a:xfrm>
            <a:custGeom>
              <a:avLst/>
              <a:gdLst>
                <a:gd name="T0" fmla="*/ 2 w 7"/>
                <a:gd name="T1" fmla="*/ 20 h 22"/>
                <a:gd name="T2" fmla="*/ 0 w 7"/>
                <a:gd name="T3" fmla="*/ 3 h 22"/>
                <a:gd name="T4" fmla="*/ 2 w 7"/>
                <a:gd name="T5" fmla="*/ 0 h 22"/>
                <a:gd name="T6" fmla="*/ 2 w 7"/>
                <a:gd name="T7" fmla="*/ 0 h 22"/>
                <a:gd name="T8" fmla="*/ 5 w 7"/>
                <a:gd name="T9" fmla="*/ 2 h 22"/>
                <a:gd name="T10" fmla="*/ 5 w 7"/>
                <a:gd name="T11" fmla="*/ 2 h 22"/>
                <a:gd name="T12" fmla="*/ 7 w 7"/>
                <a:gd name="T13" fmla="*/ 19 h 22"/>
                <a:gd name="T14" fmla="*/ 4 w 7"/>
                <a:gd name="T15" fmla="*/ 22 h 22"/>
                <a:gd name="T16" fmla="*/ 4 w 7"/>
                <a:gd name="T17" fmla="*/ 22 h 22"/>
                <a:gd name="T18" fmla="*/ 4 w 7"/>
                <a:gd name="T19" fmla="*/ 22 h 22"/>
                <a:gd name="T20" fmla="*/ 4 w 7"/>
                <a:gd name="T21" fmla="*/ 22 h 22"/>
                <a:gd name="T22" fmla="*/ 2 w 7"/>
                <a:gd name="T2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22">
                  <a:moveTo>
                    <a:pt x="2" y="2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1"/>
                    <a:pt x="6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1"/>
                    <a:pt x="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318" y="2014"/>
              <a:ext cx="26" cy="62"/>
            </a:xfrm>
            <a:custGeom>
              <a:avLst/>
              <a:gdLst>
                <a:gd name="T0" fmla="*/ 2 w 11"/>
                <a:gd name="T1" fmla="*/ 22 h 26"/>
                <a:gd name="T2" fmla="*/ 4 w 11"/>
                <a:gd name="T3" fmla="*/ 22 h 26"/>
                <a:gd name="T4" fmla="*/ 2 w 11"/>
                <a:gd name="T5" fmla="*/ 22 h 26"/>
                <a:gd name="T6" fmla="*/ 0 w 11"/>
                <a:gd name="T7" fmla="*/ 5 h 26"/>
                <a:gd name="T8" fmla="*/ 0 w 11"/>
                <a:gd name="T9" fmla="*/ 5 h 26"/>
                <a:gd name="T10" fmla="*/ 0 w 11"/>
                <a:gd name="T11" fmla="*/ 5 h 26"/>
                <a:gd name="T12" fmla="*/ 4 w 11"/>
                <a:gd name="T13" fmla="*/ 0 h 26"/>
                <a:gd name="T14" fmla="*/ 4 w 11"/>
                <a:gd name="T15" fmla="*/ 0 h 26"/>
                <a:gd name="T16" fmla="*/ 4 w 11"/>
                <a:gd name="T17" fmla="*/ 0 h 26"/>
                <a:gd name="T18" fmla="*/ 4 w 11"/>
                <a:gd name="T19" fmla="*/ 0 h 26"/>
                <a:gd name="T20" fmla="*/ 9 w 11"/>
                <a:gd name="T21" fmla="*/ 4 h 26"/>
                <a:gd name="T22" fmla="*/ 9 w 11"/>
                <a:gd name="T23" fmla="*/ 4 h 26"/>
                <a:gd name="T24" fmla="*/ 11 w 11"/>
                <a:gd name="T25" fmla="*/ 21 h 26"/>
                <a:gd name="T26" fmla="*/ 11 w 11"/>
                <a:gd name="T27" fmla="*/ 22 h 26"/>
                <a:gd name="T28" fmla="*/ 11 w 11"/>
                <a:gd name="T29" fmla="*/ 22 h 26"/>
                <a:gd name="T30" fmla="*/ 7 w 11"/>
                <a:gd name="T31" fmla="*/ 26 h 26"/>
                <a:gd name="T32" fmla="*/ 7 w 11"/>
                <a:gd name="T33" fmla="*/ 26 h 26"/>
                <a:gd name="T34" fmla="*/ 6 w 11"/>
                <a:gd name="T35" fmla="*/ 26 h 26"/>
                <a:gd name="T36" fmla="*/ 6 w 11"/>
                <a:gd name="T37" fmla="*/ 26 h 26"/>
                <a:gd name="T38" fmla="*/ 2 w 11"/>
                <a:gd name="T39" fmla="*/ 22 h 26"/>
                <a:gd name="T40" fmla="*/ 6 w 11"/>
                <a:gd name="T41" fmla="*/ 22 h 26"/>
                <a:gd name="T42" fmla="*/ 6 w 11"/>
                <a:gd name="T43" fmla="*/ 22 h 26"/>
                <a:gd name="T44" fmla="*/ 6 w 11"/>
                <a:gd name="T45" fmla="*/ 22 h 26"/>
                <a:gd name="T46" fmla="*/ 7 w 11"/>
                <a:gd name="T47" fmla="*/ 22 h 26"/>
                <a:gd name="T48" fmla="*/ 7 w 11"/>
                <a:gd name="T49" fmla="*/ 22 h 26"/>
                <a:gd name="T50" fmla="*/ 7 w 11"/>
                <a:gd name="T51" fmla="*/ 22 h 26"/>
                <a:gd name="T52" fmla="*/ 7 w 11"/>
                <a:gd name="T53" fmla="*/ 22 h 26"/>
                <a:gd name="T54" fmla="*/ 5 w 11"/>
                <a:gd name="T55" fmla="*/ 5 h 26"/>
                <a:gd name="T56" fmla="*/ 4 w 11"/>
                <a:gd name="T57" fmla="*/ 4 h 26"/>
                <a:gd name="T58" fmla="*/ 4 w 11"/>
                <a:gd name="T59" fmla="*/ 4 h 26"/>
                <a:gd name="T60" fmla="*/ 4 w 11"/>
                <a:gd name="T61" fmla="*/ 4 h 26"/>
                <a:gd name="T62" fmla="*/ 4 w 11"/>
                <a:gd name="T63" fmla="*/ 4 h 26"/>
                <a:gd name="T64" fmla="*/ 4 w 11"/>
                <a:gd name="T65" fmla="*/ 5 h 26"/>
                <a:gd name="T66" fmla="*/ 4 w 11"/>
                <a:gd name="T67" fmla="*/ 5 h 26"/>
                <a:gd name="T68" fmla="*/ 4 w 11"/>
                <a:gd name="T69" fmla="*/ 5 h 26"/>
                <a:gd name="T70" fmla="*/ 4 w 11"/>
                <a:gd name="T71" fmla="*/ 5 h 26"/>
                <a:gd name="T72" fmla="*/ 6 w 11"/>
                <a:gd name="T73" fmla="*/ 22 h 26"/>
                <a:gd name="T74" fmla="*/ 6 w 11"/>
                <a:gd name="T75" fmla="*/ 22 h 26"/>
                <a:gd name="T76" fmla="*/ 6 w 11"/>
                <a:gd name="T7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" h="26">
                  <a:moveTo>
                    <a:pt x="2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8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4"/>
                    <a:pt x="9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4" y="26"/>
                    <a:pt x="2" y="24"/>
                    <a:pt x="2" y="22"/>
                  </a:cubicBezTo>
                  <a:close/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1567" y="1624"/>
              <a:ext cx="236" cy="361"/>
            </a:xfrm>
            <a:custGeom>
              <a:avLst/>
              <a:gdLst>
                <a:gd name="T0" fmla="*/ 1 w 99"/>
                <a:gd name="T1" fmla="*/ 151 h 152"/>
                <a:gd name="T2" fmla="*/ 1 w 99"/>
                <a:gd name="T3" fmla="*/ 148 h 152"/>
                <a:gd name="T4" fmla="*/ 1 w 99"/>
                <a:gd name="T5" fmla="*/ 148 h 152"/>
                <a:gd name="T6" fmla="*/ 56 w 99"/>
                <a:gd name="T7" fmla="*/ 80 h 152"/>
                <a:gd name="T8" fmla="*/ 56 w 99"/>
                <a:gd name="T9" fmla="*/ 80 h 152"/>
                <a:gd name="T10" fmla="*/ 94 w 99"/>
                <a:gd name="T11" fmla="*/ 2 h 152"/>
                <a:gd name="T12" fmla="*/ 94 w 99"/>
                <a:gd name="T13" fmla="*/ 2 h 152"/>
                <a:gd name="T14" fmla="*/ 97 w 99"/>
                <a:gd name="T15" fmla="*/ 1 h 152"/>
                <a:gd name="T16" fmla="*/ 97 w 99"/>
                <a:gd name="T17" fmla="*/ 1 h 152"/>
                <a:gd name="T18" fmla="*/ 98 w 99"/>
                <a:gd name="T19" fmla="*/ 4 h 152"/>
                <a:gd name="T20" fmla="*/ 98 w 99"/>
                <a:gd name="T21" fmla="*/ 4 h 152"/>
                <a:gd name="T22" fmla="*/ 60 w 99"/>
                <a:gd name="T23" fmla="*/ 82 h 152"/>
                <a:gd name="T24" fmla="*/ 60 w 99"/>
                <a:gd name="T25" fmla="*/ 82 h 152"/>
                <a:gd name="T26" fmla="*/ 5 w 99"/>
                <a:gd name="T27" fmla="*/ 151 h 152"/>
                <a:gd name="T28" fmla="*/ 5 w 99"/>
                <a:gd name="T29" fmla="*/ 151 h 152"/>
                <a:gd name="T30" fmla="*/ 3 w 99"/>
                <a:gd name="T31" fmla="*/ 152 h 152"/>
                <a:gd name="T32" fmla="*/ 3 w 99"/>
                <a:gd name="T33" fmla="*/ 152 h 152"/>
                <a:gd name="T34" fmla="*/ 1 w 99"/>
                <a:gd name="T3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52">
                  <a:moveTo>
                    <a:pt x="1" y="151"/>
                  </a:moveTo>
                  <a:cubicBezTo>
                    <a:pt x="0" y="150"/>
                    <a:pt x="0" y="149"/>
                    <a:pt x="1" y="14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1" y="148"/>
                    <a:pt x="46" y="95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65" y="65"/>
                    <a:pt x="94" y="2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4" y="1"/>
                    <a:pt x="96" y="0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8" y="1"/>
                    <a:pt x="99" y="3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70" y="67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0" y="98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4" y="151"/>
                    <a:pt x="4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2" y="152"/>
                    <a:pt x="2" y="151"/>
                    <a:pt x="1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564" y="1622"/>
              <a:ext cx="242" cy="368"/>
            </a:xfrm>
            <a:custGeom>
              <a:avLst/>
              <a:gdLst>
                <a:gd name="T0" fmla="*/ 2 w 101"/>
                <a:gd name="T1" fmla="*/ 152 h 155"/>
                <a:gd name="T2" fmla="*/ 0 w 101"/>
                <a:gd name="T3" fmla="*/ 150 h 155"/>
                <a:gd name="T4" fmla="*/ 1 w 101"/>
                <a:gd name="T5" fmla="*/ 147 h 155"/>
                <a:gd name="T6" fmla="*/ 1 w 101"/>
                <a:gd name="T7" fmla="*/ 147 h 155"/>
                <a:gd name="T8" fmla="*/ 1 w 101"/>
                <a:gd name="T9" fmla="*/ 147 h 155"/>
                <a:gd name="T10" fmla="*/ 1 w 101"/>
                <a:gd name="T11" fmla="*/ 147 h 155"/>
                <a:gd name="T12" fmla="*/ 3 w 101"/>
                <a:gd name="T13" fmla="*/ 145 h 155"/>
                <a:gd name="T14" fmla="*/ 8 w 101"/>
                <a:gd name="T15" fmla="*/ 139 h 155"/>
                <a:gd name="T16" fmla="*/ 24 w 101"/>
                <a:gd name="T17" fmla="*/ 119 h 155"/>
                <a:gd name="T18" fmla="*/ 55 w 101"/>
                <a:gd name="T19" fmla="*/ 80 h 155"/>
                <a:gd name="T20" fmla="*/ 93 w 101"/>
                <a:gd name="T21" fmla="*/ 2 h 155"/>
                <a:gd name="T22" fmla="*/ 97 w 101"/>
                <a:gd name="T23" fmla="*/ 0 h 155"/>
                <a:gd name="T24" fmla="*/ 99 w 101"/>
                <a:gd name="T25" fmla="*/ 0 h 155"/>
                <a:gd name="T26" fmla="*/ 101 w 101"/>
                <a:gd name="T27" fmla="*/ 4 h 155"/>
                <a:gd name="T28" fmla="*/ 101 w 101"/>
                <a:gd name="T29" fmla="*/ 6 h 155"/>
                <a:gd name="T30" fmla="*/ 62 w 101"/>
                <a:gd name="T31" fmla="*/ 84 h 155"/>
                <a:gd name="T32" fmla="*/ 7 w 101"/>
                <a:gd name="T33" fmla="*/ 153 h 155"/>
                <a:gd name="T34" fmla="*/ 7 w 101"/>
                <a:gd name="T35" fmla="*/ 153 h 155"/>
                <a:gd name="T36" fmla="*/ 4 w 101"/>
                <a:gd name="T37" fmla="*/ 155 h 155"/>
                <a:gd name="T38" fmla="*/ 4 w 101"/>
                <a:gd name="T39" fmla="*/ 151 h 155"/>
                <a:gd name="T40" fmla="*/ 59 w 101"/>
                <a:gd name="T41" fmla="*/ 82 h 155"/>
                <a:gd name="T42" fmla="*/ 97 w 101"/>
                <a:gd name="T43" fmla="*/ 4 h 155"/>
                <a:gd name="T44" fmla="*/ 97 w 101"/>
                <a:gd name="T45" fmla="*/ 4 h 155"/>
                <a:gd name="T46" fmla="*/ 97 w 101"/>
                <a:gd name="T47" fmla="*/ 4 h 155"/>
                <a:gd name="T48" fmla="*/ 97 w 101"/>
                <a:gd name="T49" fmla="*/ 4 h 155"/>
                <a:gd name="T50" fmla="*/ 97 w 101"/>
                <a:gd name="T51" fmla="*/ 4 h 155"/>
                <a:gd name="T52" fmla="*/ 58 w 101"/>
                <a:gd name="T53" fmla="*/ 82 h 155"/>
                <a:gd name="T54" fmla="*/ 4 w 101"/>
                <a:gd name="T55" fmla="*/ 150 h 155"/>
                <a:gd name="T56" fmla="*/ 4 w 101"/>
                <a:gd name="T57" fmla="*/ 150 h 155"/>
                <a:gd name="T58" fmla="*/ 4 w 101"/>
                <a:gd name="T59" fmla="*/ 150 h 155"/>
                <a:gd name="T60" fmla="*/ 4 w 101"/>
                <a:gd name="T61" fmla="*/ 150 h 155"/>
                <a:gd name="T62" fmla="*/ 4 w 101"/>
                <a:gd name="T63" fmla="*/ 151 h 155"/>
                <a:gd name="T64" fmla="*/ 4 w 101"/>
                <a:gd name="T65" fmla="*/ 150 h 155"/>
                <a:gd name="T66" fmla="*/ 4 w 101"/>
                <a:gd name="T67" fmla="*/ 15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55">
                  <a:moveTo>
                    <a:pt x="1" y="153"/>
                  </a:moveTo>
                  <a:cubicBezTo>
                    <a:pt x="2" y="152"/>
                    <a:pt x="2" y="152"/>
                    <a:pt x="2" y="1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53"/>
                    <a:pt x="0" y="151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8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6"/>
                    <a:pt x="2" y="146"/>
                    <a:pt x="3" y="145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4" y="144"/>
                    <a:pt x="6" y="141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12" y="134"/>
                    <a:pt x="18" y="126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37" y="104"/>
                    <a:pt x="50" y="87"/>
                    <a:pt x="55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64" y="65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1"/>
                    <a:pt x="101" y="2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73" y="68"/>
                    <a:pt x="62" y="84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53" y="100"/>
                    <a:pt x="10" y="150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6" y="154"/>
                    <a:pt x="5" y="155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5"/>
                    <a:pt x="2" y="154"/>
                    <a:pt x="1" y="153"/>
                  </a:cubicBezTo>
                  <a:close/>
                  <a:moveTo>
                    <a:pt x="4" y="151"/>
                  </a:moveTo>
                  <a:cubicBezTo>
                    <a:pt x="4" y="150"/>
                    <a:pt x="49" y="98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9" y="67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68" y="67"/>
                    <a:pt x="58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49" y="97"/>
                    <a:pt x="6" y="147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1"/>
                    <a:pt x="4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4" y="151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1775" y="1591"/>
              <a:ext cx="28" cy="55"/>
            </a:xfrm>
            <a:custGeom>
              <a:avLst/>
              <a:gdLst>
                <a:gd name="T0" fmla="*/ 7 w 12"/>
                <a:gd name="T1" fmla="*/ 22 h 23"/>
                <a:gd name="T2" fmla="*/ 0 w 12"/>
                <a:gd name="T3" fmla="*/ 4 h 23"/>
                <a:gd name="T4" fmla="*/ 2 w 12"/>
                <a:gd name="T5" fmla="*/ 1 h 23"/>
                <a:gd name="T6" fmla="*/ 2 w 12"/>
                <a:gd name="T7" fmla="*/ 1 h 23"/>
                <a:gd name="T8" fmla="*/ 5 w 12"/>
                <a:gd name="T9" fmla="*/ 2 h 23"/>
                <a:gd name="T10" fmla="*/ 5 w 12"/>
                <a:gd name="T11" fmla="*/ 2 h 23"/>
                <a:gd name="T12" fmla="*/ 11 w 12"/>
                <a:gd name="T13" fmla="*/ 20 h 23"/>
                <a:gd name="T14" fmla="*/ 10 w 12"/>
                <a:gd name="T15" fmla="*/ 23 h 23"/>
                <a:gd name="T16" fmla="*/ 10 w 12"/>
                <a:gd name="T17" fmla="*/ 23 h 23"/>
                <a:gd name="T18" fmla="*/ 9 w 12"/>
                <a:gd name="T19" fmla="*/ 23 h 23"/>
                <a:gd name="T20" fmla="*/ 9 w 12"/>
                <a:gd name="T21" fmla="*/ 23 h 23"/>
                <a:gd name="T22" fmla="*/ 7 w 12"/>
                <a:gd name="T2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23">
                  <a:moveTo>
                    <a:pt x="7" y="2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21"/>
                    <a:pt x="11" y="22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7" y="22"/>
                    <a:pt x="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EditPoints="1"/>
            </p:cNvSpPr>
            <p:nvPr/>
          </p:nvSpPr>
          <p:spPr bwMode="auto">
            <a:xfrm>
              <a:off x="1770" y="1589"/>
              <a:ext cx="36" cy="61"/>
            </a:xfrm>
            <a:custGeom>
              <a:avLst/>
              <a:gdLst>
                <a:gd name="T0" fmla="*/ 7 w 15"/>
                <a:gd name="T1" fmla="*/ 23 h 26"/>
                <a:gd name="T2" fmla="*/ 9 w 15"/>
                <a:gd name="T3" fmla="*/ 23 h 26"/>
                <a:gd name="T4" fmla="*/ 7 w 15"/>
                <a:gd name="T5" fmla="*/ 23 h 26"/>
                <a:gd name="T6" fmla="*/ 0 w 15"/>
                <a:gd name="T7" fmla="*/ 6 h 26"/>
                <a:gd name="T8" fmla="*/ 0 w 15"/>
                <a:gd name="T9" fmla="*/ 4 h 26"/>
                <a:gd name="T10" fmla="*/ 0 w 15"/>
                <a:gd name="T11" fmla="*/ 4 h 26"/>
                <a:gd name="T12" fmla="*/ 3 w 15"/>
                <a:gd name="T13" fmla="*/ 0 h 26"/>
                <a:gd name="T14" fmla="*/ 3 w 15"/>
                <a:gd name="T15" fmla="*/ 0 h 26"/>
                <a:gd name="T16" fmla="*/ 4 w 15"/>
                <a:gd name="T17" fmla="*/ 0 h 26"/>
                <a:gd name="T18" fmla="*/ 4 w 15"/>
                <a:gd name="T19" fmla="*/ 0 h 26"/>
                <a:gd name="T20" fmla="*/ 8 w 15"/>
                <a:gd name="T21" fmla="*/ 3 h 26"/>
                <a:gd name="T22" fmla="*/ 8 w 15"/>
                <a:gd name="T23" fmla="*/ 3 h 26"/>
                <a:gd name="T24" fmla="*/ 15 w 15"/>
                <a:gd name="T25" fmla="*/ 20 h 26"/>
                <a:gd name="T26" fmla="*/ 15 w 15"/>
                <a:gd name="T27" fmla="*/ 22 h 26"/>
                <a:gd name="T28" fmla="*/ 15 w 15"/>
                <a:gd name="T29" fmla="*/ 22 h 26"/>
                <a:gd name="T30" fmla="*/ 13 w 15"/>
                <a:gd name="T31" fmla="*/ 26 h 26"/>
                <a:gd name="T32" fmla="*/ 13 w 15"/>
                <a:gd name="T33" fmla="*/ 26 h 26"/>
                <a:gd name="T34" fmla="*/ 11 w 15"/>
                <a:gd name="T35" fmla="*/ 26 h 26"/>
                <a:gd name="T36" fmla="*/ 11 w 15"/>
                <a:gd name="T37" fmla="*/ 26 h 26"/>
                <a:gd name="T38" fmla="*/ 7 w 15"/>
                <a:gd name="T39" fmla="*/ 23 h 26"/>
                <a:gd name="T40" fmla="*/ 11 w 15"/>
                <a:gd name="T41" fmla="*/ 22 h 26"/>
                <a:gd name="T42" fmla="*/ 11 w 15"/>
                <a:gd name="T43" fmla="*/ 22 h 26"/>
                <a:gd name="T44" fmla="*/ 11 w 15"/>
                <a:gd name="T45" fmla="*/ 22 h 26"/>
                <a:gd name="T46" fmla="*/ 11 w 15"/>
                <a:gd name="T47" fmla="*/ 22 h 26"/>
                <a:gd name="T48" fmla="*/ 11 w 15"/>
                <a:gd name="T49" fmla="*/ 22 h 26"/>
                <a:gd name="T50" fmla="*/ 11 w 15"/>
                <a:gd name="T51" fmla="*/ 22 h 26"/>
                <a:gd name="T52" fmla="*/ 11 w 15"/>
                <a:gd name="T53" fmla="*/ 22 h 26"/>
                <a:gd name="T54" fmla="*/ 5 w 15"/>
                <a:gd name="T55" fmla="*/ 4 h 26"/>
                <a:gd name="T56" fmla="*/ 4 w 15"/>
                <a:gd name="T57" fmla="*/ 4 h 26"/>
                <a:gd name="T58" fmla="*/ 4 w 15"/>
                <a:gd name="T59" fmla="*/ 4 h 26"/>
                <a:gd name="T60" fmla="*/ 4 w 15"/>
                <a:gd name="T61" fmla="*/ 4 h 26"/>
                <a:gd name="T62" fmla="*/ 4 w 15"/>
                <a:gd name="T63" fmla="*/ 4 h 26"/>
                <a:gd name="T64" fmla="*/ 4 w 15"/>
                <a:gd name="T65" fmla="*/ 4 h 26"/>
                <a:gd name="T66" fmla="*/ 4 w 15"/>
                <a:gd name="T67" fmla="*/ 4 h 26"/>
                <a:gd name="T68" fmla="*/ 4 w 15"/>
                <a:gd name="T69" fmla="*/ 4 h 26"/>
                <a:gd name="T70" fmla="*/ 4 w 15"/>
                <a:gd name="T71" fmla="*/ 4 h 26"/>
                <a:gd name="T72" fmla="*/ 11 w 15"/>
                <a:gd name="T73" fmla="*/ 22 h 26"/>
                <a:gd name="T74" fmla="*/ 11 w 15"/>
                <a:gd name="T75" fmla="*/ 22 h 26"/>
                <a:gd name="T76" fmla="*/ 11 w 15"/>
                <a:gd name="T7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" h="26">
                  <a:moveTo>
                    <a:pt x="7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4" y="25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2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9" y="26"/>
                    <a:pt x="8" y="25"/>
                    <a:pt x="7" y="23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1789" y="1603"/>
              <a:ext cx="43" cy="33"/>
            </a:xfrm>
            <a:custGeom>
              <a:avLst/>
              <a:gdLst>
                <a:gd name="T0" fmla="*/ 1 w 18"/>
                <a:gd name="T1" fmla="*/ 14 h 14"/>
                <a:gd name="T2" fmla="*/ 2 w 18"/>
                <a:gd name="T3" fmla="*/ 10 h 14"/>
                <a:gd name="T4" fmla="*/ 2 w 18"/>
                <a:gd name="T5" fmla="*/ 10 h 14"/>
                <a:gd name="T6" fmla="*/ 14 w 18"/>
                <a:gd name="T7" fmla="*/ 0 h 14"/>
                <a:gd name="T8" fmla="*/ 17 w 18"/>
                <a:gd name="T9" fmla="*/ 1 h 14"/>
                <a:gd name="T10" fmla="*/ 17 w 18"/>
                <a:gd name="T11" fmla="*/ 1 h 14"/>
                <a:gd name="T12" fmla="*/ 17 w 18"/>
                <a:gd name="T13" fmla="*/ 4 h 14"/>
                <a:gd name="T14" fmla="*/ 17 w 18"/>
                <a:gd name="T15" fmla="*/ 4 h 14"/>
                <a:gd name="T16" fmla="*/ 5 w 18"/>
                <a:gd name="T17" fmla="*/ 14 h 14"/>
                <a:gd name="T18" fmla="*/ 3 w 18"/>
                <a:gd name="T19" fmla="*/ 14 h 14"/>
                <a:gd name="T20" fmla="*/ 3 w 18"/>
                <a:gd name="T21" fmla="*/ 14 h 14"/>
                <a:gd name="T22" fmla="*/ 1 w 18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4">
                  <a:moveTo>
                    <a:pt x="1" y="14"/>
                  </a:moveTo>
                  <a:cubicBezTo>
                    <a:pt x="0" y="13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2"/>
                    <a:pt x="18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1787" y="1598"/>
              <a:ext cx="50" cy="43"/>
            </a:xfrm>
            <a:custGeom>
              <a:avLst/>
              <a:gdLst>
                <a:gd name="T0" fmla="*/ 4 w 21"/>
                <a:gd name="T1" fmla="*/ 18 h 18"/>
                <a:gd name="T2" fmla="*/ 1 w 21"/>
                <a:gd name="T3" fmla="*/ 17 h 18"/>
                <a:gd name="T4" fmla="*/ 1 w 21"/>
                <a:gd name="T5" fmla="*/ 17 h 18"/>
                <a:gd name="T6" fmla="*/ 1 w 21"/>
                <a:gd name="T7" fmla="*/ 17 h 18"/>
                <a:gd name="T8" fmla="*/ 0 w 21"/>
                <a:gd name="T9" fmla="*/ 14 h 18"/>
                <a:gd name="T10" fmla="*/ 0 w 21"/>
                <a:gd name="T11" fmla="*/ 14 h 18"/>
                <a:gd name="T12" fmla="*/ 1 w 21"/>
                <a:gd name="T13" fmla="*/ 11 h 18"/>
                <a:gd name="T14" fmla="*/ 1 w 21"/>
                <a:gd name="T15" fmla="*/ 11 h 18"/>
                <a:gd name="T16" fmla="*/ 14 w 21"/>
                <a:gd name="T17" fmla="*/ 1 h 18"/>
                <a:gd name="T18" fmla="*/ 16 w 21"/>
                <a:gd name="T19" fmla="*/ 0 h 18"/>
                <a:gd name="T20" fmla="*/ 16 w 21"/>
                <a:gd name="T21" fmla="*/ 0 h 18"/>
                <a:gd name="T22" fmla="*/ 20 w 21"/>
                <a:gd name="T23" fmla="*/ 2 h 18"/>
                <a:gd name="T24" fmla="*/ 20 w 21"/>
                <a:gd name="T25" fmla="*/ 2 h 18"/>
                <a:gd name="T26" fmla="*/ 21 w 21"/>
                <a:gd name="T27" fmla="*/ 4 h 18"/>
                <a:gd name="T28" fmla="*/ 21 w 21"/>
                <a:gd name="T29" fmla="*/ 4 h 18"/>
                <a:gd name="T30" fmla="*/ 19 w 21"/>
                <a:gd name="T31" fmla="*/ 8 h 18"/>
                <a:gd name="T32" fmla="*/ 19 w 21"/>
                <a:gd name="T33" fmla="*/ 8 h 18"/>
                <a:gd name="T34" fmla="*/ 7 w 21"/>
                <a:gd name="T35" fmla="*/ 17 h 18"/>
                <a:gd name="T36" fmla="*/ 4 w 21"/>
                <a:gd name="T37" fmla="*/ 18 h 18"/>
                <a:gd name="T38" fmla="*/ 4 w 21"/>
                <a:gd name="T39" fmla="*/ 18 h 18"/>
                <a:gd name="T40" fmla="*/ 4 w 21"/>
                <a:gd name="T41" fmla="*/ 18 h 18"/>
                <a:gd name="T42" fmla="*/ 16 w 21"/>
                <a:gd name="T43" fmla="*/ 4 h 18"/>
                <a:gd name="T44" fmla="*/ 4 w 21"/>
                <a:gd name="T45" fmla="*/ 14 h 18"/>
                <a:gd name="T46" fmla="*/ 4 w 21"/>
                <a:gd name="T47" fmla="*/ 14 h 18"/>
                <a:gd name="T48" fmla="*/ 4 w 21"/>
                <a:gd name="T49" fmla="*/ 14 h 18"/>
                <a:gd name="T50" fmla="*/ 4 w 21"/>
                <a:gd name="T51" fmla="*/ 14 h 18"/>
                <a:gd name="T52" fmla="*/ 4 w 21"/>
                <a:gd name="T53" fmla="*/ 14 h 18"/>
                <a:gd name="T54" fmla="*/ 2 w 21"/>
                <a:gd name="T55" fmla="*/ 16 h 18"/>
                <a:gd name="T56" fmla="*/ 4 w 21"/>
                <a:gd name="T57" fmla="*/ 14 h 18"/>
                <a:gd name="T58" fmla="*/ 4 w 21"/>
                <a:gd name="T59" fmla="*/ 14 h 18"/>
                <a:gd name="T60" fmla="*/ 4 w 21"/>
                <a:gd name="T61" fmla="*/ 14 h 18"/>
                <a:gd name="T62" fmla="*/ 4 w 21"/>
                <a:gd name="T63" fmla="*/ 14 h 18"/>
                <a:gd name="T64" fmla="*/ 4 w 21"/>
                <a:gd name="T65" fmla="*/ 14 h 18"/>
                <a:gd name="T66" fmla="*/ 16 w 21"/>
                <a:gd name="T67" fmla="*/ 5 h 18"/>
                <a:gd name="T68" fmla="*/ 17 w 21"/>
                <a:gd name="T69" fmla="*/ 4 h 18"/>
                <a:gd name="T70" fmla="*/ 17 w 21"/>
                <a:gd name="T71" fmla="*/ 4 h 18"/>
                <a:gd name="T72" fmla="*/ 17 w 21"/>
                <a:gd name="T73" fmla="*/ 4 h 18"/>
                <a:gd name="T74" fmla="*/ 17 w 21"/>
                <a:gd name="T75" fmla="*/ 4 h 18"/>
                <a:gd name="T76" fmla="*/ 16 w 21"/>
                <a:gd name="T77" fmla="*/ 4 h 18"/>
                <a:gd name="T78" fmla="*/ 16 w 21"/>
                <a:gd name="T79" fmla="*/ 4 h 18"/>
                <a:gd name="T80" fmla="*/ 16 w 21"/>
                <a:gd name="T81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" h="18">
                  <a:moveTo>
                    <a:pt x="4" y="18"/>
                  </a:moveTo>
                  <a:cubicBezTo>
                    <a:pt x="3" y="18"/>
                    <a:pt x="2" y="18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6"/>
                    <a:pt x="20" y="7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5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16" y="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1794" y="1577"/>
              <a:ext cx="24" cy="57"/>
            </a:xfrm>
            <a:custGeom>
              <a:avLst/>
              <a:gdLst>
                <a:gd name="T0" fmla="*/ 3 w 10"/>
                <a:gd name="T1" fmla="*/ 24 h 24"/>
                <a:gd name="T2" fmla="*/ 1 w 10"/>
                <a:gd name="T3" fmla="*/ 21 h 24"/>
                <a:gd name="T4" fmla="*/ 1 w 10"/>
                <a:gd name="T5" fmla="*/ 21 h 24"/>
                <a:gd name="T6" fmla="*/ 5 w 10"/>
                <a:gd name="T7" fmla="*/ 2 h 24"/>
                <a:gd name="T8" fmla="*/ 8 w 10"/>
                <a:gd name="T9" fmla="*/ 0 h 24"/>
                <a:gd name="T10" fmla="*/ 8 w 10"/>
                <a:gd name="T11" fmla="*/ 0 h 24"/>
                <a:gd name="T12" fmla="*/ 9 w 10"/>
                <a:gd name="T13" fmla="*/ 3 h 24"/>
                <a:gd name="T14" fmla="*/ 9 w 10"/>
                <a:gd name="T15" fmla="*/ 3 h 24"/>
                <a:gd name="T16" fmla="*/ 5 w 10"/>
                <a:gd name="T17" fmla="*/ 22 h 24"/>
                <a:gd name="T18" fmla="*/ 3 w 10"/>
                <a:gd name="T19" fmla="*/ 24 h 24"/>
                <a:gd name="T20" fmla="*/ 3 w 10"/>
                <a:gd name="T21" fmla="*/ 24 h 24"/>
                <a:gd name="T22" fmla="*/ 3 w 10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3" y="24"/>
                  </a:moveTo>
                  <a:cubicBezTo>
                    <a:pt x="1" y="24"/>
                    <a:pt x="0" y="22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4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792" y="1572"/>
              <a:ext cx="31" cy="67"/>
            </a:xfrm>
            <a:custGeom>
              <a:avLst/>
              <a:gdLst>
                <a:gd name="T0" fmla="*/ 3 w 13"/>
                <a:gd name="T1" fmla="*/ 28 h 28"/>
                <a:gd name="T2" fmla="*/ 3 w 13"/>
                <a:gd name="T3" fmla="*/ 28 h 28"/>
                <a:gd name="T4" fmla="*/ 0 w 13"/>
                <a:gd name="T5" fmla="*/ 24 h 28"/>
                <a:gd name="T6" fmla="*/ 0 w 13"/>
                <a:gd name="T7" fmla="*/ 24 h 28"/>
                <a:gd name="T8" fmla="*/ 0 w 13"/>
                <a:gd name="T9" fmla="*/ 23 h 28"/>
                <a:gd name="T10" fmla="*/ 0 w 13"/>
                <a:gd name="T11" fmla="*/ 23 h 28"/>
                <a:gd name="T12" fmla="*/ 4 w 13"/>
                <a:gd name="T13" fmla="*/ 3 h 28"/>
                <a:gd name="T14" fmla="*/ 8 w 13"/>
                <a:gd name="T15" fmla="*/ 0 h 28"/>
                <a:gd name="T16" fmla="*/ 8 w 13"/>
                <a:gd name="T17" fmla="*/ 0 h 28"/>
                <a:gd name="T18" fmla="*/ 9 w 13"/>
                <a:gd name="T19" fmla="*/ 0 h 28"/>
                <a:gd name="T20" fmla="*/ 9 w 13"/>
                <a:gd name="T21" fmla="*/ 0 h 28"/>
                <a:gd name="T22" fmla="*/ 13 w 13"/>
                <a:gd name="T23" fmla="*/ 4 h 28"/>
                <a:gd name="T24" fmla="*/ 13 w 13"/>
                <a:gd name="T25" fmla="*/ 4 h 28"/>
                <a:gd name="T26" fmla="*/ 12 w 13"/>
                <a:gd name="T27" fmla="*/ 5 h 28"/>
                <a:gd name="T28" fmla="*/ 12 w 13"/>
                <a:gd name="T29" fmla="*/ 5 h 28"/>
                <a:gd name="T30" fmla="*/ 8 w 13"/>
                <a:gd name="T31" fmla="*/ 24 h 28"/>
                <a:gd name="T32" fmla="*/ 4 w 13"/>
                <a:gd name="T33" fmla="*/ 28 h 28"/>
                <a:gd name="T34" fmla="*/ 4 w 13"/>
                <a:gd name="T35" fmla="*/ 28 h 28"/>
                <a:gd name="T36" fmla="*/ 3 w 13"/>
                <a:gd name="T37" fmla="*/ 28 h 28"/>
                <a:gd name="T38" fmla="*/ 4 w 13"/>
                <a:gd name="T39" fmla="*/ 24 h 28"/>
                <a:gd name="T40" fmla="*/ 4 w 13"/>
                <a:gd name="T41" fmla="*/ 24 h 28"/>
                <a:gd name="T42" fmla="*/ 4 w 13"/>
                <a:gd name="T43" fmla="*/ 24 h 28"/>
                <a:gd name="T44" fmla="*/ 4 w 13"/>
                <a:gd name="T45" fmla="*/ 26 h 28"/>
                <a:gd name="T46" fmla="*/ 4 w 13"/>
                <a:gd name="T47" fmla="*/ 24 h 28"/>
                <a:gd name="T48" fmla="*/ 4 w 13"/>
                <a:gd name="T49" fmla="*/ 24 h 28"/>
                <a:gd name="T50" fmla="*/ 4 w 13"/>
                <a:gd name="T51" fmla="*/ 24 h 28"/>
                <a:gd name="T52" fmla="*/ 4 w 13"/>
                <a:gd name="T53" fmla="*/ 24 h 28"/>
                <a:gd name="T54" fmla="*/ 9 w 13"/>
                <a:gd name="T55" fmla="*/ 5 h 28"/>
                <a:gd name="T56" fmla="*/ 9 w 13"/>
                <a:gd name="T57" fmla="*/ 4 h 28"/>
                <a:gd name="T58" fmla="*/ 9 w 13"/>
                <a:gd name="T59" fmla="*/ 4 h 28"/>
                <a:gd name="T60" fmla="*/ 8 w 13"/>
                <a:gd name="T61" fmla="*/ 4 h 28"/>
                <a:gd name="T62" fmla="*/ 8 w 13"/>
                <a:gd name="T63" fmla="*/ 4 h 28"/>
                <a:gd name="T64" fmla="*/ 8 w 13"/>
                <a:gd name="T65" fmla="*/ 4 h 28"/>
                <a:gd name="T66" fmla="*/ 8 w 13"/>
                <a:gd name="T67" fmla="*/ 4 h 28"/>
                <a:gd name="T68" fmla="*/ 8 w 13"/>
                <a:gd name="T69" fmla="*/ 4 h 28"/>
                <a:gd name="T70" fmla="*/ 4 w 13"/>
                <a:gd name="T71" fmla="*/ 24 h 28"/>
                <a:gd name="T72" fmla="*/ 4 w 13"/>
                <a:gd name="T7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" h="28">
                  <a:moveTo>
                    <a:pt x="3" y="28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3" y="2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3" y="28"/>
                    <a:pt x="3" y="28"/>
                  </a:cubicBezTo>
                  <a:close/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1454" y="2306"/>
              <a:ext cx="58" cy="492"/>
            </a:xfrm>
            <a:custGeom>
              <a:avLst/>
              <a:gdLst>
                <a:gd name="T0" fmla="*/ 0 w 24"/>
                <a:gd name="T1" fmla="*/ 204 h 207"/>
                <a:gd name="T2" fmla="*/ 2 w 24"/>
                <a:gd name="T3" fmla="*/ 202 h 207"/>
                <a:gd name="T4" fmla="*/ 2 w 24"/>
                <a:gd name="T5" fmla="*/ 202 h 207"/>
                <a:gd name="T6" fmla="*/ 19 w 24"/>
                <a:gd name="T7" fmla="*/ 202 h 207"/>
                <a:gd name="T8" fmla="*/ 9 w 24"/>
                <a:gd name="T9" fmla="*/ 3 h 207"/>
                <a:gd name="T10" fmla="*/ 9 w 24"/>
                <a:gd name="T11" fmla="*/ 3 h 207"/>
                <a:gd name="T12" fmla="*/ 11 w 24"/>
                <a:gd name="T13" fmla="*/ 0 h 207"/>
                <a:gd name="T14" fmla="*/ 11 w 24"/>
                <a:gd name="T15" fmla="*/ 0 h 207"/>
                <a:gd name="T16" fmla="*/ 13 w 24"/>
                <a:gd name="T17" fmla="*/ 3 h 207"/>
                <a:gd name="T18" fmla="*/ 13 w 24"/>
                <a:gd name="T19" fmla="*/ 3 h 207"/>
                <a:gd name="T20" fmla="*/ 24 w 24"/>
                <a:gd name="T21" fmla="*/ 207 h 207"/>
                <a:gd name="T22" fmla="*/ 2 w 24"/>
                <a:gd name="T23" fmla="*/ 207 h 207"/>
                <a:gd name="T24" fmla="*/ 0 w 24"/>
                <a:gd name="T25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7">
                  <a:moveTo>
                    <a:pt x="0" y="204"/>
                  </a:moveTo>
                  <a:cubicBezTo>
                    <a:pt x="0" y="203"/>
                    <a:pt x="1" y="202"/>
                    <a:pt x="2" y="202"/>
                  </a:cubicBezTo>
                  <a:cubicBezTo>
                    <a:pt x="2" y="202"/>
                    <a:pt x="2" y="202"/>
                    <a:pt x="2" y="202"/>
                  </a:cubicBezTo>
                  <a:cubicBezTo>
                    <a:pt x="19" y="202"/>
                    <a:pt x="19" y="202"/>
                    <a:pt x="19" y="20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24" y="207"/>
                    <a:pt x="24" y="207"/>
                    <a:pt x="24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1" y="207"/>
                    <a:pt x="0" y="206"/>
                    <a:pt x="0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1450" y="2301"/>
              <a:ext cx="67" cy="501"/>
            </a:xfrm>
            <a:custGeom>
              <a:avLst/>
              <a:gdLst>
                <a:gd name="T0" fmla="*/ 0 w 28"/>
                <a:gd name="T1" fmla="*/ 206 h 211"/>
                <a:gd name="T2" fmla="*/ 4 w 28"/>
                <a:gd name="T3" fmla="*/ 202 h 211"/>
                <a:gd name="T4" fmla="*/ 4 w 28"/>
                <a:gd name="T5" fmla="*/ 202 h 211"/>
                <a:gd name="T6" fmla="*/ 19 w 28"/>
                <a:gd name="T7" fmla="*/ 202 h 211"/>
                <a:gd name="T8" fmla="*/ 8 w 28"/>
                <a:gd name="T9" fmla="*/ 0 h 211"/>
                <a:gd name="T10" fmla="*/ 10 w 28"/>
                <a:gd name="T11" fmla="*/ 2 h 211"/>
                <a:gd name="T12" fmla="*/ 13 w 28"/>
                <a:gd name="T13" fmla="*/ 0 h 211"/>
                <a:gd name="T14" fmla="*/ 13 w 28"/>
                <a:gd name="T15" fmla="*/ 0 h 211"/>
                <a:gd name="T16" fmla="*/ 13 w 28"/>
                <a:gd name="T17" fmla="*/ 0 h 211"/>
                <a:gd name="T18" fmla="*/ 13 w 28"/>
                <a:gd name="T19" fmla="*/ 0 h 211"/>
                <a:gd name="T20" fmla="*/ 17 w 28"/>
                <a:gd name="T21" fmla="*/ 5 h 211"/>
                <a:gd name="T22" fmla="*/ 17 w 28"/>
                <a:gd name="T23" fmla="*/ 5 h 211"/>
                <a:gd name="T24" fmla="*/ 28 w 28"/>
                <a:gd name="T25" fmla="*/ 211 h 211"/>
                <a:gd name="T26" fmla="*/ 4 w 28"/>
                <a:gd name="T27" fmla="*/ 211 h 211"/>
                <a:gd name="T28" fmla="*/ 0 w 28"/>
                <a:gd name="T29" fmla="*/ 206 h 211"/>
                <a:gd name="T30" fmla="*/ 4 w 28"/>
                <a:gd name="T31" fmla="*/ 206 h 211"/>
                <a:gd name="T32" fmla="*/ 4 w 28"/>
                <a:gd name="T33" fmla="*/ 207 h 211"/>
                <a:gd name="T34" fmla="*/ 4 w 28"/>
                <a:gd name="T35" fmla="*/ 207 h 211"/>
                <a:gd name="T36" fmla="*/ 24 w 28"/>
                <a:gd name="T37" fmla="*/ 207 h 211"/>
                <a:gd name="T38" fmla="*/ 13 w 28"/>
                <a:gd name="T39" fmla="*/ 5 h 211"/>
                <a:gd name="T40" fmla="*/ 13 w 28"/>
                <a:gd name="T41" fmla="*/ 4 h 211"/>
                <a:gd name="T42" fmla="*/ 13 w 28"/>
                <a:gd name="T43" fmla="*/ 4 h 211"/>
                <a:gd name="T44" fmla="*/ 13 w 28"/>
                <a:gd name="T45" fmla="*/ 4 h 211"/>
                <a:gd name="T46" fmla="*/ 13 w 28"/>
                <a:gd name="T47" fmla="*/ 4 h 211"/>
                <a:gd name="T48" fmla="*/ 13 w 28"/>
                <a:gd name="T49" fmla="*/ 5 h 211"/>
                <a:gd name="T50" fmla="*/ 13 w 28"/>
                <a:gd name="T51" fmla="*/ 5 h 211"/>
                <a:gd name="T52" fmla="*/ 13 w 28"/>
                <a:gd name="T53" fmla="*/ 10 h 211"/>
                <a:gd name="T54" fmla="*/ 13 w 28"/>
                <a:gd name="T55" fmla="*/ 10 h 211"/>
                <a:gd name="T56" fmla="*/ 23 w 28"/>
                <a:gd name="T57" fmla="*/ 206 h 211"/>
                <a:gd name="T58" fmla="*/ 4 w 28"/>
                <a:gd name="T59" fmla="*/ 206 h 211"/>
                <a:gd name="T60" fmla="*/ 4 w 28"/>
                <a:gd name="T61" fmla="*/ 206 h 211"/>
                <a:gd name="T62" fmla="*/ 4 w 28"/>
                <a:gd name="T63" fmla="*/ 20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" h="211">
                  <a:moveTo>
                    <a:pt x="0" y="206"/>
                  </a:moveTo>
                  <a:cubicBezTo>
                    <a:pt x="0" y="204"/>
                    <a:pt x="2" y="202"/>
                    <a:pt x="4" y="202"/>
                  </a:cubicBezTo>
                  <a:cubicBezTo>
                    <a:pt x="4" y="202"/>
                    <a:pt x="4" y="202"/>
                    <a:pt x="4" y="202"/>
                  </a:cubicBezTo>
                  <a:cubicBezTo>
                    <a:pt x="19" y="202"/>
                    <a:pt x="19" y="202"/>
                    <a:pt x="19" y="20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2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8" y="211"/>
                    <a:pt x="28" y="211"/>
                    <a:pt x="28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0" y="209"/>
                    <a:pt x="0" y="206"/>
                  </a:cubicBezTo>
                  <a:close/>
                  <a:moveTo>
                    <a:pt x="4" y="206"/>
                  </a:moveTo>
                  <a:cubicBezTo>
                    <a:pt x="4" y="206"/>
                    <a:pt x="4" y="207"/>
                    <a:pt x="4" y="207"/>
                  </a:cubicBezTo>
                  <a:cubicBezTo>
                    <a:pt x="4" y="207"/>
                    <a:pt x="4" y="207"/>
                    <a:pt x="4" y="207"/>
                  </a:cubicBezTo>
                  <a:cubicBezTo>
                    <a:pt x="24" y="207"/>
                    <a:pt x="24" y="207"/>
                    <a:pt x="24" y="20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3" y="206"/>
                    <a:pt x="23" y="206"/>
                    <a:pt x="23" y="206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4" y="206"/>
                    <a:pt x="4" y="206"/>
                    <a:pt x="4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1517" y="2306"/>
              <a:ext cx="81" cy="484"/>
            </a:xfrm>
            <a:custGeom>
              <a:avLst/>
              <a:gdLst>
                <a:gd name="T0" fmla="*/ 10 w 34"/>
                <a:gd name="T1" fmla="*/ 199 h 204"/>
                <a:gd name="T2" fmla="*/ 9 w 34"/>
                <a:gd name="T3" fmla="*/ 195 h 204"/>
                <a:gd name="T4" fmla="*/ 9 w 34"/>
                <a:gd name="T5" fmla="*/ 195 h 204"/>
                <a:gd name="T6" fmla="*/ 8 w 34"/>
                <a:gd name="T7" fmla="*/ 188 h 204"/>
                <a:gd name="T8" fmla="*/ 8 w 34"/>
                <a:gd name="T9" fmla="*/ 188 h 204"/>
                <a:gd name="T10" fmla="*/ 6 w 34"/>
                <a:gd name="T11" fmla="*/ 165 h 204"/>
                <a:gd name="T12" fmla="*/ 6 w 34"/>
                <a:gd name="T13" fmla="*/ 165 h 204"/>
                <a:gd name="T14" fmla="*/ 3 w 34"/>
                <a:gd name="T15" fmla="*/ 98 h 204"/>
                <a:gd name="T16" fmla="*/ 3 w 34"/>
                <a:gd name="T17" fmla="*/ 98 h 204"/>
                <a:gd name="T18" fmla="*/ 0 w 34"/>
                <a:gd name="T19" fmla="*/ 3 h 204"/>
                <a:gd name="T20" fmla="*/ 0 w 34"/>
                <a:gd name="T21" fmla="*/ 3 h 204"/>
                <a:gd name="T22" fmla="*/ 0 w 34"/>
                <a:gd name="T23" fmla="*/ 3 h 204"/>
                <a:gd name="T24" fmla="*/ 2 w 34"/>
                <a:gd name="T25" fmla="*/ 0 h 204"/>
                <a:gd name="T26" fmla="*/ 2 w 34"/>
                <a:gd name="T27" fmla="*/ 0 h 204"/>
                <a:gd name="T28" fmla="*/ 4 w 34"/>
                <a:gd name="T29" fmla="*/ 3 h 204"/>
                <a:gd name="T30" fmla="*/ 4 w 34"/>
                <a:gd name="T31" fmla="*/ 3 h 204"/>
                <a:gd name="T32" fmla="*/ 10 w 34"/>
                <a:gd name="T33" fmla="*/ 162 h 204"/>
                <a:gd name="T34" fmla="*/ 10 w 34"/>
                <a:gd name="T35" fmla="*/ 162 h 204"/>
                <a:gd name="T36" fmla="*/ 14 w 34"/>
                <a:gd name="T37" fmla="*/ 196 h 204"/>
                <a:gd name="T38" fmla="*/ 14 w 34"/>
                <a:gd name="T39" fmla="*/ 196 h 204"/>
                <a:gd name="T40" fmla="*/ 30 w 34"/>
                <a:gd name="T41" fmla="*/ 199 h 204"/>
                <a:gd name="T42" fmla="*/ 30 w 34"/>
                <a:gd name="T43" fmla="*/ 199 h 204"/>
                <a:gd name="T44" fmla="*/ 31 w 34"/>
                <a:gd name="T45" fmla="*/ 199 h 204"/>
                <a:gd name="T46" fmla="*/ 31 w 34"/>
                <a:gd name="T47" fmla="*/ 199 h 204"/>
                <a:gd name="T48" fmla="*/ 34 w 34"/>
                <a:gd name="T49" fmla="*/ 202 h 204"/>
                <a:gd name="T50" fmla="*/ 34 w 34"/>
                <a:gd name="T51" fmla="*/ 202 h 204"/>
                <a:gd name="T52" fmla="*/ 31 w 34"/>
                <a:gd name="T53" fmla="*/ 204 h 204"/>
                <a:gd name="T54" fmla="*/ 31 w 34"/>
                <a:gd name="T55" fmla="*/ 204 h 204"/>
                <a:gd name="T56" fmla="*/ 30 w 34"/>
                <a:gd name="T57" fmla="*/ 204 h 204"/>
                <a:gd name="T58" fmla="*/ 30 w 34"/>
                <a:gd name="T59" fmla="*/ 204 h 204"/>
                <a:gd name="T60" fmla="*/ 10 w 34"/>
                <a:gd name="T61" fmla="*/ 19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204">
                  <a:moveTo>
                    <a:pt x="10" y="199"/>
                  </a:moveTo>
                  <a:cubicBezTo>
                    <a:pt x="9" y="198"/>
                    <a:pt x="9" y="197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8" y="193"/>
                    <a:pt x="8" y="191"/>
                    <a:pt x="8" y="188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7" y="182"/>
                    <a:pt x="6" y="174"/>
                    <a:pt x="6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47"/>
                    <a:pt x="3" y="122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50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7" y="106"/>
                    <a:pt x="10" y="162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1" y="180"/>
                    <a:pt x="13" y="194"/>
                    <a:pt x="14" y="196"/>
                  </a:cubicBezTo>
                  <a:cubicBezTo>
                    <a:pt x="14" y="196"/>
                    <a:pt x="14" y="196"/>
                    <a:pt x="14" y="196"/>
                  </a:cubicBezTo>
                  <a:cubicBezTo>
                    <a:pt x="17" y="199"/>
                    <a:pt x="26" y="200"/>
                    <a:pt x="30" y="199"/>
                  </a:cubicBezTo>
                  <a:cubicBezTo>
                    <a:pt x="30" y="199"/>
                    <a:pt x="30" y="199"/>
                    <a:pt x="30" y="199"/>
                  </a:cubicBezTo>
                  <a:cubicBezTo>
                    <a:pt x="31" y="199"/>
                    <a:pt x="31" y="199"/>
                    <a:pt x="31" y="199"/>
                  </a:cubicBezTo>
                  <a:cubicBezTo>
                    <a:pt x="31" y="199"/>
                    <a:pt x="31" y="199"/>
                    <a:pt x="31" y="199"/>
                  </a:cubicBezTo>
                  <a:cubicBezTo>
                    <a:pt x="32" y="199"/>
                    <a:pt x="34" y="200"/>
                    <a:pt x="34" y="202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3"/>
                    <a:pt x="33" y="204"/>
                    <a:pt x="31" y="204"/>
                  </a:cubicBezTo>
                  <a:cubicBezTo>
                    <a:pt x="31" y="204"/>
                    <a:pt x="31" y="204"/>
                    <a:pt x="31" y="204"/>
                  </a:cubicBezTo>
                  <a:cubicBezTo>
                    <a:pt x="31" y="204"/>
                    <a:pt x="31" y="204"/>
                    <a:pt x="30" y="204"/>
                  </a:cubicBezTo>
                  <a:cubicBezTo>
                    <a:pt x="30" y="204"/>
                    <a:pt x="30" y="204"/>
                    <a:pt x="30" y="204"/>
                  </a:cubicBezTo>
                  <a:cubicBezTo>
                    <a:pt x="26" y="204"/>
                    <a:pt x="16" y="204"/>
                    <a:pt x="10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 noEditPoints="1"/>
            </p:cNvSpPr>
            <p:nvPr/>
          </p:nvSpPr>
          <p:spPr bwMode="auto">
            <a:xfrm>
              <a:off x="1512" y="2301"/>
              <a:ext cx="91" cy="494"/>
            </a:xfrm>
            <a:custGeom>
              <a:avLst/>
              <a:gdLst>
                <a:gd name="T0" fmla="*/ 12 w 38"/>
                <a:gd name="T1" fmla="*/ 201 h 208"/>
                <a:gd name="T2" fmla="*/ 9 w 38"/>
                <a:gd name="T3" fmla="*/ 197 h 208"/>
                <a:gd name="T4" fmla="*/ 8 w 38"/>
                <a:gd name="T5" fmla="*/ 190 h 208"/>
                <a:gd name="T6" fmla="*/ 6 w 38"/>
                <a:gd name="T7" fmla="*/ 167 h 208"/>
                <a:gd name="T8" fmla="*/ 3 w 38"/>
                <a:gd name="T9" fmla="*/ 101 h 208"/>
                <a:gd name="T10" fmla="*/ 0 w 38"/>
                <a:gd name="T11" fmla="*/ 5 h 208"/>
                <a:gd name="T12" fmla="*/ 0 w 38"/>
                <a:gd name="T13" fmla="*/ 2 h 208"/>
                <a:gd name="T14" fmla="*/ 4 w 38"/>
                <a:gd name="T15" fmla="*/ 0 h 208"/>
                <a:gd name="T16" fmla="*/ 4 w 38"/>
                <a:gd name="T17" fmla="*/ 0 h 208"/>
                <a:gd name="T18" fmla="*/ 8 w 38"/>
                <a:gd name="T19" fmla="*/ 5 h 208"/>
                <a:gd name="T20" fmla="*/ 14 w 38"/>
                <a:gd name="T21" fmla="*/ 164 h 208"/>
                <a:gd name="T22" fmla="*/ 16 w 38"/>
                <a:gd name="T23" fmla="*/ 187 h 208"/>
                <a:gd name="T24" fmla="*/ 17 w 38"/>
                <a:gd name="T25" fmla="*/ 197 h 208"/>
                <a:gd name="T26" fmla="*/ 31 w 38"/>
                <a:gd name="T27" fmla="*/ 199 h 208"/>
                <a:gd name="T28" fmla="*/ 32 w 38"/>
                <a:gd name="T29" fmla="*/ 199 h 208"/>
                <a:gd name="T30" fmla="*/ 33 w 38"/>
                <a:gd name="T31" fmla="*/ 199 h 208"/>
                <a:gd name="T32" fmla="*/ 33 w 38"/>
                <a:gd name="T33" fmla="*/ 199 h 208"/>
                <a:gd name="T34" fmla="*/ 33 w 38"/>
                <a:gd name="T35" fmla="*/ 199 h 208"/>
                <a:gd name="T36" fmla="*/ 33 w 38"/>
                <a:gd name="T37" fmla="*/ 199 h 208"/>
                <a:gd name="T38" fmla="*/ 33 w 38"/>
                <a:gd name="T39" fmla="*/ 199 h 208"/>
                <a:gd name="T40" fmla="*/ 33 w 38"/>
                <a:gd name="T41" fmla="*/ 199 h 208"/>
                <a:gd name="T42" fmla="*/ 38 w 38"/>
                <a:gd name="T43" fmla="*/ 204 h 208"/>
                <a:gd name="T44" fmla="*/ 38 w 38"/>
                <a:gd name="T45" fmla="*/ 204 h 208"/>
                <a:gd name="T46" fmla="*/ 33 w 38"/>
                <a:gd name="T47" fmla="*/ 208 h 208"/>
                <a:gd name="T48" fmla="*/ 32 w 38"/>
                <a:gd name="T49" fmla="*/ 208 h 208"/>
                <a:gd name="T50" fmla="*/ 32 w 38"/>
                <a:gd name="T51" fmla="*/ 204 h 208"/>
                <a:gd name="T52" fmla="*/ 33 w 38"/>
                <a:gd name="T53" fmla="*/ 204 h 208"/>
                <a:gd name="T54" fmla="*/ 34 w 38"/>
                <a:gd name="T55" fmla="*/ 204 h 208"/>
                <a:gd name="T56" fmla="*/ 33 w 38"/>
                <a:gd name="T57" fmla="*/ 203 h 208"/>
                <a:gd name="T58" fmla="*/ 33 w 38"/>
                <a:gd name="T59" fmla="*/ 203 h 208"/>
                <a:gd name="T60" fmla="*/ 32 w 38"/>
                <a:gd name="T61" fmla="*/ 203 h 208"/>
                <a:gd name="T62" fmla="*/ 31 w 38"/>
                <a:gd name="T63" fmla="*/ 203 h 208"/>
                <a:gd name="T64" fmla="*/ 14 w 38"/>
                <a:gd name="T65" fmla="*/ 200 h 208"/>
                <a:gd name="T66" fmla="*/ 14 w 38"/>
                <a:gd name="T67" fmla="*/ 199 h 208"/>
                <a:gd name="T68" fmla="*/ 12 w 38"/>
                <a:gd name="T69" fmla="*/ 187 h 208"/>
                <a:gd name="T70" fmla="*/ 10 w 38"/>
                <a:gd name="T71" fmla="*/ 164 h 208"/>
                <a:gd name="T72" fmla="*/ 4 w 38"/>
                <a:gd name="T73" fmla="*/ 5 h 208"/>
                <a:gd name="T74" fmla="*/ 4 w 38"/>
                <a:gd name="T75" fmla="*/ 5 h 208"/>
                <a:gd name="T76" fmla="*/ 4 w 38"/>
                <a:gd name="T77" fmla="*/ 5 h 208"/>
                <a:gd name="T78" fmla="*/ 4 w 38"/>
                <a:gd name="T79" fmla="*/ 4 h 208"/>
                <a:gd name="T80" fmla="*/ 4 w 38"/>
                <a:gd name="T81" fmla="*/ 5 h 208"/>
                <a:gd name="T82" fmla="*/ 4 w 38"/>
                <a:gd name="T83" fmla="*/ 8 h 208"/>
                <a:gd name="T84" fmla="*/ 7 w 38"/>
                <a:gd name="T85" fmla="*/ 100 h 208"/>
                <a:gd name="T86" fmla="*/ 10 w 38"/>
                <a:gd name="T87" fmla="*/ 167 h 208"/>
                <a:gd name="T88" fmla="*/ 12 w 38"/>
                <a:gd name="T89" fmla="*/ 190 h 208"/>
                <a:gd name="T90" fmla="*/ 12 w 38"/>
                <a:gd name="T91" fmla="*/ 197 h 208"/>
                <a:gd name="T92" fmla="*/ 14 w 38"/>
                <a:gd name="T93" fmla="*/ 200 h 208"/>
                <a:gd name="T94" fmla="*/ 32 w 38"/>
                <a:gd name="T95" fmla="*/ 204 h 208"/>
                <a:gd name="T96" fmla="*/ 34 w 38"/>
                <a:gd name="T97" fmla="*/ 204 h 208"/>
                <a:gd name="T98" fmla="*/ 34 w 38"/>
                <a:gd name="T99" fmla="*/ 2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" h="208">
                  <a:moveTo>
                    <a:pt x="11" y="203"/>
                  </a:moveTo>
                  <a:cubicBezTo>
                    <a:pt x="12" y="201"/>
                    <a:pt x="12" y="201"/>
                    <a:pt x="12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1"/>
                    <a:pt x="9" y="199"/>
                    <a:pt x="9" y="197"/>
                  </a:cubicBezTo>
                  <a:cubicBezTo>
                    <a:pt x="9" y="197"/>
                    <a:pt x="9" y="197"/>
                    <a:pt x="9" y="197"/>
                  </a:cubicBezTo>
                  <a:cubicBezTo>
                    <a:pt x="8" y="196"/>
                    <a:pt x="8" y="193"/>
                    <a:pt x="8" y="190"/>
                  </a:cubicBezTo>
                  <a:cubicBezTo>
                    <a:pt x="8" y="190"/>
                    <a:pt x="8" y="190"/>
                    <a:pt x="8" y="190"/>
                  </a:cubicBezTo>
                  <a:cubicBezTo>
                    <a:pt x="7" y="185"/>
                    <a:pt x="6" y="177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5" y="149"/>
                    <a:pt x="3" y="125"/>
                    <a:pt x="3" y="101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1" y="52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11" y="108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73"/>
                    <a:pt x="15" y="181"/>
                    <a:pt x="16" y="187"/>
                  </a:cubicBezTo>
                  <a:cubicBezTo>
                    <a:pt x="16" y="187"/>
                    <a:pt x="16" y="187"/>
                    <a:pt x="16" y="187"/>
                  </a:cubicBezTo>
                  <a:cubicBezTo>
                    <a:pt x="16" y="192"/>
                    <a:pt x="17" y="196"/>
                    <a:pt x="17" y="197"/>
                  </a:cubicBezTo>
                  <a:cubicBezTo>
                    <a:pt x="17" y="197"/>
                    <a:pt x="17" y="197"/>
                    <a:pt x="17" y="197"/>
                  </a:cubicBezTo>
                  <a:cubicBezTo>
                    <a:pt x="20" y="199"/>
                    <a:pt x="28" y="200"/>
                    <a:pt x="31" y="199"/>
                  </a:cubicBezTo>
                  <a:cubicBezTo>
                    <a:pt x="31" y="199"/>
                    <a:pt x="31" y="199"/>
                    <a:pt x="31" y="199"/>
                  </a:cubicBezTo>
                  <a:cubicBezTo>
                    <a:pt x="31" y="199"/>
                    <a:pt x="31" y="199"/>
                    <a:pt x="32" y="199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2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6" y="200"/>
                    <a:pt x="38" y="201"/>
                    <a:pt x="38" y="204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8" y="206"/>
                    <a:pt x="36" y="208"/>
                    <a:pt x="33" y="208"/>
                  </a:cubicBezTo>
                  <a:cubicBezTo>
                    <a:pt x="33" y="208"/>
                    <a:pt x="33" y="208"/>
                    <a:pt x="33" y="208"/>
                  </a:cubicBezTo>
                  <a:cubicBezTo>
                    <a:pt x="33" y="208"/>
                    <a:pt x="33" y="208"/>
                    <a:pt x="32" y="208"/>
                  </a:cubicBezTo>
                  <a:cubicBezTo>
                    <a:pt x="32" y="208"/>
                    <a:pt x="32" y="208"/>
                    <a:pt x="32" y="208"/>
                  </a:cubicBezTo>
                  <a:cubicBezTo>
                    <a:pt x="28" y="208"/>
                    <a:pt x="18" y="208"/>
                    <a:pt x="11" y="203"/>
                  </a:cubicBezTo>
                  <a:close/>
                  <a:moveTo>
                    <a:pt x="32" y="204"/>
                  </a:moveTo>
                  <a:cubicBezTo>
                    <a:pt x="33" y="204"/>
                    <a:pt x="33" y="204"/>
                    <a:pt x="33" y="204"/>
                  </a:cubicBezTo>
                  <a:cubicBezTo>
                    <a:pt x="33" y="204"/>
                    <a:pt x="33" y="204"/>
                    <a:pt x="33" y="204"/>
                  </a:cubicBezTo>
                  <a:cubicBezTo>
                    <a:pt x="33" y="204"/>
                    <a:pt x="34" y="204"/>
                    <a:pt x="34" y="204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04"/>
                    <a:pt x="33" y="204"/>
                    <a:pt x="33" y="203"/>
                  </a:cubicBezTo>
                  <a:cubicBezTo>
                    <a:pt x="33" y="203"/>
                    <a:pt x="33" y="203"/>
                    <a:pt x="33" y="203"/>
                  </a:cubicBezTo>
                  <a:cubicBezTo>
                    <a:pt x="33" y="204"/>
                    <a:pt x="33" y="204"/>
                    <a:pt x="33" y="204"/>
                  </a:cubicBezTo>
                  <a:cubicBezTo>
                    <a:pt x="33" y="203"/>
                    <a:pt x="33" y="203"/>
                    <a:pt x="33" y="203"/>
                  </a:cubicBezTo>
                  <a:cubicBezTo>
                    <a:pt x="32" y="203"/>
                    <a:pt x="32" y="203"/>
                    <a:pt x="32" y="203"/>
                  </a:cubicBezTo>
                  <a:cubicBezTo>
                    <a:pt x="32" y="203"/>
                    <a:pt x="32" y="203"/>
                    <a:pt x="32" y="203"/>
                  </a:cubicBezTo>
                  <a:cubicBezTo>
                    <a:pt x="32" y="203"/>
                    <a:pt x="31" y="203"/>
                    <a:pt x="31" y="203"/>
                  </a:cubicBezTo>
                  <a:cubicBezTo>
                    <a:pt x="31" y="203"/>
                    <a:pt x="31" y="203"/>
                    <a:pt x="31" y="203"/>
                  </a:cubicBezTo>
                  <a:cubicBezTo>
                    <a:pt x="27" y="203"/>
                    <a:pt x="19" y="203"/>
                    <a:pt x="14" y="200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4" y="199"/>
                    <a:pt x="14" y="199"/>
                    <a:pt x="14" y="199"/>
                  </a:cubicBezTo>
                  <a:cubicBezTo>
                    <a:pt x="14" y="199"/>
                    <a:pt x="14" y="199"/>
                    <a:pt x="14" y="199"/>
                  </a:cubicBezTo>
                  <a:cubicBezTo>
                    <a:pt x="13" y="197"/>
                    <a:pt x="13" y="193"/>
                    <a:pt x="12" y="187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1" y="181"/>
                    <a:pt x="11" y="173"/>
                    <a:pt x="10" y="164"/>
                  </a:cubicBezTo>
                  <a:cubicBezTo>
                    <a:pt x="10" y="164"/>
                    <a:pt x="10" y="164"/>
                    <a:pt x="10" y="164"/>
                  </a:cubicBezTo>
                  <a:cubicBezTo>
                    <a:pt x="7" y="109"/>
                    <a:pt x="5" y="9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5" y="60"/>
                    <a:pt x="7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24"/>
                    <a:pt x="9" y="149"/>
                    <a:pt x="10" y="167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76"/>
                    <a:pt x="11" y="184"/>
                    <a:pt x="12" y="19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12" y="193"/>
                    <a:pt x="12" y="195"/>
                    <a:pt x="12" y="197"/>
                  </a:cubicBezTo>
                  <a:cubicBezTo>
                    <a:pt x="12" y="197"/>
                    <a:pt x="12" y="197"/>
                    <a:pt x="12" y="197"/>
                  </a:cubicBezTo>
                  <a:cubicBezTo>
                    <a:pt x="13" y="199"/>
                    <a:pt x="13" y="199"/>
                    <a:pt x="14" y="200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8" y="204"/>
                    <a:pt x="28" y="204"/>
                    <a:pt x="32" y="204"/>
                  </a:cubicBezTo>
                  <a:close/>
                  <a:moveTo>
                    <a:pt x="34" y="204"/>
                  </a:moveTo>
                  <a:cubicBezTo>
                    <a:pt x="34" y="204"/>
                    <a:pt x="34" y="204"/>
                    <a:pt x="34" y="204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04"/>
                    <a:pt x="34" y="204"/>
                    <a:pt x="34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4" name="Group 173"/>
          <p:cNvGrpSpPr>
            <a:grpSpLocks noChangeAspect="1"/>
          </p:cNvGrpSpPr>
          <p:nvPr/>
        </p:nvGrpSpPr>
        <p:grpSpPr bwMode="auto">
          <a:xfrm>
            <a:off x="9685174" y="4036561"/>
            <a:ext cx="807784" cy="1089955"/>
            <a:chOff x="3106" y="2648"/>
            <a:chExt cx="438" cy="591"/>
          </a:xfrm>
          <a:solidFill>
            <a:srgbClr val="F7B63E"/>
          </a:solidFill>
        </p:grpSpPr>
        <p:sp>
          <p:nvSpPr>
            <p:cNvPr id="95" name="Freeform 174"/>
            <p:cNvSpPr/>
            <p:nvPr/>
          </p:nvSpPr>
          <p:spPr bwMode="auto">
            <a:xfrm>
              <a:off x="3258" y="2648"/>
              <a:ext cx="13" cy="35"/>
            </a:xfrm>
            <a:custGeom>
              <a:avLst/>
              <a:gdLst>
                <a:gd name="T0" fmla="*/ 3 w 3"/>
                <a:gd name="T1" fmla="*/ 4 h 8"/>
                <a:gd name="T2" fmla="*/ 3 w 3"/>
                <a:gd name="T3" fmla="*/ 3 h 8"/>
                <a:gd name="T4" fmla="*/ 0 w 3"/>
                <a:gd name="T5" fmla="*/ 4 h 8"/>
                <a:gd name="T6" fmla="*/ 0 w 3"/>
                <a:gd name="T7" fmla="*/ 6 h 8"/>
                <a:gd name="T8" fmla="*/ 3 w 3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3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3" y="6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75"/>
            <p:cNvSpPr/>
            <p:nvPr/>
          </p:nvSpPr>
          <p:spPr bwMode="auto">
            <a:xfrm>
              <a:off x="3197" y="2700"/>
              <a:ext cx="26" cy="13"/>
            </a:xfrm>
            <a:custGeom>
              <a:avLst/>
              <a:gdLst>
                <a:gd name="T0" fmla="*/ 3 w 6"/>
                <a:gd name="T1" fmla="*/ 3 h 3"/>
                <a:gd name="T2" fmla="*/ 3 w 6"/>
                <a:gd name="T3" fmla="*/ 3 h 3"/>
                <a:gd name="T4" fmla="*/ 4 w 6"/>
                <a:gd name="T5" fmla="*/ 0 h 3"/>
                <a:gd name="T6" fmla="*/ 3 w 6"/>
                <a:gd name="T7" fmla="*/ 0 h 3"/>
                <a:gd name="T8" fmla="*/ 3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76"/>
            <p:cNvSpPr/>
            <p:nvPr/>
          </p:nvSpPr>
          <p:spPr bwMode="auto">
            <a:xfrm>
              <a:off x="3175" y="2700"/>
              <a:ext cx="26" cy="26"/>
            </a:xfrm>
            <a:custGeom>
              <a:avLst/>
              <a:gdLst>
                <a:gd name="T0" fmla="*/ 4 w 6"/>
                <a:gd name="T1" fmla="*/ 4 h 6"/>
                <a:gd name="T2" fmla="*/ 4 w 6"/>
                <a:gd name="T3" fmla="*/ 4 h 6"/>
                <a:gd name="T4" fmla="*/ 3 w 6"/>
                <a:gd name="T5" fmla="*/ 2 h 6"/>
                <a:gd name="T6" fmla="*/ 2 w 6"/>
                <a:gd name="T7" fmla="*/ 2 h 6"/>
                <a:gd name="T8" fmla="*/ 4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4" y="0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4"/>
                    <a:pt x="2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77"/>
            <p:cNvSpPr/>
            <p:nvPr/>
          </p:nvSpPr>
          <p:spPr bwMode="auto">
            <a:xfrm>
              <a:off x="3153" y="2739"/>
              <a:ext cx="27" cy="39"/>
            </a:xfrm>
            <a:custGeom>
              <a:avLst/>
              <a:gdLst>
                <a:gd name="T0" fmla="*/ 3 w 6"/>
                <a:gd name="T1" fmla="*/ 7 h 9"/>
                <a:gd name="T2" fmla="*/ 5 w 6"/>
                <a:gd name="T3" fmla="*/ 3 h 9"/>
                <a:gd name="T4" fmla="*/ 2 w 6"/>
                <a:gd name="T5" fmla="*/ 2 h 9"/>
                <a:gd name="T6" fmla="*/ 1 w 6"/>
                <a:gd name="T7" fmla="*/ 5 h 9"/>
                <a:gd name="T8" fmla="*/ 3 w 6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3" y="7"/>
                  </a:moveTo>
                  <a:cubicBezTo>
                    <a:pt x="4" y="6"/>
                    <a:pt x="5" y="4"/>
                    <a:pt x="5" y="3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7"/>
                    <a:pt x="2" y="9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78"/>
            <p:cNvSpPr/>
            <p:nvPr/>
          </p:nvSpPr>
          <p:spPr bwMode="auto">
            <a:xfrm>
              <a:off x="3123" y="2760"/>
              <a:ext cx="26" cy="22"/>
            </a:xfrm>
            <a:custGeom>
              <a:avLst/>
              <a:gdLst>
                <a:gd name="T0" fmla="*/ 2 w 6"/>
                <a:gd name="T1" fmla="*/ 5 h 5"/>
                <a:gd name="T2" fmla="*/ 4 w 6"/>
                <a:gd name="T3" fmla="*/ 4 h 5"/>
                <a:gd name="T4" fmla="*/ 3 w 6"/>
                <a:gd name="T5" fmla="*/ 1 h 5"/>
                <a:gd name="T6" fmla="*/ 2 w 6"/>
                <a:gd name="T7" fmla="*/ 1 h 5"/>
                <a:gd name="T8" fmla="*/ 0 w 6"/>
                <a:gd name="T9" fmla="*/ 4 h 5"/>
                <a:gd name="T10" fmla="*/ 2 w 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4" y="4"/>
                  </a:cubicBezTo>
                  <a:cubicBezTo>
                    <a:pt x="6" y="2"/>
                    <a:pt x="5" y="0"/>
                    <a:pt x="3" y="1"/>
                  </a:cubicBezTo>
                  <a:cubicBezTo>
                    <a:pt x="3" y="1"/>
                    <a:pt x="2" y="2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79"/>
            <p:cNvSpPr>
              <a:spLocks noEditPoints="1"/>
            </p:cNvSpPr>
            <p:nvPr/>
          </p:nvSpPr>
          <p:spPr bwMode="auto">
            <a:xfrm>
              <a:off x="3149" y="2769"/>
              <a:ext cx="22" cy="21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2 h 5"/>
                <a:gd name="T4" fmla="*/ 0 w 5"/>
                <a:gd name="T5" fmla="*/ 3 h 5"/>
                <a:gd name="T6" fmla="*/ 2 w 5"/>
                <a:gd name="T7" fmla="*/ 5 h 5"/>
                <a:gd name="T8" fmla="*/ 3 w 5"/>
                <a:gd name="T9" fmla="*/ 2 h 5"/>
                <a:gd name="T10" fmla="*/ 3 w 5"/>
                <a:gd name="T11" fmla="*/ 2 h 5"/>
                <a:gd name="T12" fmla="*/ 3 w 5"/>
                <a:gd name="T13" fmla="*/ 2 h 5"/>
                <a:gd name="T14" fmla="*/ 3 w 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3" y="5"/>
                    <a:pt x="5" y="2"/>
                    <a:pt x="3" y="2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80"/>
            <p:cNvSpPr/>
            <p:nvPr/>
          </p:nvSpPr>
          <p:spPr bwMode="auto">
            <a:xfrm>
              <a:off x="3127" y="2786"/>
              <a:ext cx="22" cy="43"/>
            </a:xfrm>
            <a:custGeom>
              <a:avLst/>
              <a:gdLst>
                <a:gd name="T0" fmla="*/ 2 w 5"/>
                <a:gd name="T1" fmla="*/ 3 h 10"/>
                <a:gd name="T2" fmla="*/ 2 w 5"/>
                <a:gd name="T3" fmla="*/ 6 h 10"/>
                <a:gd name="T4" fmla="*/ 1 w 5"/>
                <a:gd name="T5" fmla="*/ 7 h 10"/>
                <a:gd name="T6" fmla="*/ 1 w 5"/>
                <a:gd name="T7" fmla="*/ 10 h 10"/>
                <a:gd name="T8" fmla="*/ 4 w 5"/>
                <a:gd name="T9" fmla="*/ 8 h 10"/>
                <a:gd name="T10" fmla="*/ 4 w 5"/>
                <a:gd name="T11" fmla="*/ 7 h 10"/>
                <a:gd name="T12" fmla="*/ 5 w 5"/>
                <a:gd name="T13" fmla="*/ 6 h 10"/>
                <a:gd name="T14" fmla="*/ 5 w 5"/>
                <a:gd name="T15" fmla="*/ 2 h 10"/>
                <a:gd name="T16" fmla="*/ 2 w 5"/>
                <a:gd name="T1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0">
                  <a:moveTo>
                    <a:pt x="2" y="3"/>
                  </a:moveTo>
                  <a:cubicBezTo>
                    <a:pt x="2" y="4"/>
                    <a:pt x="2" y="5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2" y="10"/>
                    <a:pt x="3" y="9"/>
                    <a:pt x="4" y="8"/>
                  </a:cubicBezTo>
                  <a:cubicBezTo>
                    <a:pt x="4" y="8"/>
                    <a:pt x="4" y="8"/>
                    <a:pt x="4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0"/>
                    <a:pt x="2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81"/>
            <p:cNvSpPr/>
            <p:nvPr/>
          </p:nvSpPr>
          <p:spPr bwMode="auto">
            <a:xfrm>
              <a:off x="3132" y="2855"/>
              <a:ext cx="21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82"/>
            <p:cNvSpPr/>
            <p:nvPr/>
          </p:nvSpPr>
          <p:spPr bwMode="auto">
            <a:xfrm>
              <a:off x="3149" y="2885"/>
              <a:ext cx="17" cy="35"/>
            </a:xfrm>
            <a:custGeom>
              <a:avLst/>
              <a:gdLst>
                <a:gd name="T0" fmla="*/ 4 w 4"/>
                <a:gd name="T1" fmla="*/ 4 h 8"/>
                <a:gd name="T2" fmla="*/ 4 w 4"/>
                <a:gd name="T3" fmla="*/ 2 h 8"/>
                <a:gd name="T4" fmla="*/ 1 w 4"/>
                <a:gd name="T5" fmla="*/ 4 h 8"/>
                <a:gd name="T6" fmla="*/ 1 w 4"/>
                <a:gd name="T7" fmla="*/ 5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2" y="0"/>
                    <a:pt x="0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8"/>
                    <a:pt x="4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83"/>
            <p:cNvSpPr/>
            <p:nvPr/>
          </p:nvSpPr>
          <p:spPr bwMode="auto">
            <a:xfrm>
              <a:off x="3127" y="2954"/>
              <a:ext cx="26" cy="52"/>
            </a:xfrm>
            <a:custGeom>
              <a:avLst/>
              <a:gdLst>
                <a:gd name="T0" fmla="*/ 5 w 6"/>
                <a:gd name="T1" fmla="*/ 8 h 12"/>
                <a:gd name="T2" fmla="*/ 4 w 6"/>
                <a:gd name="T3" fmla="*/ 4 h 12"/>
                <a:gd name="T4" fmla="*/ 3 w 6"/>
                <a:gd name="T5" fmla="*/ 4 h 12"/>
                <a:gd name="T6" fmla="*/ 3 w 6"/>
                <a:gd name="T7" fmla="*/ 0 h 12"/>
                <a:gd name="T8" fmla="*/ 2 w 6"/>
                <a:gd name="T9" fmla="*/ 4 h 12"/>
                <a:gd name="T10" fmla="*/ 0 w 6"/>
                <a:gd name="T11" fmla="*/ 6 h 12"/>
                <a:gd name="T12" fmla="*/ 2 w 6"/>
                <a:gd name="T13" fmla="*/ 10 h 12"/>
                <a:gd name="T14" fmla="*/ 5 w 6"/>
                <a:gd name="T1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5" y="8"/>
                  </a:moveTo>
                  <a:cubicBezTo>
                    <a:pt x="5" y="7"/>
                    <a:pt x="4" y="6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4" y="3"/>
                    <a:pt x="5" y="0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1" y="8"/>
                    <a:pt x="1" y="9"/>
                    <a:pt x="2" y="10"/>
                  </a:cubicBezTo>
                  <a:cubicBezTo>
                    <a:pt x="2" y="12"/>
                    <a:pt x="6" y="10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84"/>
            <p:cNvSpPr>
              <a:spLocks noEditPoints="1"/>
            </p:cNvSpPr>
            <p:nvPr/>
          </p:nvSpPr>
          <p:spPr bwMode="auto">
            <a:xfrm>
              <a:off x="3158" y="3006"/>
              <a:ext cx="48" cy="43"/>
            </a:xfrm>
            <a:custGeom>
              <a:avLst/>
              <a:gdLst>
                <a:gd name="T0" fmla="*/ 8 w 11"/>
                <a:gd name="T1" fmla="*/ 8 h 10"/>
                <a:gd name="T2" fmla="*/ 10 w 11"/>
                <a:gd name="T3" fmla="*/ 5 h 10"/>
                <a:gd name="T4" fmla="*/ 9 w 11"/>
                <a:gd name="T5" fmla="*/ 4 h 10"/>
                <a:gd name="T6" fmla="*/ 10 w 11"/>
                <a:gd name="T7" fmla="*/ 3 h 10"/>
                <a:gd name="T8" fmla="*/ 10 w 11"/>
                <a:gd name="T9" fmla="*/ 2 h 10"/>
                <a:gd name="T10" fmla="*/ 7 w 11"/>
                <a:gd name="T11" fmla="*/ 3 h 10"/>
                <a:gd name="T12" fmla="*/ 7 w 11"/>
                <a:gd name="T13" fmla="*/ 4 h 10"/>
                <a:gd name="T14" fmla="*/ 7 w 11"/>
                <a:gd name="T15" fmla="*/ 5 h 10"/>
                <a:gd name="T16" fmla="*/ 5 w 11"/>
                <a:gd name="T17" fmla="*/ 5 h 10"/>
                <a:gd name="T18" fmla="*/ 4 w 11"/>
                <a:gd name="T19" fmla="*/ 3 h 10"/>
                <a:gd name="T20" fmla="*/ 4 w 11"/>
                <a:gd name="T21" fmla="*/ 3 h 10"/>
                <a:gd name="T22" fmla="*/ 3 w 11"/>
                <a:gd name="T23" fmla="*/ 7 h 10"/>
                <a:gd name="T24" fmla="*/ 4 w 11"/>
                <a:gd name="T25" fmla="*/ 7 h 10"/>
                <a:gd name="T26" fmla="*/ 5 w 11"/>
                <a:gd name="T27" fmla="*/ 6 h 10"/>
                <a:gd name="T28" fmla="*/ 5 w 11"/>
                <a:gd name="T29" fmla="*/ 8 h 10"/>
                <a:gd name="T30" fmla="*/ 6 w 11"/>
                <a:gd name="T31" fmla="*/ 9 h 10"/>
                <a:gd name="T32" fmla="*/ 8 w 11"/>
                <a:gd name="T33" fmla="*/ 8 h 10"/>
                <a:gd name="T34" fmla="*/ 9 w 11"/>
                <a:gd name="T35" fmla="*/ 5 h 10"/>
                <a:gd name="T36" fmla="*/ 9 w 11"/>
                <a:gd name="T37" fmla="*/ 5 h 10"/>
                <a:gd name="T38" fmla="*/ 9 w 11"/>
                <a:gd name="T39" fmla="*/ 5 h 10"/>
                <a:gd name="T40" fmla="*/ 9 w 11"/>
                <a:gd name="T4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0">
                  <a:moveTo>
                    <a:pt x="8" y="8"/>
                  </a:moveTo>
                  <a:cubicBezTo>
                    <a:pt x="10" y="8"/>
                    <a:pt x="11" y="6"/>
                    <a:pt x="10" y="5"/>
                  </a:cubicBezTo>
                  <a:cubicBezTo>
                    <a:pt x="10" y="5"/>
                    <a:pt x="10" y="5"/>
                    <a:pt x="9" y="4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6" y="5"/>
                    <a:pt x="6" y="5"/>
                    <a:pt x="5" y="5"/>
                  </a:cubicBezTo>
                  <a:cubicBezTo>
                    <a:pt x="6" y="4"/>
                    <a:pt x="6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5" y="6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6" y="10"/>
                    <a:pt x="8" y="9"/>
                    <a:pt x="8" y="8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85"/>
            <p:cNvSpPr/>
            <p:nvPr/>
          </p:nvSpPr>
          <p:spPr bwMode="auto">
            <a:xfrm>
              <a:off x="3240" y="3071"/>
              <a:ext cx="22" cy="30"/>
            </a:xfrm>
            <a:custGeom>
              <a:avLst/>
              <a:gdLst>
                <a:gd name="T0" fmla="*/ 1 w 5"/>
                <a:gd name="T1" fmla="*/ 2 h 7"/>
                <a:gd name="T2" fmla="*/ 0 w 5"/>
                <a:gd name="T3" fmla="*/ 5 h 7"/>
                <a:gd name="T4" fmla="*/ 3 w 5"/>
                <a:gd name="T5" fmla="*/ 4 h 7"/>
                <a:gd name="T6" fmla="*/ 3 w 5"/>
                <a:gd name="T7" fmla="*/ 4 h 7"/>
                <a:gd name="T8" fmla="*/ 1 w 5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1" y="2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2"/>
                    <a:pt x="2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86"/>
            <p:cNvSpPr/>
            <p:nvPr/>
          </p:nvSpPr>
          <p:spPr bwMode="auto">
            <a:xfrm>
              <a:off x="3210" y="3032"/>
              <a:ext cx="169" cy="203"/>
            </a:xfrm>
            <a:custGeom>
              <a:avLst/>
              <a:gdLst>
                <a:gd name="T0" fmla="*/ 36 w 39"/>
                <a:gd name="T1" fmla="*/ 13 h 47"/>
                <a:gd name="T2" fmla="*/ 37 w 39"/>
                <a:gd name="T3" fmla="*/ 13 h 47"/>
                <a:gd name="T4" fmla="*/ 38 w 39"/>
                <a:gd name="T5" fmla="*/ 9 h 47"/>
                <a:gd name="T6" fmla="*/ 37 w 39"/>
                <a:gd name="T7" fmla="*/ 8 h 47"/>
                <a:gd name="T8" fmla="*/ 36 w 39"/>
                <a:gd name="T9" fmla="*/ 6 h 47"/>
                <a:gd name="T10" fmla="*/ 37 w 39"/>
                <a:gd name="T11" fmla="*/ 4 h 47"/>
                <a:gd name="T12" fmla="*/ 35 w 39"/>
                <a:gd name="T13" fmla="*/ 2 h 47"/>
                <a:gd name="T14" fmla="*/ 32 w 39"/>
                <a:gd name="T15" fmla="*/ 5 h 47"/>
                <a:gd name="T16" fmla="*/ 33 w 39"/>
                <a:gd name="T17" fmla="*/ 9 h 47"/>
                <a:gd name="T18" fmla="*/ 33 w 39"/>
                <a:gd name="T19" fmla="*/ 10 h 47"/>
                <a:gd name="T20" fmla="*/ 32 w 39"/>
                <a:gd name="T21" fmla="*/ 13 h 47"/>
                <a:gd name="T22" fmla="*/ 31 w 39"/>
                <a:gd name="T23" fmla="*/ 12 h 47"/>
                <a:gd name="T24" fmla="*/ 28 w 39"/>
                <a:gd name="T25" fmla="*/ 12 h 47"/>
                <a:gd name="T26" fmla="*/ 27 w 39"/>
                <a:gd name="T27" fmla="*/ 8 h 47"/>
                <a:gd name="T28" fmla="*/ 23 w 39"/>
                <a:gd name="T29" fmla="*/ 10 h 47"/>
                <a:gd name="T30" fmla="*/ 21 w 39"/>
                <a:gd name="T31" fmla="*/ 13 h 47"/>
                <a:gd name="T32" fmla="*/ 21 w 39"/>
                <a:gd name="T33" fmla="*/ 13 h 47"/>
                <a:gd name="T34" fmla="*/ 21 w 39"/>
                <a:gd name="T35" fmla="*/ 11 h 47"/>
                <a:gd name="T36" fmla="*/ 18 w 39"/>
                <a:gd name="T37" fmla="*/ 7 h 47"/>
                <a:gd name="T38" fmla="*/ 15 w 39"/>
                <a:gd name="T39" fmla="*/ 9 h 47"/>
                <a:gd name="T40" fmla="*/ 15 w 39"/>
                <a:gd name="T41" fmla="*/ 10 h 47"/>
                <a:gd name="T42" fmla="*/ 14 w 39"/>
                <a:gd name="T43" fmla="*/ 11 h 47"/>
                <a:gd name="T44" fmla="*/ 14 w 39"/>
                <a:gd name="T45" fmla="*/ 7 h 47"/>
                <a:gd name="T46" fmla="*/ 13 w 39"/>
                <a:gd name="T47" fmla="*/ 5 h 47"/>
                <a:gd name="T48" fmla="*/ 17 w 39"/>
                <a:gd name="T49" fmla="*/ 3 h 47"/>
                <a:gd name="T50" fmla="*/ 13 w 39"/>
                <a:gd name="T51" fmla="*/ 4 h 47"/>
                <a:gd name="T52" fmla="*/ 9 w 39"/>
                <a:gd name="T53" fmla="*/ 7 h 47"/>
                <a:gd name="T54" fmla="*/ 11 w 39"/>
                <a:gd name="T55" fmla="*/ 9 h 47"/>
                <a:gd name="T56" fmla="*/ 12 w 39"/>
                <a:gd name="T57" fmla="*/ 12 h 47"/>
                <a:gd name="T58" fmla="*/ 14 w 39"/>
                <a:gd name="T59" fmla="*/ 16 h 47"/>
                <a:gd name="T60" fmla="*/ 13 w 39"/>
                <a:gd name="T61" fmla="*/ 32 h 47"/>
                <a:gd name="T62" fmla="*/ 6 w 39"/>
                <a:gd name="T63" fmla="*/ 45 h 47"/>
                <a:gd name="T64" fmla="*/ 9 w 39"/>
                <a:gd name="T65" fmla="*/ 43 h 47"/>
                <a:gd name="T66" fmla="*/ 16 w 39"/>
                <a:gd name="T67" fmla="*/ 40 h 47"/>
                <a:gd name="T68" fmla="*/ 20 w 39"/>
                <a:gd name="T69" fmla="*/ 44 h 47"/>
                <a:gd name="T70" fmla="*/ 22 w 39"/>
                <a:gd name="T71" fmla="*/ 36 h 47"/>
                <a:gd name="T72" fmla="*/ 20 w 39"/>
                <a:gd name="T73" fmla="*/ 27 h 47"/>
                <a:gd name="T74" fmla="*/ 23 w 39"/>
                <a:gd name="T75" fmla="*/ 15 h 47"/>
                <a:gd name="T76" fmla="*/ 23 w 39"/>
                <a:gd name="T77" fmla="*/ 14 h 47"/>
                <a:gd name="T78" fmla="*/ 28 w 39"/>
                <a:gd name="T79" fmla="*/ 14 h 47"/>
                <a:gd name="T80" fmla="*/ 30 w 39"/>
                <a:gd name="T81" fmla="*/ 16 h 47"/>
                <a:gd name="T82" fmla="*/ 33 w 39"/>
                <a:gd name="T83" fmla="*/ 14 h 47"/>
                <a:gd name="T84" fmla="*/ 34 w 39"/>
                <a:gd name="T85" fmla="*/ 16 h 47"/>
                <a:gd name="T86" fmla="*/ 37 w 39"/>
                <a:gd name="T87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47">
                  <a:moveTo>
                    <a:pt x="37" y="14"/>
                  </a:moveTo>
                  <a:cubicBezTo>
                    <a:pt x="37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7" y="13"/>
                    <a:pt x="37" y="13"/>
                  </a:cubicBezTo>
                  <a:cubicBezTo>
                    <a:pt x="38" y="13"/>
                    <a:pt x="39" y="12"/>
                    <a:pt x="39" y="11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7" y="9"/>
                    <a:pt x="37" y="9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33" y="2"/>
                    <a:pt x="32" y="3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6"/>
                    <a:pt x="30" y="9"/>
                    <a:pt x="32" y="9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2" y="11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0" y="11"/>
                    <a:pt x="29" y="12"/>
                    <a:pt x="28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9" y="8"/>
                    <a:pt x="27" y="8"/>
                  </a:cubicBezTo>
                  <a:cubicBezTo>
                    <a:pt x="26" y="8"/>
                    <a:pt x="25" y="9"/>
                    <a:pt x="24" y="10"/>
                  </a:cubicBezTo>
                  <a:cubicBezTo>
                    <a:pt x="24" y="10"/>
                    <a:pt x="24" y="10"/>
                    <a:pt x="23" y="10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2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5" y="6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5" y="9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0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ubicBezTo>
                    <a:pt x="14" y="7"/>
                    <a:pt x="14" y="6"/>
                    <a:pt x="13" y="6"/>
                  </a:cubicBezTo>
                  <a:cubicBezTo>
                    <a:pt x="13" y="6"/>
                    <a:pt x="14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8"/>
                    <a:pt x="18" y="5"/>
                    <a:pt x="17" y="3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6" y="0"/>
                    <a:pt x="13" y="3"/>
                    <a:pt x="13" y="4"/>
                  </a:cubicBezTo>
                  <a:cubicBezTo>
                    <a:pt x="13" y="3"/>
                    <a:pt x="12" y="3"/>
                    <a:pt x="11" y="4"/>
                  </a:cubicBezTo>
                  <a:cubicBezTo>
                    <a:pt x="10" y="5"/>
                    <a:pt x="10" y="6"/>
                    <a:pt x="9" y="7"/>
                  </a:cubicBezTo>
                  <a:cubicBezTo>
                    <a:pt x="9" y="7"/>
                    <a:pt x="9" y="9"/>
                    <a:pt x="10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1" y="13"/>
                    <a:pt x="11" y="14"/>
                    <a:pt x="12" y="14"/>
                  </a:cubicBezTo>
                  <a:cubicBezTo>
                    <a:pt x="12" y="15"/>
                    <a:pt x="13" y="16"/>
                    <a:pt x="14" y="16"/>
                  </a:cubicBezTo>
                  <a:cubicBezTo>
                    <a:pt x="13" y="21"/>
                    <a:pt x="14" y="26"/>
                    <a:pt x="13" y="30"/>
                  </a:cubicBezTo>
                  <a:cubicBezTo>
                    <a:pt x="13" y="31"/>
                    <a:pt x="13" y="31"/>
                    <a:pt x="13" y="32"/>
                  </a:cubicBezTo>
                  <a:cubicBezTo>
                    <a:pt x="10" y="33"/>
                    <a:pt x="7" y="37"/>
                    <a:pt x="4" y="39"/>
                  </a:cubicBezTo>
                  <a:cubicBezTo>
                    <a:pt x="0" y="41"/>
                    <a:pt x="1" y="47"/>
                    <a:pt x="6" y="45"/>
                  </a:cubicBezTo>
                  <a:cubicBezTo>
                    <a:pt x="7" y="44"/>
                    <a:pt x="8" y="43"/>
                    <a:pt x="9" y="42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9" y="47"/>
                    <a:pt x="14" y="45"/>
                    <a:pt x="15" y="42"/>
                  </a:cubicBezTo>
                  <a:cubicBezTo>
                    <a:pt x="16" y="42"/>
                    <a:pt x="16" y="41"/>
                    <a:pt x="16" y="40"/>
                  </a:cubicBezTo>
                  <a:cubicBezTo>
                    <a:pt x="17" y="41"/>
                    <a:pt x="17" y="41"/>
                    <a:pt x="18" y="42"/>
                  </a:cubicBezTo>
                  <a:cubicBezTo>
                    <a:pt x="18" y="43"/>
                    <a:pt x="19" y="43"/>
                    <a:pt x="20" y="44"/>
                  </a:cubicBezTo>
                  <a:cubicBezTo>
                    <a:pt x="23" y="46"/>
                    <a:pt x="28" y="39"/>
                    <a:pt x="24" y="37"/>
                  </a:cubicBezTo>
                  <a:cubicBezTo>
                    <a:pt x="24" y="37"/>
                    <a:pt x="23" y="36"/>
                    <a:pt x="22" y="36"/>
                  </a:cubicBezTo>
                  <a:cubicBezTo>
                    <a:pt x="21" y="35"/>
                    <a:pt x="21" y="33"/>
                    <a:pt x="20" y="33"/>
                  </a:cubicBezTo>
                  <a:cubicBezTo>
                    <a:pt x="19" y="31"/>
                    <a:pt x="20" y="28"/>
                    <a:pt x="20" y="27"/>
                  </a:cubicBezTo>
                  <a:cubicBezTo>
                    <a:pt x="21" y="24"/>
                    <a:pt x="20" y="20"/>
                    <a:pt x="20" y="17"/>
                  </a:cubicBezTo>
                  <a:cubicBezTo>
                    <a:pt x="21" y="17"/>
                    <a:pt x="23" y="16"/>
                    <a:pt x="23" y="15"/>
                  </a:cubicBezTo>
                  <a:cubicBezTo>
                    <a:pt x="23" y="15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5" y="15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29" y="16"/>
                    <a:pt x="29" y="16"/>
                    <a:pt x="30" y="16"/>
                  </a:cubicBezTo>
                  <a:cubicBezTo>
                    <a:pt x="31" y="17"/>
                    <a:pt x="33" y="15"/>
                    <a:pt x="32" y="14"/>
                  </a:cubicBezTo>
                  <a:cubicBezTo>
                    <a:pt x="32" y="14"/>
                    <a:pt x="33" y="14"/>
                    <a:pt x="33" y="14"/>
                  </a:cubicBezTo>
                  <a:cubicBezTo>
                    <a:pt x="34" y="14"/>
                    <a:pt x="34" y="14"/>
                    <a:pt x="35" y="14"/>
                  </a:cubicBezTo>
                  <a:cubicBezTo>
                    <a:pt x="34" y="15"/>
                    <a:pt x="34" y="15"/>
                    <a:pt x="34" y="16"/>
                  </a:cubicBezTo>
                  <a:cubicBezTo>
                    <a:pt x="35" y="17"/>
                    <a:pt x="35" y="17"/>
                    <a:pt x="36" y="17"/>
                  </a:cubicBezTo>
                  <a:cubicBezTo>
                    <a:pt x="38" y="17"/>
                    <a:pt x="39" y="14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87"/>
            <p:cNvSpPr/>
            <p:nvPr/>
          </p:nvSpPr>
          <p:spPr bwMode="auto">
            <a:xfrm>
              <a:off x="3436" y="3045"/>
              <a:ext cx="30" cy="30"/>
            </a:xfrm>
            <a:custGeom>
              <a:avLst/>
              <a:gdLst>
                <a:gd name="T0" fmla="*/ 5 w 7"/>
                <a:gd name="T1" fmla="*/ 1 h 7"/>
                <a:gd name="T2" fmla="*/ 3 w 7"/>
                <a:gd name="T3" fmla="*/ 0 h 7"/>
                <a:gd name="T4" fmla="*/ 1 w 7"/>
                <a:gd name="T5" fmla="*/ 3 h 7"/>
                <a:gd name="T6" fmla="*/ 3 w 7"/>
                <a:gd name="T7" fmla="*/ 5 h 7"/>
                <a:gd name="T8" fmla="*/ 4 w 7"/>
                <a:gd name="T9" fmla="*/ 5 h 7"/>
                <a:gd name="T10" fmla="*/ 5 w 7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5"/>
                    <a:pt x="2" y="7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6" y="5"/>
                    <a:pt x="7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88"/>
            <p:cNvSpPr/>
            <p:nvPr/>
          </p:nvSpPr>
          <p:spPr bwMode="auto">
            <a:xfrm>
              <a:off x="3471" y="3036"/>
              <a:ext cx="26" cy="17"/>
            </a:xfrm>
            <a:custGeom>
              <a:avLst/>
              <a:gdLst>
                <a:gd name="T0" fmla="*/ 3 w 6"/>
                <a:gd name="T1" fmla="*/ 0 h 4"/>
                <a:gd name="T2" fmla="*/ 3 w 6"/>
                <a:gd name="T3" fmla="*/ 4 h 4"/>
                <a:gd name="T4" fmla="*/ 3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1" y="0"/>
                    <a:pt x="0" y="4"/>
                    <a:pt x="3" y="4"/>
                  </a:cubicBezTo>
                  <a:cubicBezTo>
                    <a:pt x="4" y="4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89"/>
            <p:cNvSpPr/>
            <p:nvPr/>
          </p:nvSpPr>
          <p:spPr bwMode="auto">
            <a:xfrm>
              <a:off x="3453" y="3023"/>
              <a:ext cx="18" cy="30"/>
            </a:xfrm>
            <a:custGeom>
              <a:avLst/>
              <a:gdLst>
                <a:gd name="T0" fmla="*/ 1 w 4"/>
                <a:gd name="T1" fmla="*/ 2 h 7"/>
                <a:gd name="T2" fmla="*/ 1 w 4"/>
                <a:gd name="T3" fmla="*/ 6 h 7"/>
                <a:gd name="T4" fmla="*/ 4 w 4"/>
                <a:gd name="T5" fmla="*/ 3 h 7"/>
                <a:gd name="T6" fmla="*/ 1 w 4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2" y="7"/>
                    <a:pt x="4" y="5"/>
                    <a:pt x="4" y="3"/>
                  </a:cubicBezTo>
                  <a:cubicBezTo>
                    <a:pt x="4" y="1"/>
                    <a:pt x="2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90"/>
            <p:cNvSpPr>
              <a:spLocks noEditPoints="1"/>
            </p:cNvSpPr>
            <p:nvPr/>
          </p:nvSpPr>
          <p:spPr bwMode="auto">
            <a:xfrm>
              <a:off x="3462" y="2984"/>
              <a:ext cx="39" cy="35"/>
            </a:xfrm>
            <a:custGeom>
              <a:avLst/>
              <a:gdLst>
                <a:gd name="T0" fmla="*/ 6 w 9"/>
                <a:gd name="T1" fmla="*/ 1 h 8"/>
                <a:gd name="T2" fmla="*/ 5 w 9"/>
                <a:gd name="T3" fmla="*/ 4 h 8"/>
                <a:gd name="T4" fmla="*/ 5 w 9"/>
                <a:gd name="T5" fmla="*/ 4 h 8"/>
                <a:gd name="T6" fmla="*/ 5 w 9"/>
                <a:gd name="T7" fmla="*/ 4 h 8"/>
                <a:gd name="T8" fmla="*/ 4 w 9"/>
                <a:gd name="T9" fmla="*/ 4 h 8"/>
                <a:gd name="T10" fmla="*/ 1 w 9"/>
                <a:gd name="T11" fmla="*/ 4 h 8"/>
                <a:gd name="T12" fmla="*/ 0 w 9"/>
                <a:gd name="T13" fmla="*/ 7 h 8"/>
                <a:gd name="T14" fmla="*/ 1 w 9"/>
                <a:gd name="T15" fmla="*/ 8 h 8"/>
                <a:gd name="T16" fmla="*/ 1 w 9"/>
                <a:gd name="T17" fmla="*/ 8 h 8"/>
                <a:gd name="T18" fmla="*/ 4 w 9"/>
                <a:gd name="T19" fmla="*/ 8 h 8"/>
                <a:gd name="T20" fmla="*/ 5 w 9"/>
                <a:gd name="T21" fmla="*/ 7 h 8"/>
                <a:gd name="T22" fmla="*/ 5 w 9"/>
                <a:gd name="T23" fmla="*/ 7 h 8"/>
                <a:gd name="T24" fmla="*/ 7 w 9"/>
                <a:gd name="T25" fmla="*/ 5 h 8"/>
                <a:gd name="T26" fmla="*/ 7 w 9"/>
                <a:gd name="T27" fmla="*/ 5 h 8"/>
                <a:gd name="T28" fmla="*/ 9 w 9"/>
                <a:gd name="T29" fmla="*/ 3 h 8"/>
                <a:gd name="T30" fmla="*/ 9 w 9"/>
                <a:gd name="T31" fmla="*/ 2 h 8"/>
                <a:gd name="T32" fmla="*/ 6 w 9"/>
                <a:gd name="T33" fmla="*/ 1 h 8"/>
                <a:gd name="T34" fmla="*/ 6 w 9"/>
                <a:gd name="T35" fmla="*/ 3 h 8"/>
                <a:gd name="T36" fmla="*/ 6 w 9"/>
                <a:gd name="T37" fmla="*/ 3 h 8"/>
                <a:gd name="T38" fmla="*/ 6 w 9"/>
                <a:gd name="T39" fmla="*/ 3 h 8"/>
                <a:gd name="T40" fmla="*/ 6 w 9"/>
                <a:gd name="T4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cubicBezTo>
                    <a:pt x="6" y="2"/>
                    <a:pt x="6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2" y="2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4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9" y="4"/>
                    <a:pt x="9" y="3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9" y="1"/>
                    <a:pt x="8" y="0"/>
                    <a:pt x="6" y="1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91"/>
            <p:cNvSpPr/>
            <p:nvPr/>
          </p:nvSpPr>
          <p:spPr bwMode="auto">
            <a:xfrm>
              <a:off x="3497" y="2972"/>
              <a:ext cx="26" cy="21"/>
            </a:xfrm>
            <a:custGeom>
              <a:avLst/>
              <a:gdLst>
                <a:gd name="T0" fmla="*/ 3 w 6"/>
                <a:gd name="T1" fmla="*/ 1 h 5"/>
                <a:gd name="T2" fmla="*/ 3 w 6"/>
                <a:gd name="T3" fmla="*/ 5 h 5"/>
                <a:gd name="T4" fmla="*/ 5 w 6"/>
                <a:gd name="T5" fmla="*/ 3 h 5"/>
                <a:gd name="T6" fmla="*/ 3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1"/>
                  </a:moveTo>
                  <a:cubicBezTo>
                    <a:pt x="1" y="1"/>
                    <a:pt x="0" y="5"/>
                    <a:pt x="3" y="5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92"/>
            <p:cNvSpPr/>
            <p:nvPr/>
          </p:nvSpPr>
          <p:spPr bwMode="auto">
            <a:xfrm>
              <a:off x="3518" y="2937"/>
              <a:ext cx="13" cy="30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2 h 7"/>
                <a:gd name="T4" fmla="*/ 0 w 3"/>
                <a:gd name="T5" fmla="*/ 4 h 7"/>
                <a:gd name="T6" fmla="*/ 0 w 3"/>
                <a:gd name="T7" fmla="*/ 4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93"/>
            <p:cNvSpPr/>
            <p:nvPr/>
          </p:nvSpPr>
          <p:spPr bwMode="auto">
            <a:xfrm>
              <a:off x="3501" y="2877"/>
              <a:ext cx="43" cy="51"/>
            </a:xfrm>
            <a:custGeom>
              <a:avLst/>
              <a:gdLst>
                <a:gd name="T0" fmla="*/ 6 w 10"/>
                <a:gd name="T1" fmla="*/ 3 h 12"/>
                <a:gd name="T2" fmla="*/ 6 w 10"/>
                <a:gd name="T3" fmla="*/ 4 h 12"/>
                <a:gd name="T4" fmla="*/ 6 w 10"/>
                <a:gd name="T5" fmla="*/ 6 h 12"/>
                <a:gd name="T6" fmla="*/ 7 w 10"/>
                <a:gd name="T7" fmla="*/ 6 h 12"/>
                <a:gd name="T8" fmla="*/ 7 w 10"/>
                <a:gd name="T9" fmla="*/ 6 h 12"/>
                <a:gd name="T10" fmla="*/ 7 w 10"/>
                <a:gd name="T11" fmla="*/ 7 h 12"/>
                <a:gd name="T12" fmla="*/ 7 w 10"/>
                <a:gd name="T13" fmla="*/ 7 h 12"/>
                <a:gd name="T14" fmla="*/ 5 w 10"/>
                <a:gd name="T15" fmla="*/ 6 h 12"/>
                <a:gd name="T16" fmla="*/ 4 w 10"/>
                <a:gd name="T17" fmla="*/ 5 h 12"/>
                <a:gd name="T18" fmla="*/ 3 w 10"/>
                <a:gd name="T19" fmla="*/ 5 h 12"/>
                <a:gd name="T20" fmla="*/ 3 w 10"/>
                <a:gd name="T21" fmla="*/ 9 h 12"/>
                <a:gd name="T22" fmla="*/ 3 w 10"/>
                <a:gd name="T23" fmla="*/ 9 h 12"/>
                <a:gd name="T24" fmla="*/ 4 w 10"/>
                <a:gd name="T25" fmla="*/ 9 h 12"/>
                <a:gd name="T26" fmla="*/ 4 w 10"/>
                <a:gd name="T27" fmla="*/ 9 h 12"/>
                <a:gd name="T28" fmla="*/ 7 w 10"/>
                <a:gd name="T29" fmla="*/ 8 h 12"/>
                <a:gd name="T30" fmla="*/ 7 w 10"/>
                <a:gd name="T31" fmla="*/ 8 h 12"/>
                <a:gd name="T32" fmla="*/ 7 w 10"/>
                <a:gd name="T33" fmla="*/ 8 h 12"/>
                <a:gd name="T34" fmla="*/ 10 w 10"/>
                <a:gd name="T35" fmla="*/ 5 h 12"/>
                <a:gd name="T36" fmla="*/ 10 w 10"/>
                <a:gd name="T37" fmla="*/ 5 h 12"/>
                <a:gd name="T38" fmla="*/ 10 w 10"/>
                <a:gd name="T39" fmla="*/ 4 h 12"/>
                <a:gd name="T40" fmla="*/ 10 w 10"/>
                <a:gd name="T41" fmla="*/ 2 h 12"/>
                <a:gd name="T42" fmla="*/ 6 w 10"/>
                <a:gd name="T4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2">
                  <a:moveTo>
                    <a:pt x="6" y="3"/>
                  </a:moveTo>
                  <a:cubicBezTo>
                    <a:pt x="6" y="3"/>
                    <a:pt x="6" y="4"/>
                    <a:pt x="6" y="4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1" y="5"/>
                    <a:pt x="0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7" y="10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10" y="7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0"/>
                    <a:pt x="7" y="1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94"/>
            <p:cNvSpPr/>
            <p:nvPr/>
          </p:nvSpPr>
          <p:spPr bwMode="auto">
            <a:xfrm>
              <a:off x="3514" y="2924"/>
              <a:ext cx="26" cy="13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3 h 3"/>
                <a:gd name="T4" fmla="*/ 4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2" y="0"/>
                    <a:pt x="0" y="3"/>
                    <a:pt x="3" y="3"/>
                  </a:cubicBezTo>
                  <a:cubicBezTo>
                    <a:pt x="5" y="3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95"/>
            <p:cNvSpPr/>
            <p:nvPr/>
          </p:nvSpPr>
          <p:spPr bwMode="auto">
            <a:xfrm>
              <a:off x="3505" y="2838"/>
              <a:ext cx="18" cy="21"/>
            </a:xfrm>
            <a:custGeom>
              <a:avLst/>
              <a:gdLst>
                <a:gd name="T0" fmla="*/ 4 w 4"/>
                <a:gd name="T1" fmla="*/ 3 h 5"/>
                <a:gd name="T2" fmla="*/ 4 w 4"/>
                <a:gd name="T3" fmla="*/ 1 h 5"/>
                <a:gd name="T4" fmla="*/ 3 w 4"/>
                <a:gd name="T5" fmla="*/ 0 h 5"/>
                <a:gd name="T6" fmla="*/ 1 w 4"/>
                <a:gd name="T7" fmla="*/ 3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2"/>
                    <a:pt x="4" y="2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5"/>
                    <a:pt x="3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96"/>
            <p:cNvSpPr/>
            <p:nvPr/>
          </p:nvSpPr>
          <p:spPr bwMode="auto">
            <a:xfrm>
              <a:off x="3510" y="2851"/>
              <a:ext cx="30" cy="26"/>
            </a:xfrm>
            <a:custGeom>
              <a:avLst/>
              <a:gdLst>
                <a:gd name="T0" fmla="*/ 6 w 7"/>
                <a:gd name="T1" fmla="*/ 0 h 6"/>
                <a:gd name="T2" fmla="*/ 5 w 7"/>
                <a:gd name="T3" fmla="*/ 1 h 6"/>
                <a:gd name="T4" fmla="*/ 1 w 7"/>
                <a:gd name="T5" fmla="*/ 5 h 6"/>
                <a:gd name="T6" fmla="*/ 4 w 7"/>
                <a:gd name="T7" fmla="*/ 5 h 6"/>
                <a:gd name="T8" fmla="*/ 7 w 7"/>
                <a:gd name="T9" fmla="*/ 3 h 6"/>
                <a:gd name="T10" fmla="*/ 7 w 7"/>
                <a:gd name="T11" fmla="*/ 2 h 6"/>
                <a:gd name="T12" fmla="*/ 6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3" y="1"/>
                    <a:pt x="0" y="3"/>
                    <a:pt x="1" y="5"/>
                  </a:cubicBezTo>
                  <a:cubicBezTo>
                    <a:pt x="1" y="6"/>
                    <a:pt x="3" y="6"/>
                    <a:pt x="4" y="5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97"/>
            <p:cNvSpPr/>
            <p:nvPr/>
          </p:nvSpPr>
          <p:spPr bwMode="auto">
            <a:xfrm>
              <a:off x="3501" y="2799"/>
              <a:ext cx="43" cy="35"/>
            </a:xfrm>
            <a:custGeom>
              <a:avLst/>
              <a:gdLst>
                <a:gd name="T0" fmla="*/ 3 w 10"/>
                <a:gd name="T1" fmla="*/ 7 h 8"/>
                <a:gd name="T2" fmla="*/ 6 w 10"/>
                <a:gd name="T3" fmla="*/ 6 h 8"/>
                <a:gd name="T4" fmla="*/ 6 w 10"/>
                <a:gd name="T5" fmla="*/ 6 h 8"/>
                <a:gd name="T6" fmla="*/ 7 w 10"/>
                <a:gd name="T7" fmla="*/ 8 h 8"/>
                <a:gd name="T8" fmla="*/ 7 w 10"/>
                <a:gd name="T9" fmla="*/ 5 h 8"/>
                <a:gd name="T10" fmla="*/ 6 w 10"/>
                <a:gd name="T11" fmla="*/ 5 h 8"/>
                <a:gd name="T12" fmla="*/ 5 w 10"/>
                <a:gd name="T13" fmla="*/ 3 h 8"/>
                <a:gd name="T14" fmla="*/ 5 w 10"/>
                <a:gd name="T15" fmla="*/ 3 h 8"/>
                <a:gd name="T16" fmla="*/ 4 w 10"/>
                <a:gd name="T17" fmla="*/ 2 h 8"/>
                <a:gd name="T18" fmla="*/ 1 w 10"/>
                <a:gd name="T19" fmla="*/ 5 h 8"/>
                <a:gd name="T20" fmla="*/ 3 w 10"/>
                <a:gd name="T2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3" y="7"/>
                  </a:moveTo>
                  <a:cubicBezTo>
                    <a:pt x="4" y="8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8"/>
                    <a:pt x="7" y="8"/>
                  </a:cubicBezTo>
                  <a:cubicBezTo>
                    <a:pt x="9" y="8"/>
                    <a:pt x="10" y="5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7" y="4"/>
                    <a:pt x="7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2" y="5"/>
                    <a:pt x="2" y="6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98"/>
            <p:cNvSpPr/>
            <p:nvPr/>
          </p:nvSpPr>
          <p:spPr bwMode="auto">
            <a:xfrm>
              <a:off x="3479" y="2803"/>
              <a:ext cx="22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3 w 5"/>
                <a:gd name="T5" fmla="*/ 0 h 4"/>
                <a:gd name="T6" fmla="*/ 2 w 5"/>
                <a:gd name="T7" fmla="*/ 4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99"/>
            <p:cNvSpPr/>
            <p:nvPr/>
          </p:nvSpPr>
          <p:spPr bwMode="auto">
            <a:xfrm>
              <a:off x="3471" y="2756"/>
              <a:ext cx="34" cy="43"/>
            </a:xfrm>
            <a:custGeom>
              <a:avLst/>
              <a:gdLst>
                <a:gd name="T0" fmla="*/ 4 w 8"/>
                <a:gd name="T1" fmla="*/ 7 h 10"/>
                <a:gd name="T2" fmla="*/ 5 w 8"/>
                <a:gd name="T3" fmla="*/ 10 h 10"/>
                <a:gd name="T4" fmla="*/ 6 w 8"/>
                <a:gd name="T5" fmla="*/ 6 h 10"/>
                <a:gd name="T6" fmla="*/ 7 w 8"/>
                <a:gd name="T7" fmla="*/ 5 h 10"/>
                <a:gd name="T8" fmla="*/ 6 w 8"/>
                <a:gd name="T9" fmla="*/ 2 h 10"/>
                <a:gd name="T10" fmla="*/ 4 w 8"/>
                <a:gd name="T11" fmla="*/ 1 h 10"/>
                <a:gd name="T12" fmla="*/ 2 w 8"/>
                <a:gd name="T13" fmla="*/ 4 h 10"/>
                <a:gd name="T14" fmla="*/ 4 w 8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4" y="7"/>
                  </a:moveTo>
                  <a:cubicBezTo>
                    <a:pt x="3" y="8"/>
                    <a:pt x="3" y="10"/>
                    <a:pt x="5" y="10"/>
                  </a:cubicBezTo>
                  <a:cubicBezTo>
                    <a:pt x="6" y="10"/>
                    <a:pt x="7" y="7"/>
                    <a:pt x="6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8" y="4"/>
                    <a:pt x="7" y="2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3" y="5"/>
                    <a:pt x="4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00"/>
            <p:cNvSpPr/>
            <p:nvPr/>
          </p:nvSpPr>
          <p:spPr bwMode="auto">
            <a:xfrm>
              <a:off x="3458" y="2765"/>
              <a:ext cx="13" cy="25"/>
            </a:xfrm>
            <a:custGeom>
              <a:avLst/>
              <a:gdLst>
                <a:gd name="T0" fmla="*/ 3 w 3"/>
                <a:gd name="T1" fmla="*/ 3 h 6"/>
                <a:gd name="T2" fmla="*/ 3 w 3"/>
                <a:gd name="T3" fmla="*/ 2 h 6"/>
                <a:gd name="T4" fmla="*/ 0 w 3"/>
                <a:gd name="T5" fmla="*/ 3 h 6"/>
                <a:gd name="T6" fmla="*/ 0 w 3"/>
                <a:gd name="T7" fmla="*/ 4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3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201"/>
            <p:cNvSpPr/>
            <p:nvPr/>
          </p:nvSpPr>
          <p:spPr bwMode="auto">
            <a:xfrm>
              <a:off x="3445" y="2709"/>
              <a:ext cx="26" cy="25"/>
            </a:xfrm>
            <a:custGeom>
              <a:avLst/>
              <a:gdLst>
                <a:gd name="T0" fmla="*/ 3 w 6"/>
                <a:gd name="T1" fmla="*/ 6 h 6"/>
                <a:gd name="T2" fmla="*/ 4 w 6"/>
                <a:gd name="T3" fmla="*/ 6 h 6"/>
                <a:gd name="T4" fmla="*/ 6 w 6"/>
                <a:gd name="T5" fmla="*/ 3 h 6"/>
                <a:gd name="T6" fmla="*/ 6 w 6"/>
                <a:gd name="T7" fmla="*/ 2 h 6"/>
                <a:gd name="T8" fmla="*/ 3 w 6"/>
                <a:gd name="T9" fmla="*/ 3 h 6"/>
                <a:gd name="T10" fmla="*/ 3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4" y="6"/>
                    <a:pt x="4" y="6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3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02"/>
            <p:cNvSpPr/>
            <p:nvPr/>
          </p:nvSpPr>
          <p:spPr bwMode="auto">
            <a:xfrm>
              <a:off x="3431" y="2730"/>
              <a:ext cx="14" cy="26"/>
            </a:xfrm>
            <a:custGeom>
              <a:avLst/>
              <a:gdLst>
                <a:gd name="T0" fmla="*/ 3 w 3"/>
                <a:gd name="T1" fmla="*/ 3 h 6"/>
                <a:gd name="T2" fmla="*/ 3 w 3"/>
                <a:gd name="T3" fmla="*/ 2 h 6"/>
                <a:gd name="T4" fmla="*/ 2 w 3"/>
                <a:gd name="T5" fmla="*/ 0 h 6"/>
                <a:gd name="T6" fmla="*/ 0 w 3"/>
                <a:gd name="T7" fmla="*/ 4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6"/>
                    <a:pt x="2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03"/>
            <p:cNvSpPr/>
            <p:nvPr/>
          </p:nvSpPr>
          <p:spPr bwMode="auto">
            <a:xfrm>
              <a:off x="3445" y="2739"/>
              <a:ext cx="34" cy="17"/>
            </a:xfrm>
            <a:custGeom>
              <a:avLst/>
              <a:gdLst>
                <a:gd name="T0" fmla="*/ 6 w 8"/>
                <a:gd name="T1" fmla="*/ 0 h 4"/>
                <a:gd name="T2" fmla="*/ 3 w 8"/>
                <a:gd name="T3" fmla="*/ 0 h 4"/>
                <a:gd name="T4" fmla="*/ 3 w 8"/>
                <a:gd name="T5" fmla="*/ 4 h 4"/>
                <a:gd name="T6" fmla="*/ 5 w 8"/>
                <a:gd name="T7" fmla="*/ 4 h 4"/>
                <a:gd name="T8" fmla="*/ 6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4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04"/>
            <p:cNvSpPr/>
            <p:nvPr/>
          </p:nvSpPr>
          <p:spPr bwMode="auto">
            <a:xfrm>
              <a:off x="3436" y="2683"/>
              <a:ext cx="26" cy="30"/>
            </a:xfrm>
            <a:custGeom>
              <a:avLst/>
              <a:gdLst>
                <a:gd name="T0" fmla="*/ 2 w 6"/>
                <a:gd name="T1" fmla="*/ 5 h 7"/>
                <a:gd name="T2" fmla="*/ 4 w 6"/>
                <a:gd name="T3" fmla="*/ 2 h 7"/>
                <a:gd name="T4" fmla="*/ 4 w 6"/>
                <a:gd name="T5" fmla="*/ 2 h 7"/>
                <a:gd name="T6" fmla="*/ 2 w 6"/>
                <a:gd name="T7" fmla="*/ 5 h 7"/>
                <a:gd name="T8" fmla="*/ 2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2" y="5"/>
                  </a:moveTo>
                  <a:cubicBezTo>
                    <a:pt x="4" y="7"/>
                    <a:pt x="6" y="4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05"/>
            <p:cNvSpPr/>
            <p:nvPr/>
          </p:nvSpPr>
          <p:spPr bwMode="auto">
            <a:xfrm>
              <a:off x="3414" y="2683"/>
              <a:ext cx="31" cy="43"/>
            </a:xfrm>
            <a:custGeom>
              <a:avLst/>
              <a:gdLst>
                <a:gd name="T0" fmla="*/ 1 w 7"/>
                <a:gd name="T1" fmla="*/ 6 h 10"/>
                <a:gd name="T2" fmla="*/ 2 w 7"/>
                <a:gd name="T3" fmla="*/ 8 h 10"/>
                <a:gd name="T4" fmla="*/ 3 w 7"/>
                <a:gd name="T5" fmla="*/ 8 h 10"/>
                <a:gd name="T6" fmla="*/ 6 w 7"/>
                <a:gd name="T7" fmla="*/ 5 h 10"/>
                <a:gd name="T8" fmla="*/ 4 w 7"/>
                <a:gd name="T9" fmla="*/ 4 h 10"/>
                <a:gd name="T10" fmla="*/ 3 w 7"/>
                <a:gd name="T11" fmla="*/ 4 h 10"/>
                <a:gd name="T12" fmla="*/ 3 w 7"/>
                <a:gd name="T13" fmla="*/ 4 h 10"/>
                <a:gd name="T14" fmla="*/ 3 w 7"/>
                <a:gd name="T15" fmla="*/ 1 h 10"/>
                <a:gd name="T16" fmla="*/ 0 w 7"/>
                <a:gd name="T17" fmla="*/ 4 h 10"/>
                <a:gd name="T18" fmla="*/ 1 w 7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0">
                  <a:moveTo>
                    <a:pt x="1" y="6"/>
                  </a:moveTo>
                  <a:cubicBezTo>
                    <a:pt x="1" y="6"/>
                    <a:pt x="1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5" y="10"/>
                    <a:pt x="7" y="7"/>
                    <a:pt x="6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5" y="0"/>
                    <a:pt x="3" y="1"/>
                  </a:cubicBezTo>
                  <a:cubicBezTo>
                    <a:pt x="1" y="1"/>
                    <a:pt x="1" y="2"/>
                    <a:pt x="0" y="4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06"/>
            <p:cNvSpPr/>
            <p:nvPr/>
          </p:nvSpPr>
          <p:spPr bwMode="auto">
            <a:xfrm>
              <a:off x="3397" y="2691"/>
              <a:ext cx="17" cy="35"/>
            </a:xfrm>
            <a:custGeom>
              <a:avLst/>
              <a:gdLst>
                <a:gd name="T0" fmla="*/ 4 w 4"/>
                <a:gd name="T1" fmla="*/ 4 h 8"/>
                <a:gd name="T2" fmla="*/ 4 w 4"/>
                <a:gd name="T3" fmla="*/ 3 h 8"/>
                <a:gd name="T4" fmla="*/ 0 w 4"/>
                <a:gd name="T5" fmla="*/ 4 h 8"/>
                <a:gd name="T6" fmla="*/ 0 w 4"/>
                <a:gd name="T7" fmla="*/ 5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4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8"/>
                    <a:pt x="4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07"/>
            <p:cNvSpPr/>
            <p:nvPr/>
          </p:nvSpPr>
          <p:spPr bwMode="auto">
            <a:xfrm>
              <a:off x="3397" y="2665"/>
              <a:ext cx="21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08"/>
            <p:cNvSpPr/>
            <p:nvPr/>
          </p:nvSpPr>
          <p:spPr bwMode="auto">
            <a:xfrm>
              <a:off x="3362" y="2661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5 w 6"/>
                <a:gd name="T3" fmla="*/ 4 h 4"/>
                <a:gd name="T4" fmla="*/ 6 w 6"/>
                <a:gd name="T5" fmla="*/ 1 h 4"/>
                <a:gd name="T6" fmla="*/ 4 w 6"/>
                <a:gd name="T7" fmla="*/ 0 h 4"/>
                <a:gd name="T8" fmla="*/ 3 w 6"/>
                <a:gd name="T9" fmla="*/ 1 h 4"/>
                <a:gd name="T10" fmla="*/ 2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3" y="4"/>
                    <a:pt x="4" y="4"/>
                    <a:pt x="5" y="4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1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09"/>
            <p:cNvSpPr/>
            <p:nvPr/>
          </p:nvSpPr>
          <p:spPr bwMode="auto">
            <a:xfrm>
              <a:off x="3332" y="2661"/>
              <a:ext cx="21" cy="30"/>
            </a:xfrm>
            <a:custGeom>
              <a:avLst/>
              <a:gdLst>
                <a:gd name="T0" fmla="*/ 1 w 5"/>
                <a:gd name="T1" fmla="*/ 6 h 7"/>
                <a:gd name="T2" fmla="*/ 4 w 5"/>
                <a:gd name="T3" fmla="*/ 5 h 7"/>
                <a:gd name="T4" fmla="*/ 5 w 5"/>
                <a:gd name="T5" fmla="*/ 2 h 7"/>
                <a:gd name="T6" fmla="*/ 1 w 5"/>
                <a:gd name="T7" fmla="*/ 3 h 7"/>
                <a:gd name="T8" fmla="*/ 1 w 5"/>
                <a:gd name="T9" fmla="*/ 4 h 7"/>
                <a:gd name="T10" fmla="*/ 1 w 5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1" y="6"/>
                  </a:moveTo>
                  <a:cubicBezTo>
                    <a:pt x="2" y="7"/>
                    <a:pt x="3" y="6"/>
                    <a:pt x="4" y="5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5" y="0"/>
                    <a:pt x="2" y="0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10"/>
            <p:cNvSpPr/>
            <p:nvPr/>
          </p:nvSpPr>
          <p:spPr bwMode="auto">
            <a:xfrm>
              <a:off x="3314" y="2674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3" y="5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11"/>
            <p:cNvSpPr/>
            <p:nvPr/>
          </p:nvSpPr>
          <p:spPr bwMode="auto">
            <a:xfrm>
              <a:off x="3306" y="2648"/>
              <a:ext cx="21" cy="30"/>
            </a:xfrm>
            <a:custGeom>
              <a:avLst/>
              <a:gdLst>
                <a:gd name="T0" fmla="*/ 4 w 5"/>
                <a:gd name="T1" fmla="*/ 4 h 7"/>
                <a:gd name="T2" fmla="*/ 3 w 5"/>
                <a:gd name="T3" fmla="*/ 4 h 7"/>
                <a:gd name="T4" fmla="*/ 1 w 5"/>
                <a:gd name="T5" fmla="*/ 2 h 7"/>
                <a:gd name="T6" fmla="*/ 0 w 5"/>
                <a:gd name="T7" fmla="*/ 5 h 7"/>
                <a:gd name="T8" fmla="*/ 4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4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5" y="2"/>
                    <a:pt x="3" y="0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5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12"/>
            <p:cNvSpPr/>
            <p:nvPr/>
          </p:nvSpPr>
          <p:spPr bwMode="auto">
            <a:xfrm>
              <a:off x="3284" y="2670"/>
              <a:ext cx="26" cy="30"/>
            </a:xfrm>
            <a:custGeom>
              <a:avLst/>
              <a:gdLst>
                <a:gd name="T0" fmla="*/ 4 w 6"/>
                <a:gd name="T1" fmla="*/ 5 h 7"/>
                <a:gd name="T2" fmla="*/ 5 w 6"/>
                <a:gd name="T3" fmla="*/ 3 h 7"/>
                <a:gd name="T4" fmla="*/ 2 w 6"/>
                <a:gd name="T5" fmla="*/ 2 h 7"/>
                <a:gd name="T6" fmla="*/ 1 w 6"/>
                <a:gd name="T7" fmla="*/ 4 h 7"/>
                <a:gd name="T8" fmla="*/ 4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4" y="5"/>
                  </a:moveTo>
                  <a:cubicBezTo>
                    <a:pt x="4" y="4"/>
                    <a:pt x="4" y="4"/>
                    <a:pt x="5" y="3"/>
                  </a:cubicBezTo>
                  <a:cubicBezTo>
                    <a:pt x="6" y="1"/>
                    <a:pt x="2" y="0"/>
                    <a:pt x="2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7"/>
                    <a:pt x="3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13"/>
            <p:cNvSpPr/>
            <p:nvPr/>
          </p:nvSpPr>
          <p:spPr bwMode="auto">
            <a:xfrm>
              <a:off x="3262" y="2687"/>
              <a:ext cx="22" cy="26"/>
            </a:xfrm>
            <a:custGeom>
              <a:avLst/>
              <a:gdLst>
                <a:gd name="T0" fmla="*/ 2 w 5"/>
                <a:gd name="T1" fmla="*/ 1 h 6"/>
                <a:gd name="T2" fmla="*/ 2 w 5"/>
                <a:gd name="T3" fmla="*/ 5 h 6"/>
                <a:gd name="T4" fmla="*/ 3 w 5"/>
                <a:gd name="T5" fmla="*/ 5 h 6"/>
                <a:gd name="T6" fmla="*/ 3 w 5"/>
                <a:gd name="T7" fmla="*/ 1 h 6"/>
                <a:gd name="T8" fmla="*/ 2 w 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1"/>
                  </a:moveTo>
                  <a:cubicBezTo>
                    <a:pt x="0" y="2"/>
                    <a:pt x="0" y="6"/>
                    <a:pt x="2" y="5"/>
                  </a:cubicBezTo>
                  <a:cubicBezTo>
                    <a:pt x="2" y="5"/>
                    <a:pt x="4" y="4"/>
                    <a:pt x="3" y="5"/>
                  </a:cubicBezTo>
                  <a:cubicBezTo>
                    <a:pt x="5" y="4"/>
                    <a:pt x="5" y="0"/>
                    <a:pt x="3" y="1"/>
                  </a:cubicBezTo>
                  <a:cubicBezTo>
                    <a:pt x="3" y="1"/>
                    <a:pt x="1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14"/>
            <p:cNvSpPr/>
            <p:nvPr/>
          </p:nvSpPr>
          <p:spPr bwMode="auto">
            <a:xfrm>
              <a:off x="3371" y="2704"/>
              <a:ext cx="30" cy="17"/>
            </a:xfrm>
            <a:custGeom>
              <a:avLst/>
              <a:gdLst>
                <a:gd name="T0" fmla="*/ 3 w 7"/>
                <a:gd name="T1" fmla="*/ 4 h 4"/>
                <a:gd name="T2" fmla="*/ 4 w 7"/>
                <a:gd name="T3" fmla="*/ 4 h 4"/>
                <a:gd name="T4" fmla="*/ 5 w 7"/>
                <a:gd name="T5" fmla="*/ 0 h 4"/>
                <a:gd name="T6" fmla="*/ 3 w 7"/>
                <a:gd name="T7" fmla="*/ 0 h 4"/>
                <a:gd name="T8" fmla="*/ 3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3" y="4"/>
                    <a:pt x="4" y="4"/>
                    <a:pt x="4" y="4"/>
                  </a:cubicBezTo>
                  <a:cubicBezTo>
                    <a:pt x="6" y="4"/>
                    <a:pt x="7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15"/>
            <p:cNvSpPr>
              <a:spLocks noEditPoints="1"/>
            </p:cNvSpPr>
            <p:nvPr/>
          </p:nvSpPr>
          <p:spPr bwMode="auto">
            <a:xfrm>
              <a:off x="3162" y="2851"/>
              <a:ext cx="161" cy="168"/>
            </a:xfrm>
            <a:custGeom>
              <a:avLst/>
              <a:gdLst>
                <a:gd name="T0" fmla="*/ 5 w 37"/>
                <a:gd name="T1" fmla="*/ 9 h 39"/>
                <a:gd name="T2" fmla="*/ 2 w 37"/>
                <a:gd name="T3" fmla="*/ 20 h 39"/>
                <a:gd name="T4" fmla="*/ 2 w 37"/>
                <a:gd name="T5" fmla="*/ 37 h 39"/>
                <a:gd name="T6" fmla="*/ 7 w 37"/>
                <a:gd name="T7" fmla="*/ 38 h 39"/>
                <a:gd name="T8" fmla="*/ 18 w 37"/>
                <a:gd name="T9" fmla="*/ 33 h 39"/>
                <a:gd name="T10" fmla="*/ 31 w 37"/>
                <a:gd name="T11" fmla="*/ 24 h 39"/>
                <a:gd name="T12" fmla="*/ 24 w 37"/>
                <a:gd name="T13" fmla="*/ 4 h 39"/>
                <a:gd name="T14" fmla="*/ 5 w 37"/>
                <a:gd name="T15" fmla="*/ 9 h 39"/>
                <a:gd name="T16" fmla="*/ 22 w 37"/>
                <a:gd name="T17" fmla="*/ 24 h 39"/>
                <a:gd name="T18" fmla="*/ 9 w 37"/>
                <a:gd name="T19" fmla="*/ 31 h 39"/>
                <a:gd name="T20" fmla="*/ 10 w 37"/>
                <a:gd name="T21" fmla="*/ 17 h 39"/>
                <a:gd name="T22" fmla="*/ 19 w 37"/>
                <a:gd name="T23" fmla="*/ 10 h 39"/>
                <a:gd name="T24" fmla="*/ 22 w 37"/>
                <a:gd name="T25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39">
                  <a:moveTo>
                    <a:pt x="5" y="9"/>
                  </a:moveTo>
                  <a:cubicBezTo>
                    <a:pt x="3" y="12"/>
                    <a:pt x="3" y="16"/>
                    <a:pt x="2" y="20"/>
                  </a:cubicBezTo>
                  <a:cubicBezTo>
                    <a:pt x="2" y="26"/>
                    <a:pt x="0" y="31"/>
                    <a:pt x="2" y="37"/>
                  </a:cubicBezTo>
                  <a:cubicBezTo>
                    <a:pt x="2" y="39"/>
                    <a:pt x="5" y="39"/>
                    <a:pt x="7" y="38"/>
                  </a:cubicBezTo>
                  <a:cubicBezTo>
                    <a:pt x="11" y="37"/>
                    <a:pt x="14" y="35"/>
                    <a:pt x="18" y="33"/>
                  </a:cubicBezTo>
                  <a:cubicBezTo>
                    <a:pt x="22" y="31"/>
                    <a:pt x="28" y="28"/>
                    <a:pt x="31" y="24"/>
                  </a:cubicBezTo>
                  <a:cubicBezTo>
                    <a:pt x="37" y="16"/>
                    <a:pt x="31" y="8"/>
                    <a:pt x="24" y="4"/>
                  </a:cubicBezTo>
                  <a:cubicBezTo>
                    <a:pt x="17" y="0"/>
                    <a:pt x="9" y="3"/>
                    <a:pt x="5" y="9"/>
                  </a:cubicBezTo>
                  <a:close/>
                  <a:moveTo>
                    <a:pt x="22" y="24"/>
                  </a:moveTo>
                  <a:cubicBezTo>
                    <a:pt x="18" y="27"/>
                    <a:pt x="13" y="30"/>
                    <a:pt x="9" y="31"/>
                  </a:cubicBezTo>
                  <a:cubicBezTo>
                    <a:pt x="8" y="26"/>
                    <a:pt x="10" y="21"/>
                    <a:pt x="10" y="17"/>
                  </a:cubicBezTo>
                  <a:cubicBezTo>
                    <a:pt x="10" y="11"/>
                    <a:pt x="13" y="6"/>
                    <a:pt x="19" y="10"/>
                  </a:cubicBezTo>
                  <a:cubicBezTo>
                    <a:pt x="25" y="14"/>
                    <a:pt x="29" y="19"/>
                    <a:pt x="2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16"/>
            <p:cNvSpPr>
              <a:spLocks noEditPoints="1"/>
            </p:cNvSpPr>
            <p:nvPr/>
          </p:nvSpPr>
          <p:spPr bwMode="auto">
            <a:xfrm>
              <a:off x="3358" y="3053"/>
              <a:ext cx="95" cy="186"/>
            </a:xfrm>
            <a:custGeom>
              <a:avLst/>
              <a:gdLst>
                <a:gd name="T0" fmla="*/ 15 w 22"/>
                <a:gd name="T1" fmla="*/ 28 h 43"/>
                <a:gd name="T2" fmla="*/ 15 w 22"/>
                <a:gd name="T3" fmla="*/ 22 h 43"/>
                <a:gd name="T4" fmla="*/ 15 w 22"/>
                <a:gd name="T5" fmla="*/ 6 h 43"/>
                <a:gd name="T6" fmla="*/ 15 w 22"/>
                <a:gd name="T7" fmla="*/ 6 h 43"/>
                <a:gd name="T8" fmla="*/ 17 w 22"/>
                <a:gd name="T9" fmla="*/ 5 h 43"/>
                <a:gd name="T10" fmla="*/ 15 w 22"/>
                <a:gd name="T11" fmla="*/ 2 h 43"/>
                <a:gd name="T12" fmla="*/ 14 w 22"/>
                <a:gd name="T13" fmla="*/ 3 h 43"/>
                <a:gd name="T14" fmla="*/ 13 w 22"/>
                <a:gd name="T15" fmla="*/ 4 h 43"/>
                <a:gd name="T16" fmla="*/ 11 w 22"/>
                <a:gd name="T17" fmla="*/ 4 h 43"/>
                <a:gd name="T18" fmla="*/ 10 w 22"/>
                <a:gd name="T19" fmla="*/ 3 h 43"/>
                <a:gd name="T20" fmla="*/ 9 w 22"/>
                <a:gd name="T21" fmla="*/ 3 h 43"/>
                <a:gd name="T22" fmla="*/ 8 w 22"/>
                <a:gd name="T23" fmla="*/ 3 h 43"/>
                <a:gd name="T24" fmla="*/ 6 w 22"/>
                <a:gd name="T25" fmla="*/ 6 h 43"/>
                <a:gd name="T26" fmla="*/ 6 w 22"/>
                <a:gd name="T27" fmla="*/ 6 h 43"/>
                <a:gd name="T28" fmla="*/ 8 w 22"/>
                <a:gd name="T29" fmla="*/ 8 h 43"/>
                <a:gd name="T30" fmla="*/ 8 w 22"/>
                <a:gd name="T31" fmla="*/ 11 h 43"/>
                <a:gd name="T32" fmla="*/ 8 w 22"/>
                <a:gd name="T33" fmla="*/ 28 h 43"/>
                <a:gd name="T34" fmla="*/ 8 w 22"/>
                <a:gd name="T35" fmla="*/ 28 h 43"/>
                <a:gd name="T36" fmla="*/ 4 w 22"/>
                <a:gd name="T37" fmla="*/ 32 h 43"/>
                <a:gd name="T38" fmla="*/ 5 w 22"/>
                <a:gd name="T39" fmla="*/ 39 h 43"/>
                <a:gd name="T40" fmla="*/ 7 w 22"/>
                <a:gd name="T41" fmla="*/ 38 h 43"/>
                <a:gd name="T42" fmla="*/ 7 w 22"/>
                <a:gd name="T43" fmla="*/ 38 h 43"/>
                <a:gd name="T44" fmla="*/ 13 w 22"/>
                <a:gd name="T45" fmla="*/ 38 h 43"/>
                <a:gd name="T46" fmla="*/ 14 w 22"/>
                <a:gd name="T47" fmla="*/ 39 h 43"/>
                <a:gd name="T48" fmla="*/ 20 w 22"/>
                <a:gd name="T49" fmla="*/ 34 h 43"/>
                <a:gd name="T50" fmla="*/ 15 w 22"/>
                <a:gd name="T51" fmla="*/ 28 h 43"/>
                <a:gd name="T52" fmla="*/ 12 w 22"/>
                <a:gd name="T53" fmla="*/ 11 h 43"/>
                <a:gd name="T54" fmla="*/ 12 w 22"/>
                <a:gd name="T55" fmla="*/ 11 h 43"/>
                <a:gd name="T56" fmla="*/ 12 w 22"/>
                <a:gd name="T57" fmla="*/ 10 h 43"/>
                <a:gd name="T58" fmla="*/ 12 w 22"/>
                <a:gd name="T5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43">
                  <a:moveTo>
                    <a:pt x="15" y="28"/>
                  </a:moveTo>
                  <a:cubicBezTo>
                    <a:pt x="14" y="26"/>
                    <a:pt x="14" y="24"/>
                    <a:pt x="15" y="22"/>
                  </a:cubicBezTo>
                  <a:cubicBezTo>
                    <a:pt x="15" y="17"/>
                    <a:pt x="15" y="12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5"/>
                    <a:pt x="17" y="5"/>
                  </a:cubicBezTo>
                  <a:cubicBezTo>
                    <a:pt x="18" y="3"/>
                    <a:pt x="17" y="0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6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7"/>
                    <a:pt x="7" y="7"/>
                    <a:pt x="8" y="8"/>
                  </a:cubicBezTo>
                  <a:cubicBezTo>
                    <a:pt x="7" y="10"/>
                    <a:pt x="8" y="10"/>
                    <a:pt x="8" y="11"/>
                  </a:cubicBezTo>
                  <a:cubicBezTo>
                    <a:pt x="9" y="17"/>
                    <a:pt x="8" y="22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9"/>
                    <a:pt x="6" y="32"/>
                    <a:pt x="4" y="32"/>
                  </a:cubicBezTo>
                  <a:cubicBezTo>
                    <a:pt x="1" y="34"/>
                    <a:pt x="0" y="41"/>
                    <a:pt x="5" y="39"/>
                  </a:cubicBezTo>
                  <a:cubicBezTo>
                    <a:pt x="6" y="39"/>
                    <a:pt x="6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2"/>
                    <a:pt x="11" y="40"/>
                    <a:pt x="13" y="38"/>
                  </a:cubicBezTo>
                  <a:cubicBezTo>
                    <a:pt x="13" y="38"/>
                    <a:pt x="14" y="39"/>
                    <a:pt x="14" y="39"/>
                  </a:cubicBezTo>
                  <a:cubicBezTo>
                    <a:pt x="17" y="43"/>
                    <a:pt x="22" y="37"/>
                    <a:pt x="20" y="34"/>
                  </a:cubicBezTo>
                  <a:cubicBezTo>
                    <a:pt x="18" y="32"/>
                    <a:pt x="17" y="29"/>
                    <a:pt x="15" y="28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17"/>
            <p:cNvSpPr/>
            <p:nvPr/>
          </p:nvSpPr>
          <p:spPr bwMode="auto">
            <a:xfrm>
              <a:off x="3188" y="2717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3 w 6"/>
                <a:gd name="T3" fmla="*/ 4 h 4"/>
                <a:gd name="T4" fmla="*/ 4 w 6"/>
                <a:gd name="T5" fmla="*/ 0 h 4"/>
                <a:gd name="T6" fmla="*/ 3 w 6"/>
                <a:gd name="T7" fmla="*/ 0 h 4"/>
                <a:gd name="T8" fmla="*/ 2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2" y="4"/>
                    <a:pt x="3" y="4"/>
                    <a:pt x="3" y="4"/>
                  </a:cubicBezTo>
                  <a:cubicBezTo>
                    <a:pt x="5" y="4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18"/>
            <p:cNvSpPr/>
            <p:nvPr/>
          </p:nvSpPr>
          <p:spPr bwMode="auto">
            <a:xfrm>
              <a:off x="3223" y="2678"/>
              <a:ext cx="30" cy="35"/>
            </a:xfrm>
            <a:custGeom>
              <a:avLst/>
              <a:gdLst>
                <a:gd name="T0" fmla="*/ 2 w 7"/>
                <a:gd name="T1" fmla="*/ 8 h 8"/>
                <a:gd name="T2" fmla="*/ 2 w 7"/>
                <a:gd name="T3" fmla="*/ 8 h 8"/>
                <a:gd name="T4" fmla="*/ 4 w 7"/>
                <a:gd name="T5" fmla="*/ 5 h 8"/>
                <a:gd name="T6" fmla="*/ 7 w 7"/>
                <a:gd name="T7" fmla="*/ 3 h 8"/>
                <a:gd name="T8" fmla="*/ 7 w 7"/>
                <a:gd name="T9" fmla="*/ 2 h 8"/>
                <a:gd name="T10" fmla="*/ 4 w 7"/>
                <a:gd name="T11" fmla="*/ 3 h 8"/>
                <a:gd name="T12" fmla="*/ 4 w 7"/>
                <a:gd name="T13" fmla="*/ 4 h 8"/>
                <a:gd name="T14" fmla="*/ 4 w 7"/>
                <a:gd name="T15" fmla="*/ 4 h 8"/>
                <a:gd name="T16" fmla="*/ 3 w 7"/>
                <a:gd name="T17" fmla="*/ 4 h 8"/>
                <a:gd name="T18" fmla="*/ 3 w 7"/>
                <a:gd name="T19" fmla="*/ 4 h 8"/>
                <a:gd name="T20" fmla="*/ 2 w 7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4" y="8"/>
                    <a:pt x="5" y="6"/>
                    <a:pt x="4" y="5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4" y="1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19"/>
            <p:cNvSpPr/>
            <p:nvPr/>
          </p:nvSpPr>
          <p:spPr bwMode="auto">
            <a:xfrm>
              <a:off x="3166" y="2808"/>
              <a:ext cx="18" cy="30"/>
            </a:xfrm>
            <a:custGeom>
              <a:avLst/>
              <a:gdLst>
                <a:gd name="T0" fmla="*/ 4 w 4"/>
                <a:gd name="T1" fmla="*/ 3 h 7"/>
                <a:gd name="T2" fmla="*/ 4 w 4"/>
                <a:gd name="T3" fmla="*/ 3 h 7"/>
                <a:gd name="T4" fmla="*/ 0 w 4"/>
                <a:gd name="T5" fmla="*/ 4 h 7"/>
                <a:gd name="T6" fmla="*/ 0 w 4"/>
                <a:gd name="T7" fmla="*/ 4 h 7"/>
                <a:gd name="T8" fmla="*/ 4 w 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4" y="5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20"/>
            <p:cNvSpPr/>
            <p:nvPr/>
          </p:nvSpPr>
          <p:spPr bwMode="auto">
            <a:xfrm>
              <a:off x="3188" y="2747"/>
              <a:ext cx="13" cy="31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2 h 7"/>
                <a:gd name="T4" fmla="*/ 0 w 3"/>
                <a:gd name="T5" fmla="*/ 4 h 7"/>
                <a:gd name="T6" fmla="*/ 0 w 3"/>
                <a:gd name="T7" fmla="*/ 5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21"/>
            <p:cNvSpPr/>
            <p:nvPr/>
          </p:nvSpPr>
          <p:spPr bwMode="auto">
            <a:xfrm>
              <a:off x="3162" y="2859"/>
              <a:ext cx="26" cy="13"/>
            </a:xfrm>
            <a:custGeom>
              <a:avLst/>
              <a:gdLst>
                <a:gd name="T0" fmla="*/ 2 w 6"/>
                <a:gd name="T1" fmla="*/ 3 h 3"/>
                <a:gd name="T2" fmla="*/ 3 w 6"/>
                <a:gd name="T3" fmla="*/ 3 h 3"/>
                <a:gd name="T4" fmla="*/ 3 w 6"/>
                <a:gd name="T5" fmla="*/ 0 h 3"/>
                <a:gd name="T6" fmla="*/ 3 w 6"/>
                <a:gd name="T7" fmla="*/ 0 h 3"/>
                <a:gd name="T8" fmla="*/ 2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22"/>
            <p:cNvSpPr/>
            <p:nvPr/>
          </p:nvSpPr>
          <p:spPr bwMode="auto">
            <a:xfrm>
              <a:off x="3145" y="2821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3 w 6"/>
                <a:gd name="T3" fmla="*/ 4 h 4"/>
                <a:gd name="T4" fmla="*/ 3 w 6"/>
                <a:gd name="T5" fmla="*/ 0 h 4"/>
                <a:gd name="T6" fmla="*/ 3 w 6"/>
                <a:gd name="T7" fmla="*/ 0 h 4"/>
                <a:gd name="T8" fmla="*/ 2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23"/>
            <p:cNvSpPr/>
            <p:nvPr/>
          </p:nvSpPr>
          <p:spPr bwMode="auto">
            <a:xfrm>
              <a:off x="3171" y="2756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3" y="5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24"/>
            <p:cNvSpPr/>
            <p:nvPr/>
          </p:nvSpPr>
          <p:spPr bwMode="auto">
            <a:xfrm>
              <a:off x="3162" y="2950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3 w 6"/>
                <a:gd name="T3" fmla="*/ 4 h 4"/>
                <a:gd name="T4" fmla="*/ 4 w 6"/>
                <a:gd name="T5" fmla="*/ 0 h 4"/>
                <a:gd name="T6" fmla="*/ 3 w 6"/>
                <a:gd name="T7" fmla="*/ 0 h 4"/>
                <a:gd name="T8" fmla="*/ 3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5" y="4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25"/>
            <p:cNvSpPr/>
            <p:nvPr/>
          </p:nvSpPr>
          <p:spPr bwMode="auto">
            <a:xfrm>
              <a:off x="3123" y="2881"/>
              <a:ext cx="22" cy="13"/>
            </a:xfrm>
            <a:custGeom>
              <a:avLst/>
              <a:gdLst>
                <a:gd name="T0" fmla="*/ 2 w 5"/>
                <a:gd name="T1" fmla="*/ 3 h 3"/>
                <a:gd name="T2" fmla="*/ 3 w 5"/>
                <a:gd name="T3" fmla="*/ 0 h 3"/>
                <a:gd name="T4" fmla="*/ 2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4" y="3"/>
                    <a:pt x="5" y="0"/>
                    <a:pt x="3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26"/>
            <p:cNvSpPr/>
            <p:nvPr/>
          </p:nvSpPr>
          <p:spPr bwMode="auto">
            <a:xfrm>
              <a:off x="3119" y="2915"/>
              <a:ext cx="30" cy="39"/>
            </a:xfrm>
            <a:custGeom>
              <a:avLst/>
              <a:gdLst>
                <a:gd name="T0" fmla="*/ 3 w 7"/>
                <a:gd name="T1" fmla="*/ 6 h 9"/>
                <a:gd name="T2" fmla="*/ 3 w 7"/>
                <a:gd name="T3" fmla="*/ 6 h 9"/>
                <a:gd name="T4" fmla="*/ 6 w 7"/>
                <a:gd name="T5" fmla="*/ 5 h 9"/>
                <a:gd name="T6" fmla="*/ 7 w 7"/>
                <a:gd name="T7" fmla="*/ 2 h 9"/>
                <a:gd name="T8" fmla="*/ 5 w 7"/>
                <a:gd name="T9" fmla="*/ 0 h 9"/>
                <a:gd name="T10" fmla="*/ 3 w 7"/>
                <a:gd name="T11" fmla="*/ 2 h 9"/>
                <a:gd name="T12" fmla="*/ 3 w 7"/>
                <a:gd name="T13" fmla="*/ 2 h 9"/>
                <a:gd name="T14" fmla="*/ 3 w 7"/>
                <a:gd name="T15" fmla="*/ 2 h 9"/>
                <a:gd name="T16" fmla="*/ 2 w 7"/>
                <a:gd name="T17" fmla="*/ 6 h 9"/>
                <a:gd name="T18" fmla="*/ 2 w 7"/>
                <a:gd name="T19" fmla="*/ 6 h 9"/>
                <a:gd name="T20" fmla="*/ 3 w 7"/>
                <a:gd name="T2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9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9"/>
                    <a:pt x="6" y="7"/>
                    <a:pt x="6" y="5"/>
                  </a:cubicBezTo>
                  <a:cubicBezTo>
                    <a:pt x="6" y="4"/>
                    <a:pt x="6" y="3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4" y="0"/>
                    <a:pt x="4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27"/>
            <p:cNvSpPr/>
            <p:nvPr/>
          </p:nvSpPr>
          <p:spPr bwMode="auto">
            <a:xfrm>
              <a:off x="3123" y="2829"/>
              <a:ext cx="22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28"/>
            <p:cNvSpPr/>
            <p:nvPr/>
          </p:nvSpPr>
          <p:spPr bwMode="auto">
            <a:xfrm>
              <a:off x="3114" y="2864"/>
              <a:ext cx="18" cy="30"/>
            </a:xfrm>
            <a:custGeom>
              <a:avLst/>
              <a:gdLst>
                <a:gd name="T0" fmla="*/ 4 w 4"/>
                <a:gd name="T1" fmla="*/ 3 h 7"/>
                <a:gd name="T2" fmla="*/ 4 w 4"/>
                <a:gd name="T3" fmla="*/ 3 h 7"/>
                <a:gd name="T4" fmla="*/ 0 w 4"/>
                <a:gd name="T5" fmla="*/ 4 h 7"/>
                <a:gd name="T6" fmla="*/ 0 w 4"/>
                <a:gd name="T7" fmla="*/ 4 h 7"/>
                <a:gd name="T8" fmla="*/ 4 w 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4" y="5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29"/>
            <p:cNvSpPr/>
            <p:nvPr/>
          </p:nvSpPr>
          <p:spPr bwMode="auto">
            <a:xfrm>
              <a:off x="3223" y="2717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4 w 6"/>
                <a:gd name="T3" fmla="*/ 0 h 4"/>
                <a:gd name="T4" fmla="*/ 3 w 6"/>
                <a:gd name="T5" fmla="*/ 0 h 4"/>
                <a:gd name="T6" fmla="*/ 2 w 6"/>
                <a:gd name="T7" fmla="*/ 4 h 4"/>
                <a:gd name="T8" fmla="*/ 3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5" y="4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30"/>
            <p:cNvSpPr/>
            <p:nvPr/>
          </p:nvSpPr>
          <p:spPr bwMode="auto">
            <a:xfrm>
              <a:off x="3210" y="2739"/>
              <a:ext cx="17" cy="26"/>
            </a:xfrm>
            <a:custGeom>
              <a:avLst/>
              <a:gdLst>
                <a:gd name="T0" fmla="*/ 0 w 4"/>
                <a:gd name="T1" fmla="*/ 3 h 6"/>
                <a:gd name="T2" fmla="*/ 0 w 4"/>
                <a:gd name="T3" fmla="*/ 4 h 6"/>
                <a:gd name="T4" fmla="*/ 4 w 4"/>
                <a:gd name="T5" fmla="*/ 3 h 6"/>
                <a:gd name="T6" fmla="*/ 4 w 4"/>
                <a:gd name="T7" fmla="*/ 2 h 6"/>
                <a:gd name="T8" fmla="*/ 0 w 4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4" y="4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31"/>
            <p:cNvSpPr/>
            <p:nvPr/>
          </p:nvSpPr>
          <p:spPr bwMode="auto">
            <a:xfrm>
              <a:off x="3206" y="3079"/>
              <a:ext cx="21" cy="13"/>
            </a:xfrm>
            <a:custGeom>
              <a:avLst/>
              <a:gdLst>
                <a:gd name="T0" fmla="*/ 3 w 5"/>
                <a:gd name="T1" fmla="*/ 0 h 3"/>
                <a:gd name="T2" fmla="*/ 2 w 5"/>
                <a:gd name="T3" fmla="*/ 3 h 3"/>
                <a:gd name="T4" fmla="*/ 3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1" y="0"/>
                    <a:pt x="0" y="3"/>
                    <a:pt x="2" y="3"/>
                  </a:cubicBezTo>
                  <a:cubicBezTo>
                    <a:pt x="4" y="3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32"/>
            <p:cNvSpPr/>
            <p:nvPr/>
          </p:nvSpPr>
          <p:spPr bwMode="auto">
            <a:xfrm>
              <a:off x="3175" y="3062"/>
              <a:ext cx="22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33"/>
            <p:cNvSpPr/>
            <p:nvPr/>
          </p:nvSpPr>
          <p:spPr bwMode="auto">
            <a:xfrm>
              <a:off x="3193" y="3036"/>
              <a:ext cx="47" cy="43"/>
            </a:xfrm>
            <a:custGeom>
              <a:avLst/>
              <a:gdLst>
                <a:gd name="T0" fmla="*/ 5 w 11"/>
                <a:gd name="T1" fmla="*/ 9 h 10"/>
                <a:gd name="T2" fmla="*/ 6 w 11"/>
                <a:gd name="T3" fmla="*/ 8 h 10"/>
                <a:gd name="T4" fmla="*/ 7 w 11"/>
                <a:gd name="T5" fmla="*/ 7 h 10"/>
                <a:gd name="T6" fmla="*/ 7 w 11"/>
                <a:gd name="T7" fmla="*/ 7 h 10"/>
                <a:gd name="T8" fmla="*/ 10 w 11"/>
                <a:gd name="T9" fmla="*/ 5 h 10"/>
                <a:gd name="T10" fmla="*/ 9 w 11"/>
                <a:gd name="T11" fmla="*/ 4 h 10"/>
                <a:gd name="T12" fmla="*/ 7 w 11"/>
                <a:gd name="T13" fmla="*/ 4 h 10"/>
                <a:gd name="T14" fmla="*/ 6 w 11"/>
                <a:gd name="T15" fmla="*/ 2 h 10"/>
                <a:gd name="T16" fmla="*/ 3 w 11"/>
                <a:gd name="T17" fmla="*/ 1 h 10"/>
                <a:gd name="T18" fmla="*/ 1 w 11"/>
                <a:gd name="T19" fmla="*/ 5 h 10"/>
                <a:gd name="T20" fmla="*/ 4 w 11"/>
                <a:gd name="T21" fmla="*/ 6 h 10"/>
                <a:gd name="T22" fmla="*/ 4 w 11"/>
                <a:gd name="T23" fmla="*/ 6 h 10"/>
                <a:gd name="T24" fmla="*/ 5 w 11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5" y="9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10"/>
                    <a:pt x="11" y="7"/>
                    <a:pt x="10" y="5"/>
                  </a:cubicBezTo>
                  <a:cubicBezTo>
                    <a:pt x="10" y="5"/>
                    <a:pt x="10" y="4"/>
                    <a:pt x="9" y="4"/>
                  </a:cubicBezTo>
                  <a:cubicBezTo>
                    <a:pt x="9" y="3"/>
                    <a:pt x="8" y="3"/>
                    <a:pt x="7" y="4"/>
                  </a:cubicBezTo>
                  <a:cubicBezTo>
                    <a:pt x="7" y="3"/>
                    <a:pt x="7" y="3"/>
                    <a:pt x="6" y="2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0"/>
                    <a:pt x="0" y="4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8"/>
                    <a:pt x="4" y="10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34"/>
            <p:cNvSpPr/>
            <p:nvPr/>
          </p:nvSpPr>
          <p:spPr bwMode="auto">
            <a:xfrm>
              <a:off x="3140" y="3010"/>
              <a:ext cx="22" cy="18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35"/>
            <p:cNvSpPr/>
            <p:nvPr/>
          </p:nvSpPr>
          <p:spPr bwMode="auto">
            <a:xfrm>
              <a:off x="3106" y="2890"/>
              <a:ext cx="21" cy="17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36"/>
            <p:cNvSpPr/>
            <p:nvPr/>
          </p:nvSpPr>
          <p:spPr bwMode="auto">
            <a:xfrm>
              <a:off x="3106" y="2959"/>
              <a:ext cx="26" cy="17"/>
            </a:xfrm>
            <a:custGeom>
              <a:avLst/>
              <a:gdLst>
                <a:gd name="T0" fmla="*/ 3 w 6"/>
                <a:gd name="T1" fmla="*/ 0 h 4"/>
                <a:gd name="T2" fmla="*/ 3 w 6"/>
                <a:gd name="T3" fmla="*/ 4 h 4"/>
                <a:gd name="T4" fmla="*/ 3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1" y="0"/>
                    <a:pt x="0" y="4"/>
                    <a:pt x="3" y="4"/>
                  </a:cubicBezTo>
                  <a:cubicBezTo>
                    <a:pt x="4" y="4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37"/>
            <p:cNvSpPr/>
            <p:nvPr/>
          </p:nvSpPr>
          <p:spPr bwMode="auto">
            <a:xfrm>
              <a:off x="3140" y="2937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3 w 6"/>
                <a:gd name="T3" fmla="*/ 0 h 4"/>
                <a:gd name="T4" fmla="*/ 3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5" y="4"/>
                    <a:pt x="6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38"/>
            <p:cNvSpPr/>
            <p:nvPr/>
          </p:nvSpPr>
          <p:spPr bwMode="auto">
            <a:xfrm>
              <a:off x="3284" y="3036"/>
              <a:ext cx="48" cy="35"/>
            </a:xfrm>
            <a:custGeom>
              <a:avLst/>
              <a:gdLst>
                <a:gd name="T0" fmla="*/ 10 w 11"/>
                <a:gd name="T1" fmla="*/ 5 h 8"/>
                <a:gd name="T2" fmla="*/ 10 w 11"/>
                <a:gd name="T3" fmla="*/ 4 h 8"/>
                <a:gd name="T4" fmla="*/ 9 w 11"/>
                <a:gd name="T5" fmla="*/ 2 h 8"/>
                <a:gd name="T6" fmla="*/ 7 w 11"/>
                <a:gd name="T7" fmla="*/ 2 h 8"/>
                <a:gd name="T8" fmla="*/ 6 w 11"/>
                <a:gd name="T9" fmla="*/ 2 h 8"/>
                <a:gd name="T10" fmla="*/ 5 w 11"/>
                <a:gd name="T11" fmla="*/ 3 h 8"/>
                <a:gd name="T12" fmla="*/ 4 w 11"/>
                <a:gd name="T13" fmla="*/ 2 h 8"/>
                <a:gd name="T14" fmla="*/ 4 w 11"/>
                <a:gd name="T15" fmla="*/ 2 h 8"/>
                <a:gd name="T16" fmla="*/ 2 w 11"/>
                <a:gd name="T17" fmla="*/ 5 h 8"/>
                <a:gd name="T18" fmla="*/ 2 w 11"/>
                <a:gd name="T19" fmla="*/ 6 h 8"/>
                <a:gd name="T20" fmla="*/ 4 w 11"/>
                <a:gd name="T21" fmla="*/ 5 h 8"/>
                <a:gd name="T22" fmla="*/ 5 w 11"/>
                <a:gd name="T23" fmla="*/ 6 h 8"/>
                <a:gd name="T24" fmla="*/ 6 w 11"/>
                <a:gd name="T25" fmla="*/ 6 h 8"/>
                <a:gd name="T26" fmla="*/ 7 w 11"/>
                <a:gd name="T27" fmla="*/ 6 h 8"/>
                <a:gd name="T28" fmla="*/ 7 w 11"/>
                <a:gd name="T29" fmla="*/ 6 h 8"/>
                <a:gd name="T30" fmla="*/ 10 w 11"/>
                <a:gd name="T3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8">
                  <a:moveTo>
                    <a:pt x="10" y="5"/>
                  </a:moveTo>
                  <a:cubicBezTo>
                    <a:pt x="10" y="5"/>
                    <a:pt x="10" y="4"/>
                    <a:pt x="10" y="4"/>
                  </a:cubicBezTo>
                  <a:cubicBezTo>
                    <a:pt x="11" y="3"/>
                    <a:pt x="11" y="2"/>
                    <a:pt x="9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5" y="2"/>
                    <a:pt x="5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8"/>
                    <a:pt x="10" y="7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39"/>
            <p:cNvSpPr/>
            <p:nvPr/>
          </p:nvSpPr>
          <p:spPr bwMode="auto">
            <a:xfrm>
              <a:off x="3375" y="3045"/>
              <a:ext cx="22" cy="26"/>
            </a:xfrm>
            <a:custGeom>
              <a:avLst/>
              <a:gdLst>
                <a:gd name="T0" fmla="*/ 2 w 5"/>
                <a:gd name="T1" fmla="*/ 2 h 6"/>
                <a:gd name="T2" fmla="*/ 1 w 5"/>
                <a:gd name="T3" fmla="*/ 2 h 6"/>
                <a:gd name="T4" fmla="*/ 3 w 5"/>
                <a:gd name="T5" fmla="*/ 5 h 6"/>
                <a:gd name="T6" fmla="*/ 3 w 5"/>
                <a:gd name="T7" fmla="*/ 4 h 6"/>
                <a:gd name="T8" fmla="*/ 2 w 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1" y="6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4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40"/>
            <p:cNvSpPr/>
            <p:nvPr/>
          </p:nvSpPr>
          <p:spPr bwMode="auto">
            <a:xfrm>
              <a:off x="3262" y="3010"/>
              <a:ext cx="17" cy="35"/>
            </a:xfrm>
            <a:custGeom>
              <a:avLst/>
              <a:gdLst>
                <a:gd name="T0" fmla="*/ 1 w 4"/>
                <a:gd name="T1" fmla="*/ 3 h 8"/>
                <a:gd name="T2" fmla="*/ 1 w 4"/>
                <a:gd name="T3" fmla="*/ 4 h 8"/>
                <a:gd name="T4" fmla="*/ 0 w 4"/>
                <a:gd name="T5" fmla="*/ 5 h 8"/>
                <a:gd name="T6" fmla="*/ 0 w 4"/>
                <a:gd name="T7" fmla="*/ 5 h 8"/>
                <a:gd name="T8" fmla="*/ 0 w 4"/>
                <a:gd name="T9" fmla="*/ 6 h 8"/>
                <a:gd name="T10" fmla="*/ 4 w 4"/>
                <a:gd name="T11" fmla="*/ 5 h 8"/>
                <a:gd name="T12" fmla="*/ 4 w 4"/>
                <a:gd name="T13" fmla="*/ 4 h 8"/>
                <a:gd name="T14" fmla="*/ 4 w 4"/>
                <a:gd name="T15" fmla="*/ 4 h 8"/>
                <a:gd name="T16" fmla="*/ 4 w 4"/>
                <a:gd name="T17" fmla="*/ 3 h 8"/>
                <a:gd name="T18" fmla="*/ 4 w 4"/>
                <a:gd name="T19" fmla="*/ 2 h 8"/>
                <a:gd name="T20" fmla="*/ 1 w 4"/>
                <a:gd name="T2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">
                  <a:moveTo>
                    <a:pt x="1" y="3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8"/>
                    <a:pt x="4" y="6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41"/>
            <p:cNvSpPr/>
            <p:nvPr/>
          </p:nvSpPr>
          <p:spPr bwMode="auto">
            <a:xfrm>
              <a:off x="3214" y="3006"/>
              <a:ext cx="48" cy="35"/>
            </a:xfrm>
            <a:custGeom>
              <a:avLst/>
              <a:gdLst>
                <a:gd name="T0" fmla="*/ 10 w 11"/>
                <a:gd name="T1" fmla="*/ 7 h 8"/>
                <a:gd name="T2" fmla="*/ 10 w 11"/>
                <a:gd name="T3" fmla="*/ 5 h 8"/>
                <a:gd name="T4" fmla="*/ 8 w 11"/>
                <a:gd name="T5" fmla="*/ 4 h 8"/>
                <a:gd name="T6" fmla="*/ 8 w 11"/>
                <a:gd name="T7" fmla="*/ 2 h 8"/>
                <a:gd name="T8" fmla="*/ 6 w 11"/>
                <a:gd name="T9" fmla="*/ 0 h 8"/>
                <a:gd name="T10" fmla="*/ 5 w 11"/>
                <a:gd name="T11" fmla="*/ 4 h 8"/>
                <a:gd name="T12" fmla="*/ 5 w 11"/>
                <a:gd name="T13" fmla="*/ 4 h 8"/>
                <a:gd name="T14" fmla="*/ 3 w 11"/>
                <a:gd name="T15" fmla="*/ 4 h 8"/>
                <a:gd name="T16" fmla="*/ 3 w 11"/>
                <a:gd name="T17" fmla="*/ 7 h 8"/>
                <a:gd name="T18" fmla="*/ 3 w 11"/>
                <a:gd name="T19" fmla="*/ 7 h 8"/>
                <a:gd name="T20" fmla="*/ 5 w 11"/>
                <a:gd name="T21" fmla="*/ 7 h 8"/>
                <a:gd name="T22" fmla="*/ 6 w 11"/>
                <a:gd name="T23" fmla="*/ 7 h 8"/>
                <a:gd name="T24" fmla="*/ 6 w 11"/>
                <a:gd name="T25" fmla="*/ 7 h 8"/>
                <a:gd name="T26" fmla="*/ 7 w 11"/>
                <a:gd name="T27" fmla="*/ 8 h 8"/>
                <a:gd name="T28" fmla="*/ 8 w 11"/>
                <a:gd name="T29" fmla="*/ 8 h 8"/>
                <a:gd name="T30" fmla="*/ 10 w 11"/>
                <a:gd name="T3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8">
                  <a:moveTo>
                    <a:pt x="10" y="7"/>
                  </a:moveTo>
                  <a:cubicBezTo>
                    <a:pt x="11" y="6"/>
                    <a:pt x="11" y="5"/>
                    <a:pt x="10" y="5"/>
                  </a:cubicBezTo>
                  <a:cubicBezTo>
                    <a:pt x="9" y="5"/>
                    <a:pt x="9" y="4"/>
                    <a:pt x="8" y="4"/>
                  </a:cubicBezTo>
                  <a:cubicBezTo>
                    <a:pt x="8" y="3"/>
                    <a:pt x="9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1" y="4"/>
                    <a:pt x="0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4" y="8"/>
                    <a:pt x="5" y="7"/>
                  </a:cubicBezTo>
                  <a:cubicBezTo>
                    <a:pt x="5" y="7"/>
                    <a:pt x="6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9" y="8"/>
                    <a:pt x="10" y="8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42"/>
            <p:cNvSpPr/>
            <p:nvPr/>
          </p:nvSpPr>
          <p:spPr bwMode="auto">
            <a:xfrm>
              <a:off x="3232" y="2980"/>
              <a:ext cx="13" cy="30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3 h 7"/>
                <a:gd name="T4" fmla="*/ 0 w 3"/>
                <a:gd name="T5" fmla="*/ 4 h 7"/>
                <a:gd name="T6" fmla="*/ 0 w 3"/>
                <a:gd name="T7" fmla="*/ 4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43"/>
            <p:cNvSpPr/>
            <p:nvPr/>
          </p:nvSpPr>
          <p:spPr bwMode="auto">
            <a:xfrm>
              <a:off x="3175" y="2984"/>
              <a:ext cx="48" cy="35"/>
            </a:xfrm>
            <a:custGeom>
              <a:avLst/>
              <a:gdLst>
                <a:gd name="T0" fmla="*/ 6 w 11"/>
                <a:gd name="T1" fmla="*/ 6 h 8"/>
                <a:gd name="T2" fmla="*/ 7 w 11"/>
                <a:gd name="T3" fmla="*/ 6 h 8"/>
                <a:gd name="T4" fmla="*/ 9 w 11"/>
                <a:gd name="T5" fmla="*/ 3 h 8"/>
                <a:gd name="T6" fmla="*/ 7 w 11"/>
                <a:gd name="T7" fmla="*/ 2 h 8"/>
                <a:gd name="T8" fmla="*/ 6 w 11"/>
                <a:gd name="T9" fmla="*/ 3 h 8"/>
                <a:gd name="T10" fmla="*/ 6 w 11"/>
                <a:gd name="T11" fmla="*/ 2 h 8"/>
                <a:gd name="T12" fmla="*/ 6 w 11"/>
                <a:gd name="T13" fmla="*/ 2 h 8"/>
                <a:gd name="T14" fmla="*/ 5 w 11"/>
                <a:gd name="T15" fmla="*/ 1 h 8"/>
                <a:gd name="T16" fmla="*/ 3 w 11"/>
                <a:gd name="T17" fmla="*/ 0 h 8"/>
                <a:gd name="T18" fmla="*/ 1 w 11"/>
                <a:gd name="T19" fmla="*/ 1 h 8"/>
                <a:gd name="T20" fmla="*/ 2 w 11"/>
                <a:gd name="T21" fmla="*/ 4 h 8"/>
                <a:gd name="T22" fmla="*/ 3 w 11"/>
                <a:gd name="T23" fmla="*/ 5 h 8"/>
                <a:gd name="T24" fmla="*/ 3 w 11"/>
                <a:gd name="T25" fmla="*/ 5 h 8"/>
                <a:gd name="T26" fmla="*/ 4 w 11"/>
                <a:gd name="T27" fmla="*/ 5 h 8"/>
                <a:gd name="T28" fmla="*/ 4 w 11"/>
                <a:gd name="T29" fmla="*/ 5 h 8"/>
                <a:gd name="T30" fmla="*/ 5 w 11"/>
                <a:gd name="T31" fmla="*/ 5 h 8"/>
                <a:gd name="T32" fmla="*/ 5 w 11"/>
                <a:gd name="T33" fmla="*/ 4 h 8"/>
                <a:gd name="T34" fmla="*/ 6 w 11"/>
                <a:gd name="T3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8">
                  <a:moveTo>
                    <a:pt x="6" y="6"/>
                  </a:moveTo>
                  <a:cubicBezTo>
                    <a:pt x="6" y="6"/>
                    <a:pt x="7" y="6"/>
                    <a:pt x="7" y="6"/>
                  </a:cubicBezTo>
                  <a:cubicBezTo>
                    <a:pt x="9" y="8"/>
                    <a:pt x="11" y="4"/>
                    <a:pt x="9" y="3"/>
                  </a:cubicBezTo>
                  <a:cubicBezTo>
                    <a:pt x="8" y="3"/>
                    <a:pt x="8" y="3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5"/>
                    <a:pt x="2" y="4"/>
                  </a:cubicBezTo>
                  <a:cubicBezTo>
                    <a:pt x="2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5"/>
                    <a:pt x="5" y="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44"/>
            <p:cNvSpPr/>
            <p:nvPr/>
          </p:nvSpPr>
          <p:spPr bwMode="auto">
            <a:xfrm>
              <a:off x="3297" y="3023"/>
              <a:ext cx="22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45"/>
            <p:cNvSpPr/>
            <p:nvPr/>
          </p:nvSpPr>
          <p:spPr bwMode="auto">
            <a:xfrm>
              <a:off x="3418" y="3019"/>
              <a:ext cx="27" cy="30"/>
            </a:xfrm>
            <a:custGeom>
              <a:avLst/>
              <a:gdLst>
                <a:gd name="T0" fmla="*/ 4 w 6"/>
                <a:gd name="T1" fmla="*/ 0 h 7"/>
                <a:gd name="T2" fmla="*/ 3 w 6"/>
                <a:gd name="T3" fmla="*/ 0 h 7"/>
                <a:gd name="T4" fmla="*/ 3 w 6"/>
                <a:gd name="T5" fmla="*/ 3 h 7"/>
                <a:gd name="T6" fmla="*/ 3 w 6"/>
                <a:gd name="T7" fmla="*/ 3 h 7"/>
                <a:gd name="T8" fmla="*/ 3 w 6"/>
                <a:gd name="T9" fmla="*/ 7 h 7"/>
                <a:gd name="T10" fmla="*/ 4 w 6"/>
                <a:gd name="T11" fmla="*/ 3 h 7"/>
                <a:gd name="T12" fmla="*/ 4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7"/>
                    <a:pt x="3" y="7"/>
                  </a:cubicBezTo>
                  <a:cubicBezTo>
                    <a:pt x="5" y="7"/>
                    <a:pt x="6" y="3"/>
                    <a:pt x="4" y="3"/>
                  </a:cubicBezTo>
                  <a:cubicBezTo>
                    <a:pt x="5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46"/>
            <p:cNvSpPr/>
            <p:nvPr/>
          </p:nvSpPr>
          <p:spPr bwMode="auto">
            <a:xfrm>
              <a:off x="3436" y="2976"/>
              <a:ext cx="39" cy="34"/>
            </a:xfrm>
            <a:custGeom>
              <a:avLst/>
              <a:gdLst>
                <a:gd name="T0" fmla="*/ 5 w 9"/>
                <a:gd name="T1" fmla="*/ 6 h 8"/>
                <a:gd name="T2" fmla="*/ 6 w 9"/>
                <a:gd name="T3" fmla="*/ 2 h 8"/>
                <a:gd name="T4" fmla="*/ 4 w 9"/>
                <a:gd name="T5" fmla="*/ 5 h 8"/>
                <a:gd name="T6" fmla="*/ 3 w 9"/>
                <a:gd name="T7" fmla="*/ 4 h 8"/>
                <a:gd name="T8" fmla="*/ 3 w 9"/>
                <a:gd name="T9" fmla="*/ 5 h 8"/>
                <a:gd name="T10" fmla="*/ 3 w 9"/>
                <a:gd name="T11" fmla="*/ 4 h 8"/>
                <a:gd name="T12" fmla="*/ 4 w 9"/>
                <a:gd name="T13" fmla="*/ 0 h 8"/>
                <a:gd name="T14" fmla="*/ 0 w 9"/>
                <a:gd name="T15" fmla="*/ 4 h 8"/>
                <a:gd name="T16" fmla="*/ 2 w 9"/>
                <a:gd name="T17" fmla="*/ 5 h 8"/>
                <a:gd name="T18" fmla="*/ 3 w 9"/>
                <a:gd name="T19" fmla="*/ 8 h 8"/>
                <a:gd name="T20" fmla="*/ 5 w 9"/>
                <a:gd name="T21" fmla="*/ 5 h 8"/>
                <a:gd name="T22" fmla="*/ 5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6"/>
                  </a:moveTo>
                  <a:cubicBezTo>
                    <a:pt x="7" y="6"/>
                    <a:pt x="9" y="2"/>
                    <a:pt x="6" y="2"/>
                  </a:cubicBezTo>
                  <a:cubicBezTo>
                    <a:pt x="5" y="2"/>
                    <a:pt x="4" y="4"/>
                    <a:pt x="4" y="5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" y="6"/>
                    <a:pt x="1" y="8"/>
                    <a:pt x="3" y="8"/>
                  </a:cubicBezTo>
                  <a:cubicBezTo>
                    <a:pt x="4" y="8"/>
                    <a:pt x="5" y="6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47"/>
            <p:cNvSpPr/>
            <p:nvPr/>
          </p:nvSpPr>
          <p:spPr bwMode="auto">
            <a:xfrm>
              <a:off x="3475" y="2950"/>
              <a:ext cx="48" cy="30"/>
            </a:xfrm>
            <a:custGeom>
              <a:avLst/>
              <a:gdLst>
                <a:gd name="T0" fmla="*/ 3 w 11"/>
                <a:gd name="T1" fmla="*/ 7 h 7"/>
                <a:gd name="T2" fmla="*/ 5 w 11"/>
                <a:gd name="T3" fmla="*/ 5 h 7"/>
                <a:gd name="T4" fmla="*/ 5 w 11"/>
                <a:gd name="T5" fmla="*/ 5 h 7"/>
                <a:gd name="T6" fmla="*/ 7 w 11"/>
                <a:gd name="T7" fmla="*/ 5 h 7"/>
                <a:gd name="T8" fmla="*/ 9 w 11"/>
                <a:gd name="T9" fmla="*/ 2 h 7"/>
                <a:gd name="T10" fmla="*/ 8 w 11"/>
                <a:gd name="T11" fmla="*/ 2 h 7"/>
                <a:gd name="T12" fmla="*/ 7 w 11"/>
                <a:gd name="T13" fmla="*/ 0 h 7"/>
                <a:gd name="T14" fmla="*/ 4 w 11"/>
                <a:gd name="T15" fmla="*/ 3 h 7"/>
                <a:gd name="T16" fmla="*/ 4 w 11"/>
                <a:gd name="T17" fmla="*/ 3 h 7"/>
                <a:gd name="T18" fmla="*/ 3 w 11"/>
                <a:gd name="T19" fmla="*/ 3 h 7"/>
                <a:gd name="T20" fmla="*/ 3 w 11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4" y="7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9" y="6"/>
                    <a:pt x="11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2" y="3"/>
                    <a:pt x="0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48"/>
            <p:cNvSpPr/>
            <p:nvPr/>
          </p:nvSpPr>
          <p:spPr bwMode="auto">
            <a:xfrm>
              <a:off x="3180" y="2963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3" y="4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49"/>
            <p:cNvSpPr>
              <a:spLocks noEditPoints="1"/>
            </p:cNvSpPr>
            <p:nvPr/>
          </p:nvSpPr>
          <p:spPr bwMode="auto">
            <a:xfrm>
              <a:off x="3153" y="2972"/>
              <a:ext cx="22" cy="34"/>
            </a:xfrm>
            <a:custGeom>
              <a:avLst/>
              <a:gdLst>
                <a:gd name="T0" fmla="*/ 3 w 5"/>
                <a:gd name="T1" fmla="*/ 4 h 8"/>
                <a:gd name="T2" fmla="*/ 3 w 5"/>
                <a:gd name="T3" fmla="*/ 2 h 8"/>
                <a:gd name="T4" fmla="*/ 0 w 5"/>
                <a:gd name="T5" fmla="*/ 4 h 8"/>
                <a:gd name="T6" fmla="*/ 1 w 5"/>
                <a:gd name="T7" fmla="*/ 5 h 8"/>
                <a:gd name="T8" fmla="*/ 2 w 5"/>
                <a:gd name="T9" fmla="*/ 8 h 8"/>
                <a:gd name="T10" fmla="*/ 2 w 5"/>
                <a:gd name="T11" fmla="*/ 8 h 8"/>
                <a:gd name="T12" fmla="*/ 3 w 5"/>
                <a:gd name="T13" fmla="*/ 4 h 8"/>
                <a:gd name="T14" fmla="*/ 3 w 5"/>
                <a:gd name="T15" fmla="*/ 2 h 8"/>
                <a:gd name="T16" fmla="*/ 3 w 5"/>
                <a:gd name="T17" fmla="*/ 2 h 8"/>
                <a:gd name="T18" fmla="*/ 2 w 5"/>
                <a:gd name="T19" fmla="*/ 2 h 8"/>
                <a:gd name="T20" fmla="*/ 3 w 5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">
                  <a:moveTo>
                    <a:pt x="3" y="4"/>
                  </a:moveTo>
                  <a:cubicBezTo>
                    <a:pt x="4" y="3"/>
                    <a:pt x="4" y="2"/>
                    <a:pt x="3" y="2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0" y="6"/>
                    <a:pt x="0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8"/>
                    <a:pt x="5" y="5"/>
                    <a:pt x="3" y="4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50"/>
            <p:cNvSpPr/>
            <p:nvPr/>
          </p:nvSpPr>
          <p:spPr bwMode="auto">
            <a:xfrm>
              <a:off x="3384" y="3032"/>
              <a:ext cx="21" cy="17"/>
            </a:xfrm>
            <a:custGeom>
              <a:avLst/>
              <a:gdLst>
                <a:gd name="T0" fmla="*/ 3 w 5"/>
                <a:gd name="T1" fmla="*/ 3 h 4"/>
                <a:gd name="T2" fmla="*/ 3 w 5"/>
                <a:gd name="T3" fmla="*/ 0 h 4"/>
                <a:gd name="T4" fmla="*/ 0 w 5"/>
                <a:gd name="T5" fmla="*/ 3 h 4"/>
                <a:gd name="T6" fmla="*/ 2 w 5"/>
                <a:gd name="T7" fmla="*/ 4 h 4"/>
                <a:gd name="T8" fmla="*/ 3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4" y="2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51"/>
            <p:cNvSpPr>
              <a:spLocks noEditPoints="1"/>
            </p:cNvSpPr>
            <p:nvPr/>
          </p:nvSpPr>
          <p:spPr bwMode="auto">
            <a:xfrm>
              <a:off x="3401" y="3015"/>
              <a:ext cx="26" cy="47"/>
            </a:xfrm>
            <a:custGeom>
              <a:avLst/>
              <a:gdLst>
                <a:gd name="T0" fmla="*/ 5 w 6"/>
                <a:gd name="T1" fmla="*/ 2 h 11"/>
                <a:gd name="T2" fmla="*/ 4 w 6"/>
                <a:gd name="T3" fmla="*/ 0 h 11"/>
                <a:gd name="T4" fmla="*/ 2 w 6"/>
                <a:gd name="T5" fmla="*/ 3 h 11"/>
                <a:gd name="T6" fmla="*/ 3 w 6"/>
                <a:gd name="T7" fmla="*/ 4 h 11"/>
                <a:gd name="T8" fmla="*/ 2 w 6"/>
                <a:gd name="T9" fmla="*/ 5 h 11"/>
                <a:gd name="T10" fmla="*/ 2 w 6"/>
                <a:gd name="T11" fmla="*/ 8 h 11"/>
                <a:gd name="T12" fmla="*/ 2 w 6"/>
                <a:gd name="T13" fmla="*/ 11 h 11"/>
                <a:gd name="T14" fmla="*/ 4 w 6"/>
                <a:gd name="T15" fmla="*/ 8 h 11"/>
                <a:gd name="T16" fmla="*/ 5 w 6"/>
                <a:gd name="T17" fmla="*/ 5 h 11"/>
                <a:gd name="T18" fmla="*/ 4 w 6"/>
                <a:gd name="T19" fmla="*/ 4 h 11"/>
                <a:gd name="T20" fmla="*/ 5 w 6"/>
                <a:gd name="T21" fmla="*/ 2 h 11"/>
                <a:gd name="T22" fmla="*/ 3 w 6"/>
                <a:gd name="T23" fmla="*/ 3 h 11"/>
                <a:gd name="T24" fmla="*/ 3 w 6"/>
                <a:gd name="T25" fmla="*/ 3 h 11"/>
                <a:gd name="T26" fmla="*/ 3 w 6"/>
                <a:gd name="T27" fmla="*/ 4 h 11"/>
                <a:gd name="T28" fmla="*/ 3 w 6"/>
                <a:gd name="T2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1">
                  <a:moveTo>
                    <a:pt x="5" y="2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2" y="0"/>
                    <a:pt x="1" y="3"/>
                    <a:pt x="2" y="3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8"/>
                    <a:pt x="2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4" y="11"/>
                    <a:pt x="5" y="9"/>
                    <a:pt x="4" y="8"/>
                  </a:cubicBezTo>
                  <a:cubicBezTo>
                    <a:pt x="5" y="7"/>
                    <a:pt x="6" y="6"/>
                    <a:pt x="5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5" y="3"/>
                    <a:pt x="5" y="2"/>
                    <a:pt x="5" y="2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660116" y="1025595"/>
            <a:ext cx="3200930" cy="986350"/>
            <a:chOff x="9798519" y="1230028"/>
            <a:chExt cx="2290917" cy="705934"/>
          </a:xfrm>
        </p:grpSpPr>
        <p:sp>
          <p:nvSpPr>
            <p:cNvPr id="210" name="任意多边形 209"/>
            <p:cNvSpPr/>
            <p:nvPr/>
          </p:nvSpPr>
          <p:spPr>
            <a:xfrm flipH="1">
              <a:off x="9798519" y="1230028"/>
              <a:ext cx="1574048" cy="686646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noFill/>
            <a:ln w="25400">
              <a:solidFill>
                <a:srgbClr val="76A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1" name="任意多边形 210"/>
            <p:cNvSpPr/>
            <p:nvPr/>
          </p:nvSpPr>
          <p:spPr>
            <a:xfrm>
              <a:off x="10887505" y="1383658"/>
              <a:ext cx="1201931" cy="55230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6A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3029311" y="3224894"/>
            <a:ext cx="618373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7200" b="1">
                <a:sym typeface="+mn-ea"/>
              </a:rPr>
              <a:t>基于关联规则</a:t>
            </a:r>
            <a:endParaRPr lang="zh-CN" altLang="en-US" sz="7200" b="1"/>
          </a:p>
          <a:p>
            <a:pPr lvl="0" algn="dist">
              <a:defRPr/>
            </a:pPr>
            <a:endParaRPr lang="zh-CN" altLang="en-US" sz="72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50" grpId="0" bldLvl="0" animBg="1"/>
      <p:bldP spid="51" grpId="0" bldLvl="0" animBg="1"/>
      <p:bldP spid="1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105" y="122555"/>
            <a:ext cx="10515600" cy="1325563"/>
          </a:xfrm>
        </p:spPr>
        <p:txBody>
          <a:bodyPr/>
          <a:p>
            <a:r>
              <a:rPr lang="zh-CN" altLang="en-US"/>
              <a:t>回看初始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105" y="1226185"/>
            <a:ext cx="9528175" cy="1588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210" y="3319780"/>
            <a:ext cx="69227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条件</a:t>
            </a:r>
            <a:r>
              <a:rPr lang="en-US" altLang="zh-CN" sz="2000" b="1"/>
              <a:t>1</a:t>
            </a:r>
            <a:r>
              <a:rPr lang="zh-CN" altLang="en-US" sz="2000" b="1"/>
              <a:t>：</a:t>
            </a:r>
            <a:r>
              <a:rPr lang="en-US" altLang="zh-CN" sz="2000" b="1"/>
              <a:t>diff_day </a:t>
            </a:r>
            <a:endParaRPr lang="en-US" altLang="zh-CN" sz="2000" b="1"/>
          </a:p>
          <a:p>
            <a:r>
              <a:rPr lang="zh-CN" altLang="en-US" sz="2000" b="1"/>
              <a:t>条件</a:t>
            </a:r>
            <a:r>
              <a:rPr lang="en-US" altLang="zh-CN" sz="2000" b="1"/>
              <a:t>2</a:t>
            </a:r>
            <a:r>
              <a:rPr lang="zh-CN" altLang="en-US" sz="2000" b="1"/>
              <a:t>：</a:t>
            </a:r>
            <a:r>
              <a:rPr lang="en-US" altLang="zh-CN" sz="2000" b="1"/>
              <a:t> click</a:t>
            </a:r>
            <a:endParaRPr lang="en-US" altLang="zh-CN" sz="2000" b="1"/>
          </a:p>
          <a:p>
            <a:r>
              <a:rPr lang="zh-CN" altLang="en-US" sz="2000" b="1"/>
              <a:t>所以</a:t>
            </a:r>
            <a:r>
              <a:rPr lang="en-US" altLang="zh-CN" sz="2000" b="1"/>
              <a:t> </a:t>
            </a:r>
            <a:r>
              <a:rPr lang="zh-CN" altLang="en-US" sz="2000" b="1"/>
              <a:t>我们可以分析</a:t>
            </a:r>
            <a:r>
              <a:rPr lang="en-US" altLang="zh-CN" sz="2000" b="1"/>
              <a:t>  pv-buy</a:t>
            </a:r>
            <a:r>
              <a:rPr lang="zh-CN" altLang="en-US" sz="2000" b="1"/>
              <a:t>的关系</a:t>
            </a:r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 </a:t>
            </a:r>
            <a:r>
              <a:rPr lang="en-US" altLang="zh-CN" sz="2000" b="1"/>
              <a:t>                                                  </a:t>
            </a:r>
            <a:r>
              <a:rPr lang="zh-CN" altLang="en-US" sz="2000" b="1"/>
              <a:t>代码实现如右图</a:t>
            </a:r>
            <a:r>
              <a:rPr lang="zh-CN" altLang="en-US" sz="2000" b="1"/>
              <a:t>所示</a:t>
            </a:r>
            <a:endParaRPr lang="zh-CN" altLang="en-US" sz="2000" b="1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070" y="2989580"/>
            <a:ext cx="6038215" cy="37826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81095" y="6090285"/>
            <a:ext cx="340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Pandas</a:t>
            </a:r>
            <a:r>
              <a:rPr lang="zh-CN" altLang="en-US"/>
              <a:t>数据分析</a:t>
            </a:r>
            <a:r>
              <a:rPr lang="en-US" altLang="zh-CN"/>
              <a:t>——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——</a:t>
            </a:r>
            <a:r>
              <a:rPr lang="en-US" altLang="zh-CN"/>
              <a:t>by pandas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63370" y="6213475"/>
            <a:ext cx="907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点击量平均在</a:t>
            </a:r>
            <a:r>
              <a:rPr lang="en-US" altLang="zh-CN"/>
              <a:t>1500</a:t>
            </a:r>
            <a:r>
              <a:rPr lang="zh-CN" altLang="en-US"/>
              <a:t>左右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355" y="57150"/>
            <a:ext cx="12259310" cy="704850"/>
          </a:xfrm>
        </p:spPr>
        <p:txBody>
          <a:bodyPr>
            <a:noAutofit/>
          </a:bodyPr>
          <a:p>
            <a:r>
              <a:rPr lang="zh-CN" altLang="en-US" sz="3200"/>
              <a:t>最后交互时间：</a:t>
            </a:r>
            <a:r>
              <a:rPr lang="en-US" altLang="zh-CN" sz="3200"/>
              <a:t>10</a:t>
            </a:r>
            <a:r>
              <a:rPr lang="zh-CN" altLang="en-US" sz="3200"/>
              <a:t>，</a:t>
            </a:r>
            <a:r>
              <a:rPr lang="en-US" altLang="zh-CN" sz="3200"/>
              <a:t>20</a:t>
            </a:r>
            <a:r>
              <a:rPr lang="zh-CN" altLang="en-US" sz="3200"/>
              <a:t>，</a:t>
            </a:r>
            <a:r>
              <a:rPr lang="en-US" altLang="zh-CN" sz="3200"/>
              <a:t>30</a:t>
            </a:r>
            <a:endParaRPr lang="en-US" altLang="zh-CN" sz="32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125" y="995680"/>
            <a:ext cx="4265930" cy="5476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5" y="1045210"/>
            <a:ext cx="3387090" cy="54273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85" y="1045210"/>
            <a:ext cx="4072255" cy="5927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03820" y="164465"/>
            <a:ext cx="4298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选取好归类、、好设定规则的数据</a:t>
            </a:r>
            <a:r>
              <a:rPr lang="en-US" altLang="zh-CN"/>
              <a:t> diff_day&lt;10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355" y="57150"/>
            <a:ext cx="12259310" cy="704850"/>
          </a:xfrm>
        </p:spPr>
        <p:txBody>
          <a:bodyPr>
            <a:noAutofit/>
          </a:bodyPr>
          <a:p>
            <a:r>
              <a:rPr lang="zh-CN" altLang="en-US" sz="3200"/>
              <a:t>最后交互时间：</a:t>
            </a:r>
            <a:r>
              <a:rPr lang="en-US" altLang="zh-CN" sz="3200"/>
              <a:t>10</a:t>
            </a:r>
            <a:r>
              <a:rPr lang="zh-CN" altLang="en-US" sz="3200"/>
              <a:t>，</a:t>
            </a:r>
            <a:r>
              <a:rPr lang="en-US" altLang="zh-CN" sz="3200"/>
              <a:t>20</a:t>
            </a:r>
            <a:r>
              <a:rPr lang="zh-CN" altLang="en-US" sz="3200"/>
              <a:t>，</a:t>
            </a:r>
            <a:r>
              <a:rPr lang="en-US" altLang="zh-CN" sz="3200"/>
              <a:t>30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7703820" y="164465"/>
            <a:ext cx="4298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选取好归类、、好设定规则的数据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diff_day&lt;10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7" name="内容占位符 6"/>
          <p:cNvGraphicFramePr/>
          <p:nvPr>
            <p:ph idx="1"/>
          </p:nvPr>
        </p:nvGraphicFramePr>
        <p:xfrm>
          <a:off x="95250" y="2253615"/>
          <a:ext cx="3762375" cy="2752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3857625" y="2253615"/>
          <a:ext cx="42291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8086725" y="23298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30" y="883920"/>
            <a:ext cx="5548630" cy="1995170"/>
          </a:xfrm>
          <a:prstGeom prst="rect">
            <a:avLst/>
          </a:prstGeom>
        </p:spPr>
      </p:pic>
      <p:graphicFrame>
        <p:nvGraphicFramePr>
          <p:cNvPr id="8" name="图表 7"/>
          <p:cNvGraphicFramePr/>
          <p:nvPr/>
        </p:nvGraphicFramePr>
        <p:xfrm>
          <a:off x="0" y="91440"/>
          <a:ext cx="3952240" cy="1741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" y="1957070"/>
            <a:ext cx="3804920" cy="50247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835" y="3858260"/>
            <a:ext cx="4455795" cy="239966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4083685" y="1323975"/>
            <a:ext cx="1685925" cy="205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</p:cNvCxnSpPr>
          <p:nvPr/>
        </p:nvCxnSpPr>
        <p:spPr>
          <a:xfrm flipV="1">
            <a:off x="4197350" y="2442845"/>
            <a:ext cx="1572260" cy="2026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2595245"/>
            <a:ext cx="11282045" cy="2322195"/>
          </a:xfrm>
        </p:spPr>
        <p:txBody>
          <a:bodyPr>
            <a:normAutofit/>
          </a:bodyPr>
          <a:p>
            <a:r>
              <a:rPr lang="en-US" altLang="zh-CN" sz="7200" b="1"/>
              <a:t>cart-buy</a:t>
            </a:r>
            <a:r>
              <a:rPr lang="zh-CN" altLang="en-US" sz="7200" b="1"/>
              <a:t>：</a:t>
            </a:r>
            <a:br>
              <a:rPr lang="zh-CN" altLang="en-US" sz="7200" b="1"/>
            </a:br>
            <a:r>
              <a:rPr lang="zh-CN" altLang="en-US" sz="7200" b="1"/>
              <a:t>购物车</a:t>
            </a:r>
            <a:r>
              <a:rPr lang="en-US" altLang="zh-CN" sz="7200" b="1"/>
              <a:t>-</a:t>
            </a:r>
            <a:r>
              <a:rPr lang="zh-CN" altLang="en-US" sz="7200" b="1"/>
              <a:t>购买</a:t>
            </a:r>
            <a:r>
              <a:rPr lang="zh-CN" altLang="en-US" sz="7200" b="1"/>
              <a:t>转化率</a:t>
            </a:r>
            <a:endParaRPr lang="zh-CN" altLang="en-US" sz="7200" b="1"/>
          </a:p>
        </p:txBody>
      </p:sp>
      <p:sp>
        <p:nvSpPr>
          <p:cNvPr id="5" name="文本框 4"/>
          <p:cNvSpPr txBox="1"/>
          <p:nvPr/>
        </p:nvSpPr>
        <p:spPr>
          <a:xfrm>
            <a:off x="0" y="92075"/>
            <a:ext cx="26238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>
                <a:sym typeface="+mn-ea"/>
              </a:rPr>
              <a:t>STEP2</a:t>
            </a:r>
            <a:endParaRPr lang="en-US" altLang="zh-CN" sz="4000" b="1">
              <a:sym typeface="+mn-ea"/>
            </a:endParaRPr>
          </a:p>
        </p:txBody>
      </p:sp>
      <p:grpSp>
        <p:nvGrpSpPr>
          <p:cNvPr id="257" name="组合 256"/>
          <p:cNvGrpSpPr/>
          <p:nvPr/>
        </p:nvGrpSpPr>
        <p:grpSpPr>
          <a:xfrm>
            <a:off x="354630" y="807043"/>
            <a:ext cx="1080859" cy="2221559"/>
            <a:chOff x="5368925" y="2532063"/>
            <a:chExt cx="947738" cy="2081213"/>
          </a:xfrm>
          <a:solidFill>
            <a:srgbClr val="76AADB"/>
          </a:solidFill>
        </p:grpSpPr>
        <p:sp>
          <p:nvSpPr>
            <p:cNvPr id="79" name="Freeform 77"/>
            <p:cNvSpPr>
              <a:spLocks noEditPoints="1"/>
            </p:cNvSpPr>
            <p:nvPr/>
          </p:nvSpPr>
          <p:spPr bwMode="auto">
            <a:xfrm>
              <a:off x="5570538" y="2673351"/>
              <a:ext cx="539750" cy="654050"/>
            </a:xfrm>
            <a:custGeom>
              <a:avLst/>
              <a:gdLst>
                <a:gd name="T0" fmla="*/ 0 w 102"/>
                <a:gd name="T1" fmla="*/ 62 h 124"/>
                <a:gd name="T2" fmla="*/ 51 w 102"/>
                <a:gd name="T3" fmla="*/ 0 h 124"/>
                <a:gd name="T4" fmla="*/ 51 w 102"/>
                <a:gd name="T5" fmla="*/ 0 h 124"/>
                <a:gd name="T6" fmla="*/ 102 w 102"/>
                <a:gd name="T7" fmla="*/ 62 h 124"/>
                <a:gd name="T8" fmla="*/ 102 w 102"/>
                <a:gd name="T9" fmla="*/ 62 h 124"/>
                <a:gd name="T10" fmla="*/ 51 w 102"/>
                <a:gd name="T11" fmla="*/ 124 h 124"/>
                <a:gd name="T12" fmla="*/ 51 w 102"/>
                <a:gd name="T13" fmla="*/ 124 h 124"/>
                <a:gd name="T14" fmla="*/ 0 w 102"/>
                <a:gd name="T15" fmla="*/ 62 h 124"/>
                <a:gd name="T16" fmla="*/ 3 w 102"/>
                <a:gd name="T17" fmla="*/ 62 h 124"/>
                <a:gd name="T18" fmla="*/ 51 w 102"/>
                <a:gd name="T19" fmla="*/ 121 h 124"/>
                <a:gd name="T20" fmla="*/ 51 w 102"/>
                <a:gd name="T21" fmla="*/ 121 h 124"/>
                <a:gd name="T22" fmla="*/ 99 w 102"/>
                <a:gd name="T23" fmla="*/ 62 h 124"/>
                <a:gd name="T24" fmla="*/ 99 w 102"/>
                <a:gd name="T25" fmla="*/ 62 h 124"/>
                <a:gd name="T26" fmla="*/ 51 w 102"/>
                <a:gd name="T27" fmla="*/ 3 h 124"/>
                <a:gd name="T28" fmla="*/ 51 w 102"/>
                <a:gd name="T29" fmla="*/ 3 h 124"/>
                <a:gd name="T30" fmla="*/ 3 w 102"/>
                <a:gd name="T31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4">
                  <a:moveTo>
                    <a:pt x="0" y="62"/>
                  </a:moveTo>
                  <a:cubicBezTo>
                    <a:pt x="0" y="28"/>
                    <a:pt x="2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0" y="0"/>
                    <a:pt x="102" y="28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96"/>
                    <a:pt x="80" y="124"/>
                    <a:pt x="51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22" y="124"/>
                    <a:pt x="0" y="96"/>
                    <a:pt x="0" y="62"/>
                  </a:cubicBezTo>
                  <a:close/>
                  <a:moveTo>
                    <a:pt x="3" y="62"/>
                  </a:moveTo>
                  <a:cubicBezTo>
                    <a:pt x="3" y="95"/>
                    <a:pt x="25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77" y="121"/>
                    <a:pt x="99" y="95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29"/>
                    <a:pt x="77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25" y="3"/>
                    <a:pt x="3" y="29"/>
                    <a:pt x="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78"/>
            <p:cNvSpPr>
              <a:spLocks noEditPoints="1"/>
            </p:cNvSpPr>
            <p:nvPr/>
          </p:nvSpPr>
          <p:spPr bwMode="auto">
            <a:xfrm>
              <a:off x="5559425" y="2663826"/>
              <a:ext cx="561975" cy="674688"/>
            </a:xfrm>
            <a:custGeom>
              <a:avLst/>
              <a:gdLst>
                <a:gd name="T0" fmla="*/ 0 w 106"/>
                <a:gd name="T1" fmla="*/ 64 h 128"/>
                <a:gd name="T2" fmla="*/ 2 w 106"/>
                <a:gd name="T3" fmla="*/ 64 h 128"/>
                <a:gd name="T4" fmla="*/ 0 w 106"/>
                <a:gd name="T5" fmla="*/ 64 h 128"/>
                <a:gd name="T6" fmla="*/ 53 w 106"/>
                <a:gd name="T7" fmla="*/ 0 h 128"/>
                <a:gd name="T8" fmla="*/ 53 w 106"/>
                <a:gd name="T9" fmla="*/ 0 h 128"/>
                <a:gd name="T10" fmla="*/ 106 w 106"/>
                <a:gd name="T11" fmla="*/ 64 h 128"/>
                <a:gd name="T12" fmla="*/ 106 w 106"/>
                <a:gd name="T13" fmla="*/ 64 h 128"/>
                <a:gd name="T14" fmla="*/ 53 w 106"/>
                <a:gd name="T15" fmla="*/ 128 h 128"/>
                <a:gd name="T16" fmla="*/ 53 w 106"/>
                <a:gd name="T17" fmla="*/ 128 h 128"/>
                <a:gd name="T18" fmla="*/ 0 w 106"/>
                <a:gd name="T19" fmla="*/ 64 h 128"/>
                <a:gd name="T20" fmla="*/ 53 w 106"/>
                <a:gd name="T21" fmla="*/ 121 h 128"/>
                <a:gd name="T22" fmla="*/ 99 w 106"/>
                <a:gd name="T23" fmla="*/ 64 h 128"/>
                <a:gd name="T24" fmla="*/ 99 w 106"/>
                <a:gd name="T25" fmla="*/ 64 h 128"/>
                <a:gd name="T26" fmla="*/ 53 w 106"/>
                <a:gd name="T27" fmla="*/ 7 h 128"/>
                <a:gd name="T28" fmla="*/ 53 w 106"/>
                <a:gd name="T29" fmla="*/ 7 h 128"/>
                <a:gd name="T30" fmla="*/ 7 w 106"/>
                <a:gd name="T31" fmla="*/ 64 h 128"/>
                <a:gd name="T32" fmla="*/ 7 w 106"/>
                <a:gd name="T33" fmla="*/ 64 h 128"/>
                <a:gd name="T34" fmla="*/ 53 w 106"/>
                <a:gd name="T35" fmla="*/ 121 h 128"/>
                <a:gd name="T36" fmla="*/ 5 w 106"/>
                <a:gd name="T37" fmla="*/ 64 h 128"/>
                <a:gd name="T38" fmla="*/ 4 w 106"/>
                <a:gd name="T39" fmla="*/ 64 h 128"/>
                <a:gd name="T40" fmla="*/ 4 w 106"/>
                <a:gd name="T41" fmla="*/ 64 h 128"/>
                <a:gd name="T42" fmla="*/ 4 w 106"/>
                <a:gd name="T43" fmla="*/ 64 h 128"/>
                <a:gd name="T44" fmla="*/ 4 w 106"/>
                <a:gd name="T45" fmla="*/ 64 h 128"/>
                <a:gd name="T46" fmla="*/ 4 w 106"/>
                <a:gd name="T47" fmla="*/ 64 h 128"/>
                <a:gd name="T48" fmla="*/ 5 w 106"/>
                <a:gd name="T4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28">
                  <a:moveTo>
                    <a:pt x="0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6" y="29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99"/>
                    <a:pt x="8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23" y="128"/>
                    <a:pt x="0" y="99"/>
                    <a:pt x="0" y="64"/>
                  </a:cubicBezTo>
                  <a:close/>
                  <a:moveTo>
                    <a:pt x="53" y="121"/>
                  </a:moveTo>
                  <a:cubicBezTo>
                    <a:pt x="78" y="121"/>
                    <a:pt x="99" y="96"/>
                    <a:pt x="99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9" y="32"/>
                    <a:pt x="78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28" y="7"/>
                    <a:pt x="7" y="32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96"/>
                    <a:pt x="28" y="121"/>
                    <a:pt x="53" y="121"/>
                  </a:cubicBezTo>
                  <a:close/>
                  <a:moveTo>
                    <a:pt x="5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5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5788025" y="2852738"/>
              <a:ext cx="41275" cy="15875"/>
            </a:xfrm>
            <a:custGeom>
              <a:avLst/>
              <a:gdLst>
                <a:gd name="T0" fmla="*/ 2 w 8"/>
                <a:gd name="T1" fmla="*/ 3 h 3"/>
                <a:gd name="T2" fmla="*/ 0 w 8"/>
                <a:gd name="T3" fmla="*/ 2 h 3"/>
                <a:gd name="T4" fmla="*/ 0 w 8"/>
                <a:gd name="T5" fmla="*/ 2 h 3"/>
                <a:gd name="T6" fmla="*/ 2 w 8"/>
                <a:gd name="T7" fmla="*/ 0 h 3"/>
                <a:gd name="T8" fmla="*/ 2 w 8"/>
                <a:gd name="T9" fmla="*/ 0 h 3"/>
                <a:gd name="T10" fmla="*/ 7 w 8"/>
                <a:gd name="T11" fmla="*/ 0 h 3"/>
                <a:gd name="T12" fmla="*/ 8 w 8"/>
                <a:gd name="T13" fmla="*/ 2 h 3"/>
                <a:gd name="T14" fmla="*/ 8 w 8"/>
                <a:gd name="T15" fmla="*/ 2 h 3"/>
                <a:gd name="T16" fmla="*/ 7 w 8"/>
                <a:gd name="T17" fmla="*/ 3 h 3"/>
                <a:gd name="T18" fmla="*/ 7 w 8"/>
                <a:gd name="T19" fmla="*/ 3 h 3"/>
                <a:gd name="T20" fmla="*/ 2 w 8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80"/>
            <p:cNvSpPr/>
            <p:nvPr/>
          </p:nvSpPr>
          <p:spPr bwMode="auto">
            <a:xfrm>
              <a:off x="5776913" y="2843213"/>
              <a:ext cx="63500" cy="36513"/>
            </a:xfrm>
            <a:custGeom>
              <a:avLst/>
              <a:gdLst>
                <a:gd name="T0" fmla="*/ 4 w 12"/>
                <a:gd name="T1" fmla="*/ 7 h 7"/>
                <a:gd name="T2" fmla="*/ 4 w 12"/>
                <a:gd name="T3" fmla="*/ 5 h 7"/>
                <a:gd name="T4" fmla="*/ 4 w 12"/>
                <a:gd name="T5" fmla="*/ 4 h 7"/>
                <a:gd name="T6" fmla="*/ 4 w 12"/>
                <a:gd name="T7" fmla="*/ 4 h 7"/>
                <a:gd name="T8" fmla="*/ 4 w 12"/>
                <a:gd name="T9" fmla="*/ 3 h 7"/>
                <a:gd name="T10" fmla="*/ 4 w 12"/>
                <a:gd name="T11" fmla="*/ 5 h 7"/>
                <a:gd name="T12" fmla="*/ 4 w 12"/>
                <a:gd name="T13" fmla="*/ 7 h 7"/>
                <a:gd name="T14" fmla="*/ 0 w 12"/>
                <a:gd name="T15" fmla="*/ 4 h 7"/>
                <a:gd name="T16" fmla="*/ 0 w 12"/>
                <a:gd name="T17" fmla="*/ 4 h 7"/>
                <a:gd name="T18" fmla="*/ 4 w 12"/>
                <a:gd name="T19" fmla="*/ 0 h 7"/>
                <a:gd name="T20" fmla="*/ 4 w 12"/>
                <a:gd name="T21" fmla="*/ 0 h 7"/>
                <a:gd name="T22" fmla="*/ 9 w 12"/>
                <a:gd name="T23" fmla="*/ 0 h 7"/>
                <a:gd name="T24" fmla="*/ 12 w 12"/>
                <a:gd name="T25" fmla="*/ 4 h 7"/>
                <a:gd name="T26" fmla="*/ 12 w 12"/>
                <a:gd name="T27" fmla="*/ 4 h 7"/>
                <a:gd name="T28" fmla="*/ 9 w 12"/>
                <a:gd name="T29" fmla="*/ 7 h 7"/>
                <a:gd name="T30" fmla="*/ 9 w 12"/>
                <a:gd name="T31" fmla="*/ 7 h 7"/>
                <a:gd name="T32" fmla="*/ 4 w 12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7">
                  <a:moveTo>
                    <a:pt x="4" y="7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6"/>
                    <a:pt x="11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81"/>
            <p:cNvSpPr/>
            <p:nvPr/>
          </p:nvSpPr>
          <p:spPr bwMode="auto">
            <a:xfrm>
              <a:off x="5978525" y="2832101"/>
              <a:ext cx="36513" cy="15875"/>
            </a:xfrm>
            <a:custGeom>
              <a:avLst/>
              <a:gdLst>
                <a:gd name="T0" fmla="*/ 1 w 7"/>
                <a:gd name="T1" fmla="*/ 3 h 3"/>
                <a:gd name="T2" fmla="*/ 0 w 7"/>
                <a:gd name="T3" fmla="*/ 1 h 3"/>
                <a:gd name="T4" fmla="*/ 0 w 7"/>
                <a:gd name="T5" fmla="*/ 1 h 3"/>
                <a:gd name="T6" fmla="*/ 1 w 7"/>
                <a:gd name="T7" fmla="*/ 0 h 3"/>
                <a:gd name="T8" fmla="*/ 1 w 7"/>
                <a:gd name="T9" fmla="*/ 0 h 3"/>
                <a:gd name="T10" fmla="*/ 5 w 7"/>
                <a:gd name="T11" fmla="*/ 0 h 3"/>
                <a:gd name="T12" fmla="*/ 7 w 7"/>
                <a:gd name="T13" fmla="*/ 1 h 3"/>
                <a:gd name="T14" fmla="*/ 7 w 7"/>
                <a:gd name="T15" fmla="*/ 1 h 3"/>
                <a:gd name="T16" fmla="*/ 5 w 7"/>
                <a:gd name="T17" fmla="*/ 3 h 3"/>
                <a:gd name="T18" fmla="*/ 5 w 7"/>
                <a:gd name="T19" fmla="*/ 3 h 3"/>
                <a:gd name="T20" fmla="*/ 1 w 7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5967413" y="2820988"/>
              <a:ext cx="58738" cy="38100"/>
            </a:xfrm>
            <a:custGeom>
              <a:avLst/>
              <a:gdLst>
                <a:gd name="T0" fmla="*/ 3 w 11"/>
                <a:gd name="T1" fmla="*/ 7 h 7"/>
                <a:gd name="T2" fmla="*/ 3 w 11"/>
                <a:gd name="T3" fmla="*/ 5 h 7"/>
                <a:gd name="T4" fmla="*/ 3 w 11"/>
                <a:gd name="T5" fmla="*/ 4 h 7"/>
                <a:gd name="T6" fmla="*/ 3 w 11"/>
                <a:gd name="T7" fmla="*/ 5 h 7"/>
                <a:gd name="T8" fmla="*/ 3 w 11"/>
                <a:gd name="T9" fmla="*/ 7 h 7"/>
                <a:gd name="T10" fmla="*/ 0 w 11"/>
                <a:gd name="T11" fmla="*/ 3 h 7"/>
                <a:gd name="T12" fmla="*/ 0 w 11"/>
                <a:gd name="T13" fmla="*/ 3 h 7"/>
                <a:gd name="T14" fmla="*/ 3 w 11"/>
                <a:gd name="T15" fmla="*/ 0 h 7"/>
                <a:gd name="T16" fmla="*/ 3 w 11"/>
                <a:gd name="T17" fmla="*/ 0 h 7"/>
                <a:gd name="T18" fmla="*/ 7 w 11"/>
                <a:gd name="T19" fmla="*/ 0 h 7"/>
                <a:gd name="T20" fmla="*/ 11 w 11"/>
                <a:gd name="T21" fmla="*/ 3 h 7"/>
                <a:gd name="T22" fmla="*/ 11 w 11"/>
                <a:gd name="T23" fmla="*/ 3 h 7"/>
                <a:gd name="T24" fmla="*/ 7 w 11"/>
                <a:gd name="T25" fmla="*/ 7 h 7"/>
                <a:gd name="T26" fmla="*/ 7 w 11"/>
                <a:gd name="T27" fmla="*/ 7 h 7"/>
                <a:gd name="T28" fmla="*/ 3 w 11"/>
                <a:gd name="T29" fmla="*/ 7 h 7"/>
                <a:gd name="T30" fmla="*/ 3 w 11"/>
                <a:gd name="T31" fmla="*/ 3 h 7"/>
                <a:gd name="T32" fmla="*/ 3 w 11"/>
                <a:gd name="T33" fmla="*/ 3 h 7"/>
                <a:gd name="T34" fmla="*/ 3 w 11"/>
                <a:gd name="T3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5"/>
                    <a:pt x="9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83"/>
            <p:cNvSpPr/>
            <p:nvPr/>
          </p:nvSpPr>
          <p:spPr bwMode="auto">
            <a:xfrm>
              <a:off x="5813425" y="2584451"/>
              <a:ext cx="127000" cy="100013"/>
            </a:xfrm>
            <a:custGeom>
              <a:avLst/>
              <a:gdLst>
                <a:gd name="T0" fmla="*/ 1 w 24"/>
                <a:gd name="T1" fmla="*/ 18 h 19"/>
                <a:gd name="T2" fmla="*/ 1 w 24"/>
                <a:gd name="T3" fmla="*/ 16 h 19"/>
                <a:gd name="T4" fmla="*/ 1 w 24"/>
                <a:gd name="T5" fmla="*/ 16 h 19"/>
                <a:gd name="T6" fmla="*/ 22 w 24"/>
                <a:gd name="T7" fmla="*/ 1 h 19"/>
                <a:gd name="T8" fmla="*/ 24 w 24"/>
                <a:gd name="T9" fmla="*/ 1 h 19"/>
                <a:gd name="T10" fmla="*/ 24 w 24"/>
                <a:gd name="T11" fmla="*/ 1 h 19"/>
                <a:gd name="T12" fmla="*/ 23 w 24"/>
                <a:gd name="T13" fmla="*/ 3 h 19"/>
                <a:gd name="T14" fmla="*/ 23 w 24"/>
                <a:gd name="T15" fmla="*/ 3 h 19"/>
                <a:gd name="T16" fmla="*/ 3 w 24"/>
                <a:gd name="T17" fmla="*/ 18 h 19"/>
                <a:gd name="T18" fmla="*/ 2 w 24"/>
                <a:gd name="T19" fmla="*/ 19 h 19"/>
                <a:gd name="T20" fmla="*/ 2 w 24"/>
                <a:gd name="T21" fmla="*/ 19 h 19"/>
                <a:gd name="T22" fmla="*/ 1 w 24"/>
                <a:gd name="T2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9">
                  <a:moveTo>
                    <a:pt x="1" y="18"/>
                  </a:moveTo>
                  <a:cubicBezTo>
                    <a:pt x="0" y="17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"/>
                    <a:pt x="24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8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5803900" y="2579688"/>
              <a:ext cx="147638" cy="115888"/>
            </a:xfrm>
            <a:custGeom>
              <a:avLst/>
              <a:gdLst>
                <a:gd name="T0" fmla="*/ 4 w 28"/>
                <a:gd name="T1" fmla="*/ 22 h 22"/>
                <a:gd name="T2" fmla="*/ 1 w 28"/>
                <a:gd name="T3" fmla="*/ 20 h 22"/>
                <a:gd name="T4" fmla="*/ 1 w 28"/>
                <a:gd name="T5" fmla="*/ 20 h 22"/>
                <a:gd name="T6" fmla="*/ 3 w 28"/>
                <a:gd name="T7" fmla="*/ 19 h 22"/>
                <a:gd name="T8" fmla="*/ 4 w 28"/>
                <a:gd name="T9" fmla="*/ 18 h 22"/>
                <a:gd name="T10" fmla="*/ 3 w 28"/>
                <a:gd name="T11" fmla="*/ 19 h 22"/>
                <a:gd name="T12" fmla="*/ 1 w 28"/>
                <a:gd name="T13" fmla="*/ 20 h 22"/>
                <a:gd name="T14" fmla="*/ 0 w 28"/>
                <a:gd name="T15" fmla="*/ 18 h 22"/>
                <a:gd name="T16" fmla="*/ 0 w 28"/>
                <a:gd name="T17" fmla="*/ 18 h 22"/>
                <a:gd name="T18" fmla="*/ 2 w 28"/>
                <a:gd name="T19" fmla="*/ 15 h 22"/>
                <a:gd name="T20" fmla="*/ 2 w 28"/>
                <a:gd name="T21" fmla="*/ 15 h 22"/>
                <a:gd name="T22" fmla="*/ 23 w 28"/>
                <a:gd name="T23" fmla="*/ 0 h 22"/>
                <a:gd name="T24" fmla="*/ 25 w 28"/>
                <a:gd name="T25" fmla="*/ 0 h 22"/>
                <a:gd name="T26" fmla="*/ 25 w 28"/>
                <a:gd name="T27" fmla="*/ 0 h 22"/>
                <a:gd name="T28" fmla="*/ 27 w 28"/>
                <a:gd name="T29" fmla="*/ 1 h 22"/>
                <a:gd name="T30" fmla="*/ 27 w 28"/>
                <a:gd name="T31" fmla="*/ 1 h 22"/>
                <a:gd name="T32" fmla="*/ 28 w 28"/>
                <a:gd name="T33" fmla="*/ 3 h 22"/>
                <a:gd name="T34" fmla="*/ 28 w 28"/>
                <a:gd name="T35" fmla="*/ 3 h 22"/>
                <a:gd name="T36" fmla="*/ 27 w 28"/>
                <a:gd name="T37" fmla="*/ 6 h 22"/>
                <a:gd name="T38" fmla="*/ 27 w 28"/>
                <a:gd name="T39" fmla="*/ 6 h 22"/>
                <a:gd name="T40" fmla="*/ 6 w 28"/>
                <a:gd name="T41" fmla="*/ 21 h 22"/>
                <a:gd name="T42" fmla="*/ 4 w 28"/>
                <a:gd name="T43" fmla="*/ 22 h 22"/>
                <a:gd name="T44" fmla="*/ 4 w 28"/>
                <a:gd name="T45" fmla="*/ 22 h 22"/>
                <a:gd name="T46" fmla="*/ 4 w 28"/>
                <a:gd name="T47" fmla="*/ 22 h 22"/>
                <a:gd name="T48" fmla="*/ 4 w 28"/>
                <a:gd name="T49" fmla="*/ 18 h 22"/>
                <a:gd name="T50" fmla="*/ 4 w 28"/>
                <a:gd name="T51" fmla="*/ 18 h 22"/>
                <a:gd name="T52" fmla="*/ 4 w 28"/>
                <a:gd name="T5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2">
                  <a:moveTo>
                    <a:pt x="4" y="22"/>
                  </a:moveTo>
                  <a:cubicBezTo>
                    <a:pt x="3" y="22"/>
                    <a:pt x="2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8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85"/>
            <p:cNvSpPr/>
            <p:nvPr/>
          </p:nvSpPr>
          <p:spPr bwMode="auto">
            <a:xfrm>
              <a:off x="5845175" y="2616201"/>
              <a:ext cx="95250" cy="68263"/>
            </a:xfrm>
            <a:custGeom>
              <a:avLst/>
              <a:gdLst>
                <a:gd name="T0" fmla="*/ 0 w 18"/>
                <a:gd name="T1" fmla="*/ 12 h 13"/>
                <a:gd name="T2" fmla="*/ 1 w 18"/>
                <a:gd name="T3" fmla="*/ 10 h 13"/>
                <a:gd name="T4" fmla="*/ 1 w 18"/>
                <a:gd name="T5" fmla="*/ 10 h 13"/>
                <a:gd name="T6" fmla="*/ 16 w 18"/>
                <a:gd name="T7" fmla="*/ 1 h 13"/>
                <a:gd name="T8" fmla="*/ 18 w 18"/>
                <a:gd name="T9" fmla="*/ 1 h 13"/>
                <a:gd name="T10" fmla="*/ 18 w 18"/>
                <a:gd name="T11" fmla="*/ 1 h 13"/>
                <a:gd name="T12" fmla="*/ 17 w 18"/>
                <a:gd name="T13" fmla="*/ 3 h 13"/>
                <a:gd name="T14" fmla="*/ 17 w 18"/>
                <a:gd name="T15" fmla="*/ 3 h 13"/>
                <a:gd name="T16" fmla="*/ 2 w 18"/>
                <a:gd name="T17" fmla="*/ 12 h 13"/>
                <a:gd name="T18" fmla="*/ 2 w 18"/>
                <a:gd name="T19" fmla="*/ 13 h 13"/>
                <a:gd name="T20" fmla="*/ 2 w 18"/>
                <a:gd name="T21" fmla="*/ 13 h 13"/>
                <a:gd name="T22" fmla="*/ 0 w 18"/>
                <a:gd name="T2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3">
                  <a:moveTo>
                    <a:pt x="0" y="12"/>
                  </a:move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86"/>
            <p:cNvSpPr/>
            <p:nvPr/>
          </p:nvSpPr>
          <p:spPr bwMode="auto">
            <a:xfrm>
              <a:off x="5835650" y="2611438"/>
              <a:ext cx="115888" cy="84138"/>
            </a:xfrm>
            <a:custGeom>
              <a:avLst/>
              <a:gdLst>
                <a:gd name="T0" fmla="*/ 4 w 22"/>
                <a:gd name="T1" fmla="*/ 16 h 16"/>
                <a:gd name="T2" fmla="*/ 1 w 22"/>
                <a:gd name="T3" fmla="*/ 14 h 16"/>
                <a:gd name="T4" fmla="*/ 1 w 22"/>
                <a:gd name="T5" fmla="*/ 14 h 16"/>
                <a:gd name="T6" fmla="*/ 2 w 22"/>
                <a:gd name="T7" fmla="*/ 13 h 16"/>
                <a:gd name="T8" fmla="*/ 1 w 22"/>
                <a:gd name="T9" fmla="*/ 14 h 16"/>
                <a:gd name="T10" fmla="*/ 0 w 22"/>
                <a:gd name="T11" fmla="*/ 12 h 16"/>
                <a:gd name="T12" fmla="*/ 0 w 22"/>
                <a:gd name="T13" fmla="*/ 12 h 16"/>
                <a:gd name="T14" fmla="*/ 2 w 22"/>
                <a:gd name="T15" fmla="*/ 9 h 16"/>
                <a:gd name="T16" fmla="*/ 2 w 22"/>
                <a:gd name="T17" fmla="*/ 9 h 16"/>
                <a:gd name="T18" fmla="*/ 17 w 22"/>
                <a:gd name="T19" fmla="*/ 0 h 16"/>
                <a:gd name="T20" fmla="*/ 19 w 22"/>
                <a:gd name="T21" fmla="*/ 0 h 16"/>
                <a:gd name="T22" fmla="*/ 19 w 22"/>
                <a:gd name="T23" fmla="*/ 0 h 16"/>
                <a:gd name="T24" fmla="*/ 22 w 22"/>
                <a:gd name="T25" fmla="*/ 1 h 16"/>
                <a:gd name="T26" fmla="*/ 22 w 22"/>
                <a:gd name="T27" fmla="*/ 1 h 16"/>
                <a:gd name="T28" fmla="*/ 22 w 22"/>
                <a:gd name="T29" fmla="*/ 3 h 16"/>
                <a:gd name="T30" fmla="*/ 22 w 22"/>
                <a:gd name="T31" fmla="*/ 3 h 16"/>
                <a:gd name="T32" fmla="*/ 20 w 22"/>
                <a:gd name="T33" fmla="*/ 6 h 16"/>
                <a:gd name="T34" fmla="*/ 20 w 22"/>
                <a:gd name="T35" fmla="*/ 6 h 16"/>
                <a:gd name="T36" fmla="*/ 6 w 22"/>
                <a:gd name="T37" fmla="*/ 15 h 16"/>
                <a:gd name="T38" fmla="*/ 4 w 22"/>
                <a:gd name="T39" fmla="*/ 16 h 16"/>
                <a:gd name="T40" fmla="*/ 4 w 22"/>
                <a:gd name="T41" fmla="*/ 16 h 16"/>
                <a:gd name="T42" fmla="*/ 4 w 22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6">
                  <a:moveTo>
                    <a:pt x="4" y="16"/>
                  </a:moveTo>
                  <a:cubicBezTo>
                    <a:pt x="3" y="16"/>
                    <a:pt x="1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Freeform 87"/>
            <p:cNvSpPr/>
            <p:nvPr/>
          </p:nvSpPr>
          <p:spPr bwMode="auto">
            <a:xfrm>
              <a:off x="5883275" y="2643188"/>
              <a:ext cx="73025" cy="41275"/>
            </a:xfrm>
            <a:custGeom>
              <a:avLst/>
              <a:gdLst>
                <a:gd name="T0" fmla="*/ 1 w 14"/>
                <a:gd name="T1" fmla="*/ 7 h 8"/>
                <a:gd name="T2" fmla="*/ 2 w 14"/>
                <a:gd name="T3" fmla="*/ 5 h 8"/>
                <a:gd name="T4" fmla="*/ 2 w 14"/>
                <a:gd name="T5" fmla="*/ 5 h 8"/>
                <a:gd name="T6" fmla="*/ 12 w 14"/>
                <a:gd name="T7" fmla="*/ 0 h 8"/>
                <a:gd name="T8" fmla="*/ 14 w 14"/>
                <a:gd name="T9" fmla="*/ 1 h 8"/>
                <a:gd name="T10" fmla="*/ 14 w 14"/>
                <a:gd name="T11" fmla="*/ 1 h 8"/>
                <a:gd name="T12" fmla="*/ 13 w 14"/>
                <a:gd name="T13" fmla="*/ 3 h 8"/>
                <a:gd name="T14" fmla="*/ 13 w 14"/>
                <a:gd name="T15" fmla="*/ 3 h 8"/>
                <a:gd name="T16" fmla="*/ 3 w 14"/>
                <a:gd name="T17" fmla="*/ 8 h 8"/>
                <a:gd name="T18" fmla="*/ 2 w 14"/>
                <a:gd name="T19" fmla="*/ 8 h 8"/>
                <a:gd name="T20" fmla="*/ 2 w 14"/>
                <a:gd name="T21" fmla="*/ 8 h 8"/>
                <a:gd name="T22" fmla="*/ 1 w 14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7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88"/>
            <p:cNvSpPr/>
            <p:nvPr/>
          </p:nvSpPr>
          <p:spPr bwMode="auto">
            <a:xfrm>
              <a:off x="5876925" y="2632076"/>
              <a:ext cx="90488" cy="63500"/>
            </a:xfrm>
            <a:custGeom>
              <a:avLst/>
              <a:gdLst>
                <a:gd name="T0" fmla="*/ 0 w 17"/>
                <a:gd name="T1" fmla="*/ 10 h 12"/>
                <a:gd name="T2" fmla="*/ 2 w 17"/>
                <a:gd name="T3" fmla="*/ 9 h 12"/>
                <a:gd name="T4" fmla="*/ 0 w 17"/>
                <a:gd name="T5" fmla="*/ 10 h 12"/>
                <a:gd name="T6" fmla="*/ 0 w 17"/>
                <a:gd name="T7" fmla="*/ 8 h 12"/>
                <a:gd name="T8" fmla="*/ 0 w 17"/>
                <a:gd name="T9" fmla="*/ 8 h 12"/>
                <a:gd name="T10" fmla="*/ 2 w 17"/>
                <a:gd name="T11" fmla="*/ 5 h 12"/>
                <a:gd name="T12" fmla="*/ 2 w 17"/>
                <a:gd name="T13" fmla="*/ 5 h 12"/>
                <a:gd name="T14" fmla="*/ 12 w 17"/>
                <a:gd name="T15" fmla="*/ 0 h 12"/>
                <a:gd name="T16" fmla="*/ 13 w 17"/>
                <a:gd name="T17" fmla="*/ 0 h 12"/>
                <a:gd name="T18" fmla="*/ 13 w 17"/>
                <a:gd name="T19" fmla="*/ 0 h 12"/>
                <a:gd name="T20" fmla="*/ 17 w 17"/>
                <a:gd name="T21" fmla="*/ 2 h 12"/>
                <a:gd name="T22" fmla="*/ 17 w 17"/>
                <a:gd name="T23" fmla="*/ 2 h 12"/>
                <a:gd name="T24" fmla="*/ 17 w 17"/>
                <a:gd name="T25" fmla="*/ 4 h 12"/>
                <a:gd name="T26" fmla="*/ 17 w 17"/>
                <a:gd name="T27" fmla="*/ 4 h 12"/>
                <a:gd name="T28" fmla="*/ 15 w 17"/>
                <a:gd name="T29" fmla="*/ 7 h 12"/>
                <a:gd name="T30" fmla="*/ 15 w 17"/>
                <a:gd name="T31" fmla="*/ 7 h 12"/>
                <a:gd name="T32" fmla="*/ 5 w 17"/>
                <a:gd name="T33" fmla="*/ 11 h 12"/>
                <a:gd name="T34" fmla="*/ 3 w 17"/>
                <a:gd name="T35" fmla="*/ 12 h 12"/>
                <a:gd name="T36" fmla="*/ 3 w 17"/>
                <a:gd name="T37" fmla="*/ 12 h 12"/>
                <a:gd name="T38" fmla="*/ 0 w 17"/>
                <a:gd name="T3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2">
                  <a:moveTo>
                    <a:pt x="0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1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89"/>
            <p:cNvSpPr/>
            <p:nvPr/>
          </p:nvSpPr>
          <p:spPr bwMode="auto">
            <a:xfrm>
              <a:off x="5765800" y="3016251"/>
              <a:ext cx="285750" cy="142875"/>
            </a:xfrm>
            <a:custGeom>
              <a:avLst/>
              <a:gdLst>
                <a:gd name="T0" fmla="*/ 0 w 54"/>
                <a:gd name="T1" fmla="*/ 15 h 27"/>
                <a:gd name="T2" fmla="*/ 0 w 54"/>
                <a:gd name="T3" fmla="*/ 15 h 27"/>
                <a:gd name="T4" fmla="*/ 1 w 54"/>
                <a:gd name="T5" fmla="*/ 13 h 27"/>
                <a:gd name="T6" fmla="*/ 1 w 54"/>
                <a:gd name="T7" fmla="*/ 13 h 27"/>
                <a:gd name="T8" fmla="*/ 3 w 54"/>
                <a:gd name="T9" fmla="*/ 14 h 27"/>
                <a:gd name="T10" fmla="*/ 3 w 54"/>
                <a:gd name="T11" fmla="*/ 14 h 27"/>
                <a:gd name="T12" fmla="*/ 4 w 54"/>
                <a:gd name="T13" fmla="*/ 15 h 27"/>
                <a:gd name="T14" fmla="*/ 4 w 54"/>
                <a:gd name="T15" fmla="*/ 15 h 27"/>
                <a:gd name="T16" fmla="*/ 7 w 54"/>
                <a:gd name="T17" fmla="*/ 18 h 27"/>
                <a:gd name="T18" fmla="*/ 7 w 54"/>
                <a:gd name="T19" fmla="*/ 18 h 27"/>
                <a:gd name="T20" fmla="*/ 22 w 54"/>
                <a:gd name="T21" fmla="*/ 23 h 27"/>
                <a:gd name="T22" fmla="*/ 22 w 54"/>
                <a:gd name="T23" fmla="*/ 23 h 27"/>
                <a:gd name="T24" fmla="*/ 24 w 54"/>
                <a:gd name="T25" fmla="*/ 23 h 27"/>
                <a:gd name="T26" fmla="*/ 24 w 54"/>
                <a:gd name="T27" fmla="*/ 23 h 27"/>
                <a:gd name="T28" fmla="*/ 50 w 54"/>
                <a:gd name="T29" fmla="*/ 12 h 27"/>
                <a:gd name="T30" fmla="*/ 50 w 54"/>
                <a:gd name="T31" fmla="*/ 12 h 27"/>
                <a:gd name="T32" fmla="*/ 51 w 54"/>
                <a:gd name="T33" fmla="*/ 5 h 27"/>
                <a:gd name="T34" fmla="*/ 51 w 54"/>
                <a:gd name="T35" fmla="*/ 5 h 27"/>
                <a:gd name="T36" fmla="*/ 51 w 54"/>
                <a:gd name="T37" fmla="*/ 2 h 27"/>
                <a:gd name="T38" fmla="*/ 51 w 54"/>
                <a:gd name="T39" fmla="*/ 2 h 27"/>
                <a:gd name="T40" fmla="*/ 52 w 54"/>
                <a:gd name="T41" fmla="*/ 0 h 27"/>
                <a:gd name="T42" fmla="*/ 52 w 54"/>
                <a:gd name="T43" fmla="*/ 0 h 27"/>
                <a:gd name="T44" fmla="*/ 54 w 54"/>
                <a:gd name="T45" fmla="*/ 2 h 27"/>
                <a:gd name="T46" fmla="*/ 54 w 54"/>
                <a:gd name="T47" fmla="*/ 2 h 27"/>
                <a:gd name="T48" fmla="*/ 54 w 54"/>
                <a:gd name="T49" fmla="*/ 5 h 27"/>
                <a:gd name="T50" fmla="*/ 54 w 54"/>
                <a:gd name="T51" fmla="*/ 5 h 27"/>
                <a:gd name="T52" fmla="*/ 52 w 54"/>
                <a:gd name="T53" fmla="*/ 14 h 27"/>
                <a:gd name="T54" fmla="*/ 52 w 54"/>
                <a:gd name="T55" fmla="*/ 14 h 27"/>
                <a:gd name="T56" fmla="*/ 24 w 54"/>
                <a:gd name="T57" fmla="*/ 26 h 27"/>
                <a:gd name="T58" fmla="*/ 24 w 54"/>
                <a:gd name="T59" fmla="*/ 26 h 27"/>
                <a:gd name="T60" fmla="*/ 22 w 54"/>
                <a:gd name="T61" fmla="*/ 27 h 27"/>
                <a:gd name="T62" fmla="*/ 22 w 54"/>
                <a:gd name="T63" fmla="*/ 27 h 27"/>
                <a:gd name="T64" fmla="*/ 0 w 54"/>
                <a:gd name="T6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27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21"/>
                    <a:pt x="15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9" y="22"/>
                    <a:pt x="48" y="15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0"/>
                    <a:pt x="51" y="7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3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7"/>
                    <a:pt x="54" y="11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9" y="18"/>
                    <a:pt x="40" y="25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7" y="26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90"/>
            <p:cNvSpPr>
              <a:spLocks noEditPoints="1"/>
            </p:cNvSpPr>
            <p:nvPr/>
          </p:nvSpPr>
          <p:spPr bwMode="auto">
            <a:xfrm>
              <a:off x="5756275" y="3006726"/>
              <a:ext cx="306388" cy="161925"/>
            </a:xfrm>
            <a:custGeom>
              <a:avLst/>
              <a:gdLst>
                <a:gd name="T0" fmla="*/ 4 w 58"/>
                <a:gd name="T1" fmla="*/ 23 h 31"/>
                <a:gd name="T2" fmla="*/ 4 w 58"/>
                <a:gd name="T3" fmla="*/ 24 h 31"/>
                <a:gd name="T4" fmla="*/ 0 w 58"/>
                <a:gd name="T5" fmla="*/ 18 h 31"/>
                <a:gd name="T6" fmla="*/ 0 w 58"/>
                <a:gd name="T7" fmla="*/ 16 h 31"/>
                <a:gd name="T8" fmla="*/ 0 w 58"/>
                <a:gd name="T9" fmla="*/ 16 h 31"/>
                <a:gd name="T10" fmla="*/ 0 w 58"/>
                <a:gd name="T11" fmla="*/ 15 h 31"/>
                <a:gd name="T12" fmla="*/ 0 w 58"/>
                <a:gd name="T13" fmla="*/ 15 h 31"/>
                <a:gd name="T14" fmla="*/ 0 w 58"/>
                <a:gd name="T15" fmla="*/ 10 h 31"/>
                <a:gd name="T16" fmla="*/ 2 w 58"/>
                <a:gd name="T17" fmla="*/ 13 h 31"/>
                <a:gd name="T18" fmla="*/ 3 w 58"/>
                <a:gd name="T19" fmla="*/ 13 h 31"/>
                <a:gd name="T20" fmla="*/ 3 w 58"/>
                <a:gd name="T21" fmla="*/ 13 h 31"/>
                <a:gd name="T22" fmla="*/ 6 w 58"/>
                <a:gd name="T23" fmla="*/ 14 h 31"/>
                <a:gd name="T24" fmla="*/ 6 w 58"/>
                <a:gd name="T25" fmla="*/ 14 h 31"/>
                <a:gd name="T26" fmla="*/ 6 w 58"/>
                <a:gd name="T27" fmla="*/ 14 h 31"/>
                <a:gd name="T28" fmla="*/ 6 w 58"/>
                <a:gd name="T29" fmla="*/ 14 h 31"/>
                <a:gd name="T30" fmla="*/ 6 w 58"/>
                <a:gd name="T31" fmla="*/ 14 h 31"/>
                <a:gd name="T32" fmla="*/ 6 w 58"/>
                <a:gd name="T33" fmla="*/ 14 h 31"/>
                <a:gd name="T34" fmla="*/ 6 w 58"/>
                <a:gd name="T35" fmla="*/ 14 h 31"/>
                <a:gd name="T36" fmla="*/ 6 w 58"/>
                <a:gd name="T37" fmla="*/ 15 h 31"/>
                <a:gd name="T38" fmla="*/ 6 w 58"/>
                <a:gd name="T39" fmla="*/ 15 h 31"/>
                <a:gd name="T40" fmla="*/ 7 w 58"/>
                <a:gd name="T41" fmla="*/ 15 h 31"/>
                <a:gd name="T42" fmla="*/ 7 w 58"/>
                <a:gd name="T43" fmla="*/ 15 h 31"/>
                <a:gd name="T44" fmla="*/ 7 w 58"/>
                <a:gd name="T45" fmla="*/ 16 h 31"/>
                <a:gd name="T46" fmla="*/ 7 w 58"/>
                <a:gd name="T47" fmla="*/ 16 h 31"/>
                <a:gd name="T48" fmla="*/ 11 w 58"/>
                <a:gd name="T49" fmla="*/ 19 h 31"/>
                <a:gd name="T50" fmla="*/ 11 w 58"/>
                <a:gd name="T51" fmla="*/ 19 h 31"/>
                <a:gd name="T52" fmla="*/ 24 w 58"/>
                <a:gd name="T53" fmla="*/ 23 h 31"/>
                <a:gd name="T54" fmla="*/ 24 w 58"/>
                <a:gd name="T55" fmla="*/ 23 h 31"/>
                <a:gd name="T56" fmla="*/ 26 w 58"/>
                <a:gd name="T57" fmla="*/ 23 h 31"/>
                <a:gd name="T58" fmla="*/ 26 w 58"/>
                <a:gd name="T59" fmla="*/ 23 h 31"/>
                <a:gd name="T60" fmla="*/ 50 w 58"/>
                <a:gd name="T61" fmla="*/ 13 h 31"/>
                <a:gd name="T62" fmla="*/ 50 w 58"/>
                <a:gd name="T63" fmla="*/ 13 h 31"/>
                <a:gd name="T64" fmla="*/ 51 w 58"/>
                <a:gd name="T65" fmla="*/ 7 h 31"/>
                <a:gd name="T66" fmla="*/ 51 w 58"/>
                <a:gd name="T67" fmla="*/ 7 h 31"/>
                <a:gd name="T68" fmla="*/ 51 w 58"/>
                <a:gd name="T69" fmla="*/ 7 h 31"/>
                <a:gd name="T70" fmla="*/ 51 w 58"/>
                <a:gd name="T71" fmla="*/ 7 h 31"/>
                <a:gd name="T72" fmla="*/ 51 w 58"/>
                <a:gd name="T73" fmla="*/ 4 h 31"/>
                <a:gd name="T74" fmla="*/ 51 w 58"/>
                <a:gd name="T75" fmla="*/ 4 h 31"/>
                <a:gd name="T76" fmla="*/ 51 w 58"/>
                <a:gd name="T77" fmla="*/ 4 h 31"/>
                <a:gd name="T78" fmla="*/ 51 w 58"/>
                <a:gd name="T79" fmla="*/ 4 h 31"/>
                <a:gd name="T80" fmla="*/ 54 w 58"/>
                <a:gd name="T81" fmla="*/ 0 h 31"/>
                <a:gd name="T82" fmla="*/ 54 w 58"/>
                <a:gd name="T83" fmla="*/ 0 h 31"/>
                <a:gd name="T84" fmla="*/ 54 w 58"/>
                <a:gd name="T85" fmla="*/ 0 h 31"/>
                <a:gd name="T86" fmla="*/ 54 w 58"/>
                <a:gd name="T87" fmla="*/ 0 h 31"/>
                <a:gd name="T88" fmla="*/ 58 w 58"/>
                <a:gd name="T89" fmla="*/ 4 h 31"/>
                <a:gd name="T90" fmla="*/ 58 w 58"/>
                <a:gd name="T91" fmla="*/ 4 h 31"/>
                <a:gd name="T92" fmla="*/ 58 w 58"/>
                <a:gd name="T93" fmla="*/ 4 h 31"/>
                <a:gd name="T94" fmla="*/ 58 w 58"/>
                <a:gd name="T95" fmla="*/ 4 h 31"/>
                <a:gd name="T96" fmla="*/ 58 w 58"/>
                <a:gd name="T97" fmla="*/ 4 h 31"/>
                <a:gd name="T98" fmla="*/ 58 w 58"/>
                <a:gd name="T99" fmla="*/ 7 h 31"/>
                <a:gd name="T100" fmla="*/ 58 w 58"/>
                <a:gd name="T101" fmla="*/ 7 h 31"/>
                <a:gd name="T102" fmla="*/ 56 w 58"/>
                <a:gd name="T103" fmla="*/ 17 h 31"/>
                <a:gd name="T104" fmla="*/ 56 w 58"/>
                <a:gd name="T105" fmla="*/ 17 h 31"/>
                <a:gd name="T106" fmla="*/ 26 w 58"/>
                <a:gd name="T107" fmla="*/ 30 h 31"/>
                <a:gd name="T108" fmla="*/ 26 w 58"/>
                <a:gd name="T109" fmla="*/ 30 h 31"/>
                <a:gd name="T110" fmla="*/ 24 w 58"/>
                <a:gd name="T111" fmla="*/ 31 h 31"/>
                <a:gd name="T112" fmla="*/ 24 w 58"/>
                <a:gd name="T113" fmla="*/ 31 h 31"/>
                <a:gd name="T114" fmla="*/ 4 w 58"/>
                <a:gd name="T115" fmla="*/ 23 h 31"/>
                <a:gd name="T116" fmla="*/ 0 w 58"/>
                <a:gd name="T117" fmla="*/ 18 h 31"/>
                <a:gd name="T118" fmla="*/ 2 w 58"/>
                <a:gd name="T119" fmla="*/ 17 h 31"/>
                <a:gd name="T120" fmla="*/ 0 w 58"/>
                <a:gd name="T12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" h="31">
                  <a:moveTo>
                    <a:pt x="4" y="23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8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3" y="21"/>
                    <a:pt x="18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40" y="22"/>
                    <a:pt x="48" y="15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1" y="9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52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5"/>
                    <a:pt x="58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9"/>
                    <a:pt x="58" y="13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3" y="21"/>
                    <a:pt x="43" y="29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4" y="30"/>
                    <a:pt x="8" y="26"/>
                    <a:pt x="4" y="23"/>
                  </a:cubicBezTo>
                  <a:close/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91"/>
            <p:cNvSpPr/>
            <p:nvPr/>
          </p:nvSpPr>
          <p:spPr bwMode="auto">
            <a:xfrm>
              <a:off x="5765800" y="3100388"/>
              <a:ext cx="238125" cy="168275"/>
            </a:xfrm>
            <a:custGeom>
              <a:avLst/>
              <a:gdLst>
                <a:gd name="T0" fmla="*/ 4 w 45"/>
                <a:gd name="T1" fmla="*/ 16 h 32"/>
                <a:gd name="T2" fmla="*/ 0 w 45"/>
                <a:gd name="T3" fmla="*/ 2 h 32"/>
                <a:gd name="T4" fmla="*/ 0 w 45"/>
                <a:gd name="T5" fmla="*/ 2 h 32"/>
                <a:gd name="T6" fmla="*/ 0 w 45"/>
                <a:gd name="T7" fmla="*/ 2 h 32"/>
                <a:gd name="T8" fmla="*/ 1 w 45"/>
                <a:gd name="T9" fmla="*/ 0 h 32"/>
                <a:gd name="T10" fmla="*/ 1 w 45"/>
                <a:gd name="T11" fmla="*/ 0 h 32"/>
                <a:gd name="T12" fmla="*/ 3 w 45"/>
                <a:gd name="T13" fmla="*/ 1 h 32"/>
                <a:gd name="T14" fmla="*/ 3 w 45"/>
                <a:gd name="T15" fmla="*/ 1 h 32"/>
                <a:gd name="T16" fmla="*/ 7 w 45"/>
                <a:gd name="T17" fmla="*/ 15 h 32"/>
                <a:gd name="T18" fmla="*/ 7 w 45"/>
                <a:gd name="T19" fmla="*/ 15 h 32"/>
                <a:gd name="T20" fmla="*/ 16 w 45"/>
                <a:gd name="T21" fmla="*/ 29 h 32"/>
                <a:gd name="T22" fmla="*/ 16 w 45"/>
                <a:gd name="T23" fmla="*/ 29 h 32"/>
                <a:gd name="T24" fmla="*/ 17 w 45"/>
                <a:gd name="T25" fmla="*/ 29 h 32"/>
                <a:gd name="T26" fmla="*/ 17 w 45"/>
                <a:gd name="T27" fmla="*/ 29 h 32"/>
                <a:gd name="T28" fmla="*/ 17 w 45"/>
                <a:gd name="T29" fmla="*/ 29 h 32"/>
                <a:gd name="T30" fmla="*/ 17 w 45"/>
                <a:gd name="T31" fmla="*/ 29 h 32"/>
                <a:gd name="T32" fmla="*/ 28 w 45"/>
                <a:gd name="T33" fmla="*/ 26 h 32"/>
                <a:gd name="T34" fmla="*/ 28 w 45"/>
                <a:gd name="T35" fmla="*/ 26 h 32"/>
                <a:gd name="T36" fmla="*/ 33 w 45"/>
                <a:gd name="T37" fmla="*/ 22 h 32"/>
                <a:gd name="T38" fmla="*/ 33 w 45"/>
                <a:gd name="T39" fmla="*/ 22 h 32"/>
                <a:gd name="T40" fmla="*/ 38 w 45"/>
                <a:gd name="T41" fmla="*/ 11 h 32"/>
                <a:gd name="T42" fmla="*/ 38 w 45"/>
                <a:gd name="T43" fmla="*/ 11 h 32"/>
                <a:gd name="T44" fmla="*/ 42 w 45"/>
                <a:gd name="T45" fmla="*/ 2 h 32"/>
                <a:gd name="T46" fmla="*/ 42 w 45"/>
                <a:gd name="T47" fmla="*/ 2 h 32"/>
                <a:gd name="T48" fmla="*/ 44 w 45"/>
                <a:gd name="T49" fmla="*/ 2 h 32"/>
                <a:gd name="T50" fmla="*/ 44 w 45"/>
                <a:gd name="T51" fmla="*/ 2 h 32"/>
                <a:gd name="T52" fmla="*/ 45 w 45"/>
                <a:gd name="T53" fmla="*/ 4 h 32"/>
                <a:gd name="T54" fmla="*/ 45 w 45"/>
                <a:gd name="T55" fmla="*/ 4 h 32"/>
                <a:gd name="T56" fmla="*/ 40 w 45"/>
                <a:gd name="T57" fmla="*/ 12 h 32"/>
                <a:gd name="T58" fmla="*/ 40 w 45"/>
                <a:gd name="T59" fmla="*/ 12 h 32"/>
                <a:gd name="T60" fmla="*/ 36 w 45"/>
                <a:gd name="T61" fmla="*/ 22 h 32"/>
                <a:gd name="T62" fmla="*/ 36 w 45"/>
                <a:gd name="T63" fmla="*/ 22 h 32"/>
                <a:gd name="T64" fmla="*/ 30 w 45"/>
                <a:gd name="T65" fmla="*/ 28 h 32"/>
                <a:gd name="T66" fmla="*/ 30 w 45"/>
                <a:gd name="T67" fmla="*/ 28 h 32"/>
                <a:gd name="T68" fmla="*/ 17 w 45"/>
                <a:gd name="T69" fmla="*/ 32 h 32"/>
                <a:gd name="T70" fmla="*/ 17 w 45"/>
                <a:gd name="T71" fmla="*/ 32 h 32"/>
                <a:gd name="T72" fmla="*/ 16 w 45"/>
                <a:gd name="T73" fmla="*/ 32 h 32"/>
                <a:gd name="T74" fmla="*/ 16 w 45"/>
                <a:gd name="T75" fmla="*/ 32 h 32"/>
                <a:gd name="T76" fmla="*/ 4 w 45"/>
                <a:gd name="T7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2">
                  <a:moveTo>
                    <a:pt x="4" y="16"/>
                  </a:moveTo>
                  <a:cubicBezTo>
                    <a:pt x="1" y="9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22"/>
                    <a:pt x="13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28"/>
                    <a:pt x="25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24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9"/>
                    <a:pt x="35" y="15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6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3" y="1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3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3" y="8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8" y="16"/>
                    <a:pt x="36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25"/>
                    <a:pt x="33" y="27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6" y="30"/>
                    <a:pt x="22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0" y="31"/>
                    <a:pt x="7" y="23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5756275" y="3090863"/>
              <a:ext cx="258763" cy="188913"/>
            </a:xfrm>
            <a:custGeom>
              <a:avLst/>
              <a:gdLst>
                <a:gd name="T0" fmla="*/ 6 w 49"/>
                <a:gd name="T1" fmla="*/ 18 h 36"/>
                <a:gd name="T2" fmla="*/ 0 w 49"/>
                <a:gd name="T3" fmla="*/ 4 h 36"/>
                <a:gd name="T4" fmla="*/ 0 w 49"/>
                <a:gd name="T5" fmla="*/ 3 h 36"/>
                <a:gd name="T6" fmla="*/ 3 w 49"/>
                <a:gd name="T7" fmla="*/ 0 h 36"/>
                <a:gd name="T8" fmla="*/ 3 w 49"/>
                <a:gd name="T9" fmla="*/ 0 h 36"/>
                <a:gd name="T10" fmla="*/ 7 w 49"/>
                <a:gd name="T11" fmla="*/ 2 h 36"/>
                <a:gd name="T12" fmla="*/ 7 w 49"/>
                <a:gd name="T13" fmla="*/ 2 h 36"/>
                <a:gd name="T14" fmla="*/ 7 w 49"/>
                <a:gd name="T15" fmla="*/ 3 h 36"/>
                <a:gd name="T16" fmla="*/ 7 w 49"/>
                <a:gd name="T17" fmla="*/ 3 h 36"/>
                <a:gd name="T18" fmla="*/ 7 w 49"/>
                <a:gd name="T19" fmla="*/ 3 h 36"/>
                <a:gd name="T20" fmla="*/ 7 w 49"/>
                <a:gd name="T21" fmla="*/ 4 h 36"/>
                <a:gd name="T22" fmla="*/ 8 w 49"/>
                <a:gd name="T23" fmla="*/ 7 h 36"/>
                <a:gd name="T24" fmla="*/ 11 w 49"/>
                <a:gd name="T25" fmla="*/ 17 h 36"/>
                <a:gd name="T26" fmla="*/ 15 w 49"/>
                <a:gd name="T27" fmla="*/ 25 h 36"/>
                <a:gd name="T28" fmla="*/ 18 w 49"/>
                <a:gd name="T29" fmla="*/ 29 h 36"/>
                <a:gd name="T30" fmla="*/ 18 w 49"/>
                <a:gd name="T31" fmla="*/ 29 h 36"/>
                <a:gd name="T32" fmla="*/ 19 w 49"/>
                <a:gd name="T33" fmla="*/ 29 h 36"/>
                <a:gd name="T34" fmla="*/ 29 w 49"/>
                <a:gd name="T35" fmla="*/ 26 h 36"/>
                <a:gd name="T36" fmla="*/ 33 w 49"/>
                <a:gd name="T37" fmla="*/ 23 h 36"/>
                <a:gd name="T38" fmla="*/ 33 w 49"/>
                <a:gd name="T39" fmla="*/ 23 h 36"/>
                <a:gd name="T40" fmla="*/ 38 w 49"/>
                <a:gd name="T41" fmla="*/ 12 h 36"/>
                <a:gd name="T42" fmla="*/ 42 w 49"/>
                <a:gd name="T43" fmla="*/ 4 h 36"/>
                <a:gd name="T44" fmla="*/ 45 w 49"/>
                <a:gd name="T45" fmla="*/ 2 h 36"/>
                <a:gd name="T46" fmla="*/ 47 w 49"/>
                <a:gd name="T47" fmla="*/ 2 h 36"/>
                <a:gd name="T48" fmla="*/ 49 w 49"/>
                <a:gd name="T49" fmla="*/ 5 h 36"/>
                <a:gd name="T50" fmla="*/ 49 w 49"/>
                <a:gd name="T51" fmla="*/ 7 h 36"/>
                <a:gd name="T52" fmla="*/ 49 w 49"/>
                <a:gd name="T53" fmla="*/ 7 h 36"/>
                <a:gd name="T54" fmla="*/ 48 w 49"/>
                <a:gd name="T55" fmla="*/ 7 h 36"/>
                <a:gd name="T56" fmla="*/ 48 w 49"/>
                <a:gd name="T57" fmla="*/ 7 h 36"/>
                <a:gd name="T58" fmla="*/ 48 w 49"/>
                <a:gd name="T59" fmla="*/ 7 h 36"/>
                <a:gd name="T60" fmla="*/ 48 w 49"/>
                <a:gd name="T61" fmla="*/ 7 h 36"/>
                <a:gd name="T62" fmla="*/ 48 w 49"/>
                <a:gd name="T63" fmla="*/ 8 h 36"/>
                <a:gd name="T64" fmla="*/ 47 w 49"/>
                <a:gd name="T65" fmla="*/ 9 h 36"/>
                <a:gd name="T66" fmla="*/ 44 w 49"/>
                <a:gd name="T67" fmla="*/ 15 h 36"/>
                <a:gd name="T68" fmla="*/ 40 w 49"/>
                <a:gd name="T69" fmla="*/ 24 h 36"/>
                <a:gd name="T70" fmla="*/ 40 w 49"/>
                <a:gd name="T71" fmla="*/ 24 h 36"/>
                <a:gd name="T72" fmla="*/ 33 w 49"/>
                <a:gd name="T73" fmla="*/ 32 h 36"/>
                <a:gd name="T74" fmla="*/ 19 w 49"/>
                <a:gd name="T75" fmla="*/ 36 h 36"/>
                <a:gd name="T76" fmla="*/ 4 w 49"/>
                <a:gd name="T77" fmla="*/ 19 h 36"/>
                <a:gd name="T78" fmla="*/ 46 w 49"/>
                <a:gd name="T79" fmla="*/ 5 h 36"/>
                <a:gd name="T80" fmla="*/ 46 w 49"/>
                <a:gd name="T81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" h="36">
                  <a:moveTo>
                    <a:pt x="4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1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10"/>
                    <a:pt x="9" y="13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20"/>
                    <a:pt x="13" y="23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8"/>
                    <a:pt x="27" y="27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5"/>
                    <a:pt x="33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0"/>
                    <a:pt x="36" y="16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0" y="8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4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3"/>
                    <a:pt x="49" y="4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6"/>
                    <a:pt x="49" y="6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11"/>
                    <a:pt x="45" y="13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2" y="19"/>
                    <a:pt x="40" y="23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8"/>
                    <a:pt x="36" y="30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9" y="34"/>
                    <a:pt x="24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0" y="35"/>
                    <a:pt x="7" y="26"/>
                    <a:pt x="4" y="19"/>
                  </a:cubicBezTo>
                  <a:close/>
                  <a:moveTo>
                    <a:pt x="46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93"/>
            <p:cNvSpPr/>
            <p:nvPr/>
          </p:nvSpPr>
          <p:spPr bwMode="auto">
            <a:xfrm>
              <a:off x="5729288" y="3052763"/>
              <a:ext cx="74613" cy="63500"/>
            </a:xfrm>
            <a:custGeom>
              <a:avLst/>
              <a:gdLst>
                <a:gd name="T0" fmla="*/ 1 w 14"/>
                <a:gd name="T1" fmla="*/ 11 h 12"/>
                <a:gd name="T2" fmla="*/ 1 w 14"/>
                <a:gd name="T3" fmla="*/ 9 h 12"/>
                <a:gd name="T4" fmla="*/ 1 w 14"/>
                <a:gd name="T5" fmla="*/ 9 h 12"/>
                <a:gd name="T6" fmla="*/ 12 w 14"/>
                <a:gd name="T7" fmla="*/ 1 h 12"/>
                <a:gd name="T8" fmla="*/ 14 w 14"/>
                <a:gd name="T9" fmla="*/ 1 h 12"/>
                <a:gd name="T10" fmla="*/ 14 w 14"/>
                <a:gd name="T11" fmla="*/ 1 h 12"/>
                <a:gd name="T12" fmla="*/ 14 w 14"/>
                <a:gd name="T13" fmla="*/ 3 h 12"/>
                <a:gd name="T14" fmla="*/ 14 w 14"/>
                <a:gd name="T15" fmla="*/ 3 h 12"/>
                <a:gd name="T16" fmla="*/ 3 w 14"/>
                <a:gd name="T17" fmla="*/ 11 h 12"/>
                <a:gd name="T18" fmla="*/ 2 w 14"/>
                <a:gd name="T19" fmla="*/ 12 h 12"/>
                <a:gd name="T20" fmla="*/ 2 w 14"/>
                <a:gd name="T21" fmla="*/ 12 h 12"/>
                <a:gd name="T22" fmla="*/ 1 w 14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2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5724525" y="3043238"/>
              <a:ext cx="88900" cy="84138"/>
            </a:xfrm>
            <a:custGeom>
              <a:avLst/>
              <a:gdLst>
                <a:gd name="T0" fmla="*/ 0 w 17"/>
                <a:gd name="T1" fmla="*/ 15 h 16"/>
                <a:gd name="T2" fmla="*/ 0 w 17"/>
                <a:gd name="T3" fmla="*/ 12 h 16"/>
                <a:gd name="T4" fmla="*/ 0 w 17"/>
                <a:gd name="T5" fmla="*/ 12 h 16"/>
                <a:gd name="T6" fmla="*/ 1 w 17"/>
                <a:gd name="T7" fmla="*/ 10 h 16"/>
                <a:gd name="T8" fmla="*/ 1 w 17"/>
                <a:gd name="T9" fmla="*/ 10 h 16"/>
                <a:gd name="T10" fmla="*/ 11 w 17"/>
                <a:gd name="T11" fmla="*/ 1 h 16"/>
                <a:gd name="T12" fmla="*/ 14 w 17"/>
                <a:gd name="T13" fmla="*/ 0 h 16"/>
                <a:gd name="T14" fmla="*/ 14 w 17"/>
                <a:gd name="T15" fmla="*/ 0 h 16"/>
                <a:gd name="T16" fmla="*/ 16 w 17"/>
                <a:gd name="T17" fmla="*/ 2 h 16"/>
                <a:gd name="T18" fmla="*/ 16 w 17"/>
                <a:gd name="T19" fmla="*/ 2 h 16"/>
                <a:gd name="T20" fmla="*/ 17 w 17"/>
                <a:gd name="T21" fmla="*/ 4 h 16"/>
                <a:gd name="T22" fmla="*/ 17 w 17"/>
                <a:gd name="T23" fmla="*/ 4 h 16"/>
                <a:gd name="T24" fmla="*/ 16 w 17"/>
                <a:gd name="T25" fmla="*/ 7 h 16"/>
                <a:gd name="T26" fmla="*/ 16 w 17"/>
                <a:gd name="T27" fmla="*/ 7 h 16"/>
                <a:gd name="T28" fmla="*/ 5 w 17"/>
                <a:gd name="T29" fmla="*/ 15 h 16"/>
                <a:gd name="T30" fmla="*/ 3 w 17"/>
                <a:gd name="T31" fmla="*/ 16 h 16"/>
                <a:gd name="T32" fmla="*/ 3 w 17"/>
                <a:gd name="T33" fmla="*/ 16 h 16"/>
                <a:gd name="T34" fmla="*/ 3 w 17"/>
                <a:gd name="T35" fmla="*/ 16 h 16"/>
                <a:gd name="T36" fmla="*/ 3 w 17"/>
                <a:gd name="T37" fmla="*/ 16 h 16"/>
                <a:gd name="T38" fmla="*/ 0 w 17"/>
                <a:gd name="T39" fmla="*/ 15 h 16"/>
                <a:gd name="T40" fmla="*/ 2 w 17"/>
                <a:gd name="T41" fmla="*/ 13 h 16"/>
                <a:gd name="T42" fmla="*/ 3 w 17"/>
                <a:gd name="T43" fmla="*/ 12 h 16"/>
                <a:gd name="T44" fmla="*/ 3 w 17"/>
                <a:gd name="T45" fmla="*/ 12 h 16"/>
                <a:gd name="T46" fmla="*/ 2 w 17"/>
                <a:gd name="T47" fmla="*/ 13 h 16"/>
                <a:gd name="T48" fmla="*/ 3 w 17"/>
                <a:gd name="T49" fmla="*/ 12 h 16"/>
                <a:gd name="T50" fmla="*/ 3 w 17"/>
                <a:gd name="T51" fmla="*/ 12 h 16"/>
                <a:gd name="T52" fmla="*/ 3 w 17"/>
                <a:gd name="T53" fmla="*/ 12 h 16"/>
                <a:gd name="T54" fmla="*/ 3 w 17"/>
                <a:gd name="T55" fmla="*/ 12 h 16"/>
                <a:gd name="T56" fmla="*/ 3 w 17"/>
                <a:gd name="T5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16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0" y="15"/>
                  </a:cubicBezTo>
                  <a:close/>
                  <a:moveTo>
                    <a:pt x="2" y="13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95"/>
            <p:cNvSpPr/>
            <p:nvPr/>
          </p:nvSpPr>
          <p:spPr bwMode="auto">
            <a:xfrm>
              <a:off x="6019800" y="3016251"/>
              <a:ext cx="58738" cy="26988"/>
            </a:xfrm>
            <a:custGeom>
              <a:avLst/>
              <a:gdLst>
                <a:gd name="T0" fmla="*/ 9 w 11"/>
                <a:gd name="T1" fmla="*/ 5 h 5"/>
                <a:gd name="T2" fmla="*/ 1 w 11"/>
                <a:gd name="T3" fmla="*/ 3 h 5"/>
                <a:gd name="T4" fmla="*/ 0 w 11"/>
                <a:gd name="T5" fmla="*/ 1 h 5"/>
                <a:gd name="T6" fmla="*/ 0 w 11"/>
                <a:gd name="T7" fmla="*/ 1 h 5"/>
                <a:gd name="T8" fmla="*/ 2 w 11"/>
                <a:gd name="T9" fmla="*/ 0 h 5"/>
                <a:gd name="T10" fmla="*/ 2 w 11"/>
                <a:gd name="T11" fmla="*/ 0 h 5"/>
                <a:gd name="T12" fmla="*/ 10 w 11"/>
                <a:gd name="T13" fmla="*/ 2 h 5"/>
                <a:gd name="T14" fmla="*/ 11 w 11"/>
                <a:gd name="T15" fmla="*/ 4 h 5"/>
                <a:gd name="T16" fmla="*/ 11 w 11"/>
                <a:gd name="T17" fmla="*/ 4 h 5"/>
                <a:gd name="T18" fmla="*/ 9 w 11"/>
                <a:gd name="T19" fmla="*/ 5 h 5"/>
                <a:gd name="T20" fmla="*/ 9 w 11"/>
                <a:gd name="T21" fmla="*/ 5 h 5"/>
                <a:gd name="T22" fmla="*/ 9 w 11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5">
                  <a:moveTo>
                    <a:pt x="9" y="5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8" name="Freeform 96"/>
            <p:cNvSpPr/>
            <p:nvPr/>
          </p:nvSpPr>
          <p:spPr bwMode="auto">
            <a:xfrm>
              <a:off x="6010275" y="3006726"/>
              <a:ext cx="79375" cy="46038"/>
            </a:xfrm>
            <a:custGeom>
              <a:avLst/>
              <a:gdLst>
                <a:gd name="T0" fmla="*/ 11 w 15"/>
                <a:gd name="T1" fmla="*/ 9 h 9"/>
                <a:gd name="T2" fmla="*/ 11 w 15"/>
                <a:gd name="T3" fmla="*/ 9 h 9"/>
                <a:gd name="T4" fmla="*/ 11 w 15"/>
                <a:gd name="T5" fmla="*/ 9 h 9"/>
                <a:gd name="T6" fmla="*/ 11 w 15"/>
                <a:gd name="T7" fmla="*/ 7 h 9"/>
                <a:gd name="T8" fmla="*/ 11 w 15"/>
                <a:gd name="T9" fmla="*/ 9 h 9"/>
                <a:gd name="T10" fmla="*/ 2 w 15"/>
                <a:gd name="T11" fmla="*/ 7 h 9"/>
                <a:gd name="T12" fmla="*/ 0 w 15"/>
                <a:gd name="T13" fmla="*/ 4 h 9"/>
                <a:gd name="T14" fmla="*/ 0 w 15"/>
                <a:gd name="T15" fmla="*/ 4 h 9"/>
                <a:gd name="T16" fmla="*/ 0 w 15"/>
                <a:gd name="T17" fmla="*/ 3 h 9"/>
                <a:gd name="T18" fmla="*/ 0 w 15"/>
                <a:gd name="T19" fmla="*/ 3 h 9"/>
                <a:gd name="T20" fmla="*/ 3 w 15"/>
                <a:gd name="T21" fmla="*/ 0 h 9"/>
                <a:gd name="T22" fmla="*/ 3 w 15"/>
                <a:gd name="T23" fmla="*/ 0 h 9"/>
                <a:gd name="T24" fmla="*/ 4 w 15"/>
                <a:gd name="T25" fmla="*/ 0 h 9"/>
                <a:gd name="T26" fmla="*/ 4 w 15"/>
                <a:gd name="T27" fmla="*/ 0 h 9"/>
                <a:gd name="T28" fmla="*/ 12 w 15"/>
                <a:gd name="T29" fmla="*/ 2 h 9"/>
                <a:gd name="T30" fmla="*/ 15 w 15"/>
                <a:gd name="T31" fmla="*/ 6 h 9"/>
                <a:gd name="T32" fmla="*/ 15 w 15"/>
                <a:gd name="T33" fmla="*/ 6 h 9"/>
                <a:gd name="T34" fmla="*/ 15 w 15"/>
                <a:gd name="T35" fmla="*/ 7 h 9"/>
                <a:gd name="T36" fmla="*/ 15 w 15"/>
                <a:gd name="T37" fmla="*/ 7 h 9"/>
                <a:gd name="T38" fmla="*/ 11 w 15"/>
                <a:gd name="T39" fmla="*/ 9 h 9"/>
                <a:gd name="T40" fmla="*/ 11 w 15"/>
                <a:gd name="T41" fmla="*/ 9 h 9"/>
                <a:gd name="T42" fmla="*/ 11 w 15"/>
                <a:gd name="T4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9" name="Freeform 97"/>
            <p:cNvSpPr/>
            <p:nvPr/>
          </p:nvSpPr>
          <p:spPr bwMode="auto">
            <a:xfrm>
              <a:off x="5729288" y="3311526"/>
              <a:ext cx="95250" cy="127000"/>
            </a:xfrm>
            <a:custGeom>
              <a:avLst/>
              <a:gdLst>
                <a:gd name="T0" fmla="*/ 1 w 18"/>
                <a:gd name="T1" fmla="*/ 14 h 24"/>
                <a:gd name="T2" fmla="*/ 1 w 18"/>
                <a:gd name="T3" fmla="*/ 12 h 24"/>
                <a:gd name="T4" fmla="*/ 1 w 18"/>
                <a:gd name="T5" fmla="*/ 12 h 24"/>
                <a:gd name="T6" fmla="*/ 3 w 18"/>
                <a:gd name="T7" fmla="*/ 12 h 24"/>
                <a:gd name="T8" fmla="*/ 3 w 18"/>
                <a:gd name="T9" fmla="*/ 12 h 24"/>
                <a:gd name="T10" fmla="*/ 12 w 18"/>
                <a:gd name="T11" fmla="*/ 19 h 24"/>
                <a:gd name="T12" fmla="*/ 15 w 18"/>
                <a:gd name="T13" fmla="*/ 9 h 24"/>
                <a:gd name="T14" fmla="*/ 15 w 18"/>
                <a:gd name="T15" fmla="*/ 2 h 24"/>
                <a:gd name="T16" fmla="*/ 17 w 18"/>
                <a:gd name="T17" fmla="*/ 0 h 24"/>
                <a:gd name="T18" fmla="*/ 17 w 18"/>
                <a:gd name="T19" fmla="*/ 0 h 24"/>
                <a:gd name="T20" fmla="*/ 18 w 18"/>
                <a:gd name="T21" fmla="*/ 2 h 24"/>
                <a:gd name="T22" fmla="*/ 18 w 18"/>
                <a:gd name="T23" fmla="*/ 2 h 24"/>
                <a:gd name="T24" fmla="*/ 18 w 18"/>
                <a:gd name="T25" fmla="*/ 10 h 24"/>
                <a:gd name="T26" fmla="*/ 13 w 18"/>
                <a:gd name="T27" fmla="*/ 24 h 24"/>
                <a:gd name="T28" fmla="*/ 1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1" y="14"/>
                  </a:moveTo>
                  <a:cubicBezTo>
                    <a:pt x="1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2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5724525" y="3300413"/>
              <a:ext cx="111125" cy="153988"/>
            </a:xfrm>
            <a:custGeom>
              <a:avLst/>
              <a:gdLst>
                <a:gd name="T0" fmla="*/ 1 w 21"/>
                <a:gd name="T1" fmla="*/ 18 h 29"/>
                <a:gd name="T2" fmla="*/ 1 w 21"/>
                <a:gd name="T3" fmla="*/ 18 h 29"/>
                <a:gd name="T4" fmla="*/ 0 w 21"/>
                <a:gd name="T5" fmla="*/ 15 h 29"/>
                <a:gd name="T6" fmla="*/ 0 w 21"/>
                <a:gd name="T7" fmla="*/ 15 h 29"/>
                <a:gd name="T8" fmla="*/ 0 w 21"/>
                <a:gd name="T9" fmla="*/ 13 h 29"/>
                <a:gd name="T10" fmla="*/ 0 w 21"/>
                <a:gd name="T11" fmla="*/ 13 h 29"/>
                <a:gd name="T12" fmla="*/ 3 w 21"/>
                <a:gd name="T13" fmla="*/ 11 h 29"/>
                <a:gd name="T14" fmla="*/ 3 w 21"/>
                <a:gd name="T15" fmla="*/ 11 h 29"/>
                <a:gd name="T16" fmla="*/ 5 w 21"/>
                <a:gd name="T17" fmla="*/ 12 h 29"/>
                <a:gd name="T18" fmla="*/ 5 w 21"/>
                <a:gd name="T19" fmla="*/ 12 h 29"/>
                <a:gd name="T20" fmla="*/ 12 w 21"/>
                <a:gd name="T21" fmla="*/ 17 h 29"/>
                <a:gd name="T22" fmla="*/ 14 w 21"/>
                <a:gd name="T23" fmla="*/ 11 h 29"/>
                <a:gd name="T24" fmla="*/ 14 w 21"/>
                <a:gd name="T25" fmla="*/ 4 h 29"/>
                <a:gd name="T26" fmla="*/ 18 w 21"/>
                <a:gd name="T27" fmla="*/ 0 h 29"/>
                <a:gd name="T28" fmla="*/ 18 w 21"/>
                <a:gd name="T29" fmla="*/ 0 h 29"/>
                <a:gd name="T30" fmla="*/ 21 w 21"/>
                <a:gd name="T31" fmla="*/ 4 h 29"/>
                <a:gd name="T32" fmla="*/ 21 w 21"/>
                <a:gd name="T33" fmla="*/ 4 h 29"/>
                <a:gd name="T34" fmla="*/ 21 w 21"/>
                <a:gd name="T35" fmla="*/ 12 h 29"/>
                <a:gd name="T36" fmla="*/ 15 w 21"/>
                <a:gd name="T37" fmla="*/ 29 h 29"/>
                <a:gd name="T38" fmla="*/ 1 w 21"/>
                <a:gd name="T39" fmla="*/ 18 h 29"/>
                <a:gd name="T40" fmla="*/ 2 w 21"/>
                <a:gd name="T41" fmla="*/ 16 h 29"/>
                <a:gd name="T42" fmla="*/ 3 w 21"/>
                <a:gd name="T43" fmla="*/ 15 h 29"/>
                <a:gd name="T44" fmla="*/ 3 w 21"/>
                <a:gd name="T45" fmla="*/ 15 h 29"/>
                <a:gd name="T46" fmla="*/ 3 w 21"/>
                <a:gd name="T47" fmla="*/ 15 h 29"/>
                <a:gd name="T48" fmla="*/ 2 w 21"/>
                <a:gd name="T49" fmla="*/ 16 h 29"/>
                <a:gd name="T50" fmla="*/ 3 w 21"/>
                <a:gd name="T51" fmla="*/ 15 h 29"/>
                <a:gd name="T52" fmla="*/ 3 w 21"/>
                <a:gd name="T53" fmla="*/ 15 h 29"/>
                <a:gd name="T54" fmla="*/ 3 w 21"/>
                <a:gd name="T55" fmla="*/ 15 h 29"/>
                <a:gd name="T56" fmla="*/ 3 w 21"/>
                <a:gd name="T57" fmla="*/ 15 h 29"/>
                <a:gd name="T58" fmla="*/ 3 w 21"/>
                <a:gd name="T59" fmla="*/ 15 h 29"/>
                <a:gd name="T60" fmla="*/ 3 w 21"/>
                <a:gd name="T61" fmla="*/ 15 h 29"/>
                <a:gd name="T62" fmla="*/ 3 w 21"/>
                <a:gd name="T6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9"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2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2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99"/>
            <p:cNvSpPr/>
            <p:nvPr/>
          </p:nvSpPr>
          <p:spPr bwMode="auto">
            <a:xfrm>
              <a:off x="5808663" y="3338513"/>
              <a:ext cx="84138" cy="88900"/>
            </a:xfrm>
            <a:custGeom>
              <a:avLst/>
              <a:gdLst>
                <a:gd name="T0" fmla="*/ 0 w 16"/>
                <a:gd name="T1" fmla="*/ 5 h 17"/>
                <a:gd name="T2" fmla="*/ 1 w 16"/>
                <a:gd name="T3" fmla="*/ 3 h 17"/>
                <a:gd name="T4" fmla="*/ 1 w 16"/>
                <a:gd name="T5" fmla="*/ 3 h 17"/>
                <a:gd name="T6" fmla="*/ 3 w 16"/>
                <a:gd name="T7" fmla="*/ 3 h 17"/>
                <a:gd name="T8" fmla="*/ 3 w 16"/>
                <a:gd name="T9" fmla="*/ 3 h 17"/>
                <a:gd name="T10" fmla="*/ 9 w 16"/>
                <a:gd name="T11" fmla="*/ 11 h 17"/>
                <a:gd name="T12" fmla="*/ 13 w 16"/>
                <a:gd name="T13" fmla="*/ 1 h 17"/>
                <a:gd name="T14" fmla="*/ 15 w 16"/>
                <a:gd name="T15" fmla="*/ 1 h 17"/>
                <a:gd name="T16" fmla="*/ 15 w 16"/>
                <a:gd name="T17" fmla="*/ 1 h 17"/>
                <a:gd name="T18" fmla="*/ 16 w 16"/>
                <a:gd name="T19" fmla="*/ 2 h 17"/>
                <a:gd name="T20" fmla="*/ 16 w 16"/>
                <a:gd name="T21" fmla="*/ 2 h 17"/>
                <a:gd name="T22" fmla="*/ 10 w 16"/>
                <a:gd name="T23" fmla="*/ 17 h 17"/>
                <a:gd name="T24" fmla="*/ 0 w 16"/>
                <a:gd name="T2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0" y="5"/>
                  </a:moveTo>
                  <a:cubicBezTo>
                    <a:pt x="0" y="5"/>
                    <a:pt x="0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100"/>
            <p:cNvSpPr/>
            <p:nvPr/>
          </p:nvSpPr>
          <p:spPr bwMode="auto">
            <a:xfrm>
              <a:off x="5797550" y="3327401"/>
              <a:ext cx="106363" cy="115888"/>
            </a:xfrm>
            <a:custGeom>
              <a:avLst/>
              <a:gdLst>
                <a:gd name="T0" fmla="*/ 1 w 20"/>
                <a:gd name="T1" fmla="*/ 9 h 22"/>
                <a:gd name="T2" fmla="*/ 2 w 20"/>
                <a:gd name="T3" fmla="*/ 7 h 22"/>
                <a:gd name="T4" fmla="*/ 4 w 20"/>
                <a:gd name="T5" fmla="*/ 6 h 22"/>
                <a:gd name="T6" fmla="*/ 4 w 20"/>
                <a:gd name="T7" fmla="*/ 6 h 22"/>
                <a:gd name="T8" fmla="*/ 2 w 20"/>
                <a:gd name="T9" fmla="*/ 7 h 22"/>
                <a:gd name="T10" fmla="*/ 1 w 20"/>
                <a:gd name="T11" fmla="*/ 9 h 22"/>
                <a:gd name="T12" fmla="*/ 0 w 20"/>
                <a:gd name="T13" fmla="*/ 6 h 22"/>
                <a:gd name="T14" fmla="*/ 0 w 20"/>
                <a:gd name="T15" fmla="*/ 6 h 22"/>
                <a:gd name="T16" fmla="*/ 1 w 20"/>
                <a:gd name="T17" fmla="*/ 4 h 22"/>
                <a:gd name="T18" fmla="*/ 1 w 20"/>
                <a:gd name="T19" fmla="*/ 4 h 22"/>
                <a:gd name="T20" fmla="*/ 4 w 20"/>
                <a:gd name="T21" fmla="*/ 3 h 22"/>
                <a:gd name="T22" fmla="*/ 4 w 20"/>
                <a:gd name="T23" fmla="*/ 3 h 22"/>
                <a:gd name="T24" fmla="*/ 6 w 20"/>
                <a:gd name="T25" fmla="*/ 4 h 22"/>
                <a:gd name="T26" fmla="*/ 6 w 20"/>
                <a:gd name="T27" fmla="*/ 4 h 22"/>
                <a:gd name="T28" fmla="*/ 11 w 20"/>
                <a:gd name="T29" fmla="*/ 9 h 22"/>
                <a:gd name="T30" fmla="*/ 13 w 20"/>
                <a:gd name="T31" fmla="*/ 3 h 22"/>
                <a:gd name="T32" fmla="*/ 16 w 20"/>
                <a:gd name="T33" fmla="*/ 0 h 22"/>
                <a:gd name="T34" fmla="*/ 16 w 20"/>
                <a:gd name="T35" fmla="*/ 0 h 22"/>
                <a:gd name="T36" fmla="*/ 18 w 20"/>
                <a:gd name="T37" fmla="*/ 1 h 22"/>
                <a:gd name="T38" fmla="*/ 18 w 20"/>
                <a:gd name="T39" fmla="*/ 1 h 22"/>
                <a:gd name="T40" fmla="*/ 20 w 20"/>
                <a:gd name="T41" fmla="*/ 4 h 22"/>
                <a:gd name="T42" fmla="*/ 20 w 20"/>
                <a:gd name="T43" fmla="*/ 4 h 22"/>
                <a:gd name="T44" fmla="*/ 20 w 20"/>
                <a:gd name="T45" fmla="*/ 5 h 22"/>
                <a:gd name="T46" fmla="*/ 20 w 20"/>
                <a:gd name="T47" fmla="*/ 5 h 22"/>
                <a:gd name="T48" fmla="*/ 13 w 20"/>
                <a:gd name="T49" fmla="*/ 22 h 22"/>
                <a:gd name="T50" fmla="*/ 1 w 20"/>
                <a:gd name="T51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22">
                  <a:moveTo>
                    <a:pt x="1" y="9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" y="9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101"/>
            <p:cNvSpPr>
              <a:spLocks noEditPoints="1"/>
            </p:cNvSpPr>
            <p:nvPr/>
          </p:nvSpPr>
          <p:spPr bwMode="auto">
            <a:xfrm>
              <a:off x="5580063" y="3348038"/>
              <a:ext cx="498475" cy="747713"/>
            </a:xfrm>
            <a:custGeom>
              <a:avLst/>
              <a:gdLst>
                <a:gd name="T0" fmla="*/ 13 w 94"/>
                <a:gd name="T1" fmla="*/ 109 h 142"/>
                <a:gd name="T2" fmla="*/ 0 w 94"/>
                <a:gd name="T3" fmla="*/ 50 h 142"/>
                <a:gd name="T4" fmla="*/ 0 w 94"/>
                <a:gd name="T5" fmla="*/ 50 h 142"/>
                <a:gd name="T6" fmla="*/ 15 w 94"/>
                <a:gd name="T7" fmla="*/ 11 h 142"/>
                <a:gd name="T8" fmla="*/ 15 w 94"/>
                <a:gd name="T9" fmla="*/ 11 h 142"/>
                <a:gd name="T10" fmla="*/ 48 w 94"/>
                <a:gd name="T11" fmla="*/ 0 h 142"/>
                <a:gd name="T12" fmla="*/ 48 w 94"/>
                <a:gd name="T13" fmla="*/ 0 h 142"/>
                <a:gd name="T14" fmla="*/ 80 w 94"/>
                <a:gd name="T15" fmla="*/ 10 h 142"/>
                <a:gd name="T16" fmla="*/ 80 w 94"/>
                <a:gd name="T17" fmla="*/ 10 h 142"/>
                <a:gd name="T18" fmla="*/ 94 w 94"/>
                <a:gd name="T19" fmla="*/ 49 h 142"/>
                <a:gd name="T20" fmla="*/ 94 w 94"/>
                <a:gd name="T21" fmla="*/ 49 h 142"/>
                <a:gd name="T22" fmla="*/ 79 w 94"/>
                <a:gd name="T23" fmla="*/ 109 h 142"/>
                <a:gd name="T24" fmla="*/ 79 w 94"/>
                <a:gd name="T25" fmla="*/ 109 h 142"/>
                <a:gd name="T26" fmla="*/ 46 w 94"/>
                <a:gd name="T27" fmla="*/ 142 h 142"/>
                <a:gd name="T28" fmla="*/ 46 w 94"/>
                <a:gd name="T29" fmla="*/ 142 h 142"/>
                <a:gd name="T30" fmla="*/ 13 w 94"/>
                <a:gd name="T31" fmla="*/ 109 h 142"/>
                <a:gd name="T32" fmla="*/ 77 w 94"/>
                <a:gd name="T33" fmla="*/ 108 h 142"/>
                <a:gd name="T34" fmla="*/ 91 w 94"/>
                <a:gd name="T35" fmla="*/ 49 h 142"/>
                <a:gd name="T36" fmla="*/ 91 w 94"/>
                <a:gd name="T37" fmla="*/ 49 h 142"/>
                <a:gd name="T38" fmla="*/ 48 w 94"/>
                <a:gd name="T39" fmla="*/ 3 h 142"/>
                <a:gd name="T40" fmla="*/ 48 w 94"/>
                <a:gd name="T41" fmla="*/ 3 h 142"/>
                <a:gd name="T42" fmla="*/ 3 w 94"/>
                <a:gd name="T43" fmla="*/ 50 h 142"/>
                <a:gd name="T44" fmla="*/ 3 w 94"/>
                <a:gd name="T45" fmla="*/ 50 h 142"/>
                <a:gd name="T46" fmla="*/ 16 w 94"/>
                <a:gd name="T47" fmla="*/ 108 h 142"/>
                <a:gd name="T48" fmla="*/ 16 w 94"/>
                <a:gd name="T49" fmla="*/ 108 h 142"/>
                <a:gd name="T50" fmla="*/ 46 w 94"/>
                <a:gd name="T51" fmla="*/ 139 h 142"/>
                <a:gd name="T52" fmla="*/ 46 w 94"/>
                <a:gd name="T53" fmla="*/ 139 h 142"/>
                <a:gd name="T54" fmla="*/ 77 w 94"/>
                <a:gd name="T55" fmla="*/ 10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42">
                  <a:moveTo>
                    <a:pt x="13" y="109"/>
                  </a:moveTo>
                  <a:cubicBezTo>
                    <a:pt x="5" y="91"/>
                    <a:pt x="0" y="68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1"/>
                    <a:pt x="6" y="1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4" y="3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0" y="0"/>
                    <a:pt x="71" y="3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9" y="18"/>
                    <a:pt x="94" y="30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68"/>
                    <a:pt x="88" y="91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0" y="127"/>
                    <a:pt x="59" y="142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33" y="142"/>
                    <a:pt x="22" y="128"/>
                    <a:pt x="13" y="109"/>
                  </a:cubicBezTo>
                  <a:close/>
                  <a:moveTo>
                    <a:pt x="77" y="108"/>
                  </a:moveTo>
                  <a:cubicBezTo>
                    <a:pt x="85" y="90"/>
                    <a:pt x="91" y="67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1" y="13"/>
                    <a:pt x="71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25" y="3"/>
                    <a:pt x="3" y="14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68"/>
                    <a:pt x="8" y="90"/>
                    <a:pt x="16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4" y="126"/>
                    <a:pt x="35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56" y="139"/>
                    <a:pt x="68" y="126"/>
                    <a:pt x="7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102"/>
            <p:cNvSpPr>
              <a:spLocks noEditPoints="1"/>
            </p:cNvSpPr>
            <p:nvPr/>
          </p:nvSpPr>
          <p:spPr bwMode="auto">
            <a:xfrm>
              <a:off x="5570538" y="3338513"/>
              <a:ext cx="519113" cy="768350"/>
            </a:xfrm>
            <a:custGeom>
              <a:avLst/>
              <a:gdLst>
                <a:gd name="T0" fmla="*/ 14 w 98"/>
                <a:gd name="T1" fmla="*/ 112 h 146"/>
                <a:gd name="T2" fmla="*/ 15 w 98"/>
                <a:gd name="T3" fmla="*/ 111 h 146"/>
                <a:gd name="T4" fmla="*/ 14 w 98"/>
                <a:gd name="T5" fmla="*/ 112 h 146"/>
                <a:gd name="T6" fmla="*/ 0 w 98"/>
                <a:gd name="T7" fmla="*/ 52 h 146"/>
                <a:gd name="T8" fmla="*/ 0 w 98"/>
                <a:gd name="T9" fmla="*/ 52 h 146"/>
                <a:gd name="T10" fmla="*/ 0 w 98"/>
                <a:gd name="T11" fmla="*/ 52 h 146"/>
                <a:gd name="T12" fmla="*/ 0 w 98"/>
                <a:gd name="T13" fmla="*/ 52 h 146"/>
                <a:gd name="T14" fmla="*/ 16 w 98"/>
                <a:gd name="T15" fmla="*/ 11 h 146"/>
                <a:gd name="T16" fmla="*/ 16 w 98"/>
                <a:gd name="T17" fmla="*/ 11 h 146"/>
                <a:gd name="T18" fmla="*/ 50 w 98"/>
                <a:gd name="T19" fmla="*/ 0 h 146"/>
                <a:gd name="T20" fmla="*/ 50 w 98"/>
                <a:gd name="T21" fmla="*/ 0 h 146"/>
                <a:gd name="T22" fmla="*/ 83 w 98"/>
                <a:gd name="T23" fmla="*/ 11 h 146"/>
                <a:gd name="T24" fmla="*/ 83 w 98"/>
                <a:gd name="T25" fmla="*/ 11 h 146"/>
                <a:gd name="T26" fmla="*/ 98 w 98"/>
                <a:gd name="T27" fmla="*/ 51 h 146"/>
                <a:gd name="T28" fmla="*/ 98 w 98"/>
                <a:gd name="T29" fmla="*/ 51 h 146"/>
                <a:gd name="T30" fmla="*/ 98 w 98"/>
                <a:gd name="T31" fmla="*/ 51 h 146"/>
                <a:gd name="T32" fmla="*/ 98 w 98"/>
                <a:gd name="T33" fmla="*/ 51 h 146"/>
                <a:gd name="T34" fmla="*/ 83 w 98"/>
                <a:gd name="T35" fmla="*/ 112 h 146"/>
                <a:gd name="T36" fmla="*/ 83 w 98"/>
                <a:gd name="T37" fmla="*/ 112 h 146"/>
                <a:gd name="T38" fmla="*/ 48 w 98"/>
                <a:gd name="T39" fmla="*/ 146 h 146"/>
                <a:gd name="T40" fmla="*/ 48 w 98"/>
                <a:gd name="T41" fmla="*/ 146 h 146"/>
                <a:gd name="T42" fmla="*/ 14 w 98"/>
                <a:gd name="T43" fmla="*/ 112 h 146"/>
                <a:gd name="T44" fmla="*/ 48 w 98"/>
                <a:gd name="T45" fmla="*/ 139 h 146"/>
                <a:gd name="T46" fmla="*/ 48 w 98"/>
                <a:gd name="T47" fmla="*/ 139 h 146"/>
                <a:gd name="T48" fmla="*/ 48 w 98"/>
                <a:gd name="T49" fmla="*/ 139 h 146"/>
                <a:gd name="T50" fmla="*/ 77 w 98"/>
                <a:gd name="T51" fmla="*/ 109 h 146"/>
                <a:gd name="T52" fmla="*/ 77 w 98"/>
                <a:gd name="T53" fmla="*/ 109 h 146"/>
                <a:gd name="T54" fmla="*/ 79 w 98"/>
                <a:gd name="T55" fmla="*/ 110 h 146"/>
                <a:gd name="T56" fmla="*/ 77 w 98"/>
                <a:gd name="T57" fmla="*/ 109 h 146"/>
                <a:gd name="T58" fmla="*/ 91 w 98"/>
                <a:gd name="T59" fmla="*/ 51 h 146"/>
                <a:gd name="T60" fmla="*/ 91 w 98"/>
                <a:gd name="T61" fmla="*/ 51 h 146"/>
                <a:gd name="T62" fmla="*/ 91 w 98"/>
                <a:gd name="T63" fmla="*/ 51 h 146"/>
                <a:gd name="T64" fmla="*/ 91 w 98"/>
                <a:gd name="T65" fmla="*/ 51 h 146"/>
                <a:gd name="T66" fmla="*/ 91 w 98"/>
                <a:gd name="T67" fmla="*/ 51 h 146"/>
                <a:gd name="T68" fmla="*/ 50 w 98"/>
                <a:gd name="T69" fmla="*/ 7 h 146"/>
                <a:gd name="T70" fmla="*/ 50 w 98"/>
                <a:gd name="T71" fmla="*/ 7 h 146"/>
                <a:gd name="T72" fmla="*/ 7 w 98"/>
                <a:gd name="T73" fmla="*/ 52 h 146"/>
                <a:gd name="T74" fmla="*/ 7 w 98"/>
                <a:gd name="T75" fmla="*/ 52 h 146"/>
                <a:gd name="T76" fmla="*/ 7 w 98"/>
                <a:gd name="T77" fmla="*/ 52 h 146"/>
                <a:gd name="T78" fmla="*/ 7 w 98"/>
                <a:gd name="T79" fmla="*/ 52 h 146"/>
                <a:gd name="T80" fmla="*/ 20 w 98"/>
                <a:gd name="T81" fmla="*/ 109 h 146"/>
                <a:gd name="T82" fmla="*/ 20 w 98"/>
                <a:gd name="T83" fmla="*/ 109 h 146"/>
                <a:gd name="T84" fmla="*/ 48 w 98"/>
                <a:gd name="T85" fmla="*/ 139 h 146"/>
                <a:gd name="T86" fmla="*/ 48 w 98"/>
                <a:gd name="T87" fmla="*/ 139 h 146"/>
                <a:gd name="T88" fmla="*/ 48 w 98"/>
                <a:gd name="T89" fmla="*/ 139 h 146"/>
                <a:gd name="T90" fmla="*/ 48 w 98"/>
                <a:gd name="T91" fmla="*/ 139 h 146"/>
                <a:gd name="T92" fmla="*/ 48 w 98"/>
                <a:gd name="T93" fmla="*/ 139 h 146"/>
                <a:gd name="T94" fmla="*/ 48 w 98"/>
                <a:gd name="T95" fmla="*/ 139 h 146"/>
                <a:gd name="T96" fmla="*/ 48 w 98"/>
                <a:gd name="T97" fmla="*/ 13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146">
                  <a:moveTo>
                    <a:pt x="14" y="112"/>
                  </a:move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94"/>
                    <a:pt x="0" y="7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3"/>
                    <a:pt x="6" y="19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5" y="3"/>
                    <a:pt x="38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2" y="0"/>
                    <a:pt x="74" y="3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92" y="19"/>
                    <a:pt x="98" y="32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70"/>
                    <a:pt x="92" y="93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74" y="130"/>
                    <a:pt x="62" y="145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33" y="145"/>
                    <a:pt x="22" y="131"/>
                    <a:pt x="14" y="112"/>
                  </a:cubicBezTo>
                  <a:close/>
                  <a:moveTo>
                    <a:pt x="48" y="139"/>
                  </a:move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57" y="139"/>
                    <a:pt x="68" y="127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85" y="91"/>
                    <a:pt x="91" y="69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16"/>
                    <a:pt x="72" y="8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27" y="7"/>
                    <a:pt x="7" y="17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70"/>
                    <a:pt x="12" y="92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8" y="127"/>
                    <a:pt x="39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5808663" y="3359151"/>
              <a:ext cx="127000" cy="547688"/>
            </a:xfrm>
            <a:custGeom>
              <a:avLst/>
              <a:gdLst>
                <a:gd name="T0" fmla="*/ 0 w 80"/>
                <a:gd name="T1" fmla="*/ 292 h 345"/>
                <a:gd name="T2" fmla="*/ 0 w 80"/>
                <a:gd name="T3" fmla="*/ 10 h 345"/>
                <a:gd name="T4" fmla="*/ 3 w 80"/>
                <a:gd name="T5" fmla="*/ 10 h 345"/>
                <a:gd name="T6" fmla="*/ 7 w 80"/>
                <a:gd name="T7" fmla="*/ 3 h 345"/>
                <a:gd name="T8" fmla="*/ 13 w 80"/>
                <a:gd name="T9" fmla="*/ 0 h 345"/>
                <a:gd name="T10" fmla="*/ 80 w 80"/>
                <a:gd name="T11" fmla="*/ 249 h 345"/>
                <a:gd name="T12" fmla="*/ 50 w 80"/>
                <a:gd name="T13" fmla="*/ 345 h 345"/>
                <a:gd name="T14" fmla="*/ 0 w 80"/>
                <a:gd name="T15" fmla="*/ 292 h 345"/>
                <a:gd name="T16" fmla="*/ 0 w 80"/>
                <a:gd name="T17" fmla="*/ 292 h 345"/>
                <a:gd name="T18" fmla="*/ 10 w 80"/>
                <a:gd name="T19" fmla="*/ 285 h 345"/>
                <a:gd name="T20" fmla="*/ 47 w 80"/>
                <a:gd name="T21" fmla="*/ 325 h 345"/>
                <a:gd name="T22" fmla="*/ 70 w 80"/>
                <a:gd name="T23" fmla="*/ 249 h 345"/>
                <a:gd name="T24" fmla="*/ 10 w 80"/>
                <a:gd name="T25" fmla="*/ 23 h 345"/>
                <a:gd name="T26" fmla="*/ 10 w 80"/>
                <a:gd name="T27" fmla="*/ 285 h 345"/>
                <a:gd name="T28" fmla="*/ 10 w 80"/>
                <a:gd name="T29" fmla="*/ 285 h 345"/>
                <a:gd name="T30" fmla="*/ 7 w 80"/>
                <a:gd name="T31" fmla="*/ 10 h 345"/>
                <a:gd name="T32" fmla="*/ 10 w 80"/>
                <a:gd name="T33" fmla="*/ 7 h 345"/>
                <a:gd name="T34" fmla="*/ 7 w 80"/>
                <a:gd name="T35" fmla="*/ 10 h 345"/>
                <a:gd name="T36" fmla="*/ 7 w 80"/>
                <a:gd name="T37" fmla="*/ 1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345">
                  <a:moveTo>
                    <a:pt x="0" y="292"/>
                  </a:moveTo>
                  <a:lnTo>
                    <a:pt x="0" y="10"/>
                  </a:lnTo>
                  <a:lnTo>
                    <a:pt x="3" y="10"/>
                  </a:lnTo>
                  <a:lnTo>
                    <a:pt x="7" y="3"/>
                  </a:lnTo>
                  <a:lnTo>
                    <a:pt x="13" y="0"/>
                  </a:lnTo>
                  <a:lnTo>
                    <a:pt x="80" y="249"/>
                  </a:lnTo>
                  <a:lnTo>
                    <a:pt x="50" y="345"/>
                  </a:lnTo>
                  <a:lnTo>
                    <a:pt x="0" y="292"/>
                  </a:lnTo>
                  <a:lnTo>
                    <a:pt x="0" y="292"/>
                  </a:lnTo>
                  <a:close/>
                  <a:moveTo>
                    <a:pt x="10" y="285"/>
                  </a:moveTo>
                  <a:lnTo>
                    <a:pt x="47" y="325"/>
                  </a:lnTo>
                  <a:lnTo>
                    <a:pt x="70" y="249"/>
                  </a:lnTo>
                  <a:lnTo>
                    <a:pt x="10" y="23"/>
                  </a:lnTo>
                  <a:lnTo>
                    <a:pt x="10" y="285"/>
                  </a:lnTo>
                  <a:lnTo>
                    <a:pt x="10" y="285"/>
                  </a:lnTo>
                  <a:close/>
                  <a:moveTo>
                    <a:pt x="7" y="10"/>
                  </a:moveTo>
                  <a:lnTo>
                    <a:pt x="10" y="7"/>
                  </a:lnTo>
                  <a:lnTo>
                    <a:pt x="7" y="10"/>
                  </a:lnTo>
                  <a:lnTo>
                    <a:pt x="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5797550" y="3338513"/>
              <a:ext cx="149225" cy="588963"/>
            </a:xfrm>
            <a:custGeom>
              <a:avLst/>
              <a:gdLst>
                <a:gd name="T0" fmla="*/ 4 w 94"/>
                <a:gd name="T1" fmla="*/ 308 h 371"/>
                <a:gd name="T2" fmla="*/ 7 w 94"/>
                <a:gd name="T3" fmla="*/ 305 h 371"/>
                <a:gd name="T4" fmla="*/ 14 w 94"/>
                <a:gd name="T5" fmla="*/ 305 h 371"/>
                <a:gd name="T6" fmla="*/ 7 w 94"/>
                <a:gd name="T7" fmla="*/ 305 h 371"/>
                <a:gd name="T8" fmla="*/ 4 w 94"/>
                <a:gd name="T9" fmla="*/ 308 h 371"/>
                <a:gd name="T10" fmla="*/ 0 w 94"/>
                <a:gd name="T11" fmla="*/ 305 h 371"/>
                <a:gd name="T12" fmla="*/ 0 w 94"/>
                <a:gd name="T13" fmla="*/ 20 h 371"/>
                <a:gd name="T14" fmla="*/ 4 w 94"/>
                <a:gd name="T15" fmla="*/ 20 h 371"/>
                <a:gd name="T16" fmla="*/ 4 w 94"/>
                <a:gd name="T17" fmla="*/ 16 h 371"/>
                <a:gd name="T18" fmla="*/ 10 w 94"/>
                <a:gd name="T19" fmla="*/ 13 h 371"/>
                <a:gd name="T20" fmla="*/ 24 w 94"/>
                <a:gd name="T21" fmla="*/ 0 h 371"/>
                <a:gd name="T22" fmla="*/ 94 w 94"/>
                <a:gd name="T23" fmla="*/ 262 h 371"/>
                <a:gd name="T24" fmla="*/ 60 w 94"/>
                <a:gd name="T25" fmla="*/ 371 h 371"/>
                <a:gd name="T26" fmla="*/ 4 w 94"/>
                <a:gd name="T27" fmla="*/ 308 h 371"/>
                <a:gd name="T28" fmla="*/ 4 w 94"/>
                <a:gd name="T29" fmla="*/ 308 h 371"/>
                <a:gd name="T30" fmla="*/ 50 w 94"/>
                <a:gd name="T31" fmla="*/ 325 h 371"/>
                <a:gd name="T32" fmla="*/ 70 w 94"/>
                <a:gd name="T33" fmla="*/ 262 h 371"/>
                <a:gd name="T34" fmla="*/ 24 w 94"/>
                <a:gd name="T35" fmla="*/ 89 h 371"/>
                <a:gd name="T36" fmla="*/ 24 w 94"/>
                <a:gd name="T37" fmla="*/ 298 h 371"/>
                <a:gd name="T38" fmla="*/ 50 w 94"/>
                <a:gd name="T39" fmla="*/ 325 h 371"/>
                <a:gd name="T40" fmla="*/ 50 w 94"/>
                <a:gd name="T41" fmla="*/ 325 h 371"/>
                <a:gd name="T42" fmla="*/ 14 w 94"/>
                <a:gd name="T43" fmla="*/ 36 h 371"/>
                <a:gd name="T44" fmla="*/ 20 w 94"/>
                <a:gd name="T45" fmla="*/ 36 h 371"/>
                <a:gd name="T46" fmla="*/ 17 w 94"/>
                <a:gd name="T47" fmla="*/ 26 h 371"/>
                <a:gd name="T48" fmla="*/ 14 w 94"/>
                <a:gd name="T49" fmla="*/ 29 h 371"/>
                <a:gd name="T50" fmla="*/ 14 w 94"/>
                <a:gd name="T51" fmla="*/ 26 h 371"/>
                <a:gd name="T52" fmla="*/ 14 w 94"/>
                <a:gd name="T53" fmla="*/ 26 h 371"/>
                <a:gd name="T54" fmla="*/ 14 w 94"/>
                <a:gd name="T55" fmla="*/ 36 h 371"/>
                <a:gd name="T56" fmla="*/ 14 w 94"/>
                <a:gd name="T57" fmla="*/ 36 h 371"/>
                <a:gd name="T58" fmla="*/ 14 w 94"/>
                <a:gd name="T59" fmla="*/ 29 h 371"/>
                <a:gd name="T60" fmla="*/ 14 w 94"/>
                <a:gd name="T61" fmla="*/ 26 h 371"/>
                <a:gd name="T62" fmla="*/ 14 w 94"/>
                <a:gd name="T63" fmla="*/ 29 h 371"/>
                <a:gd name="T64" fmla="*/ 14 w 94"/>
                <a:gd name="T65" fmla="*/ 29 h 371"/>
                <a:gd name="T66" fmla="*/ 14 w 94"/>
                <a:gd name="T67" fmla="*/ 29 h 371"/>
                <a:gd name="T68" fmla="*/ 14 w 94"/>
                <a:gd name="T69" fmla="*/ 26 h 371"/>
                <a:gd name="T70" fmla="*/ 14 w 94"/>
                <a:gd name="T71" fmla="*/ 26 h 371"/>
                <a:gd name="T72" fmla="*/ 14 w 94"/>
                <a:gd name="T73" fmla="*/ 29 h 371"/>
                <a:gd name="T74" fmla="*/ 14 w 94"/>
                <a:gd name="T75" fmla="*/ 2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371">
                  <a:moveTo>
                    <a:pt x="4" y="308"/>
                  </a:moveTo>
                  <a:lnTo>
                    <a:pt x="7" y="305"/>
                  </a:lnTo>
                  <a:lnTo>
                    <a:pt x="14" y="305"/>
                  </a:lnTo>
                  <a:lnTo>
                    <a:pt x="7" y="305"/>
                  </a:lnTo>
                  <a:lnTo>
                    <a:pt x="4" y="308"/>
                  </a:lnTo>
                  <a:lnTo>
                    <a:pt x="0" y="305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10" y="13"/>
                  </a:lnTo>
                  <a:lnTo>
                    <a:pt x="24" y="0"/>
                  </a:lnTo>
                  <a:lnTo>
                    <a:pt x="94" y="262"/>
                  </a:lnTo>
                  <a:lnTo>
                    <a:pt x="60" y="371"/>
                  </a:lnTo>
                  <a:lnTo>
                    <a:pt x="4" y="308"/>
                  </a:lnTo>
                  <a:lnTo>
                    <a:pt x="4" y="308"/>
                  </a:lnTo>
                  <a:close/>
                  <a:moveTo>
                    <a:pt x="50" y="325"/>
                  </a:moveTo>
                  <a:lnTo>
                    <a:pt x="70" y="262"/>
                  </a:lnTo>
                  <a:lnTo>
                    <a:pt x="24" y="89"/>
                  </a:lnTo>
                  <a:lnTo>
                    <a:pt x="24" y="298"/>
                  </a:lnTo>
                  <a:lnTo>
                    <a:pt x="50" y="325"/>
                  </a:lnTo>
                  <a:lnTo>
                    <a:pt x="50" y="325"/>
                  </a:lnTo>
                  <a:close/>
                  <a:moveTo>
                    <a:pt x="14" y="36"/>
                  </a:moveTo>
                  <a:lnTo>
                    <a:pt x="20" y="36"/>
                  </a:lnTo>
                  <a:lnTo>
                    <a:pt x="17" y="26"/>
                  </a:lnTo>
                  <a:lnTo>
                    <a:pt x="14" y="29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36"/>
                  </a:lnTo>
                  <a:lnTo>
                    <a:pt x="14" y="36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Freeform 105"/>
            <p:cNvSpPr/>
            <p:nvPr/>
          </p:nvSpPr>
          <p:spPr bwMode="auto">
            <a:xfrm>
              <a:off x="6248400" y="3470276"/>
              <a:ext cx="42863" cy="73025"/>
            </a:xfrm>
            <a:custGeom>
              <a:avLst/>
              <a:gdLst>
                <a:gd name="T0" fmla="*/ 5 w 8"/>
                <a:gd name="T1" fmla="*/ 13 h 14"/>
                <a:gd name="T2" fmla="*/ 0 w 8"/>
                <a:gd name="T3" fmla="*/ 2 h 14"/>
                <a:gd name="T4" fmla="*/ 1 w 8"/>
                <a:gd name="T5" fmla="*/ 0 h 14"/>
                <a:gd name="T6" fmla="*/ 1 w 8"/>
                <a:gd name="T7" fmla="*/ 0 h 14"/>
                <a:gd name="T8" fmla="*/ 3 w 8"/>
                <a:gd name="T9" fmla="*/ 1 h 14"/>
                <a:gd name="T10" fmla="*/ 3 w 8"/>
                <a:gd name="T11" fmla="*/ 1 h 14"/>
                <a:gd name="T12" fmla="*/ 7 w 8"/>
                <a:gd name="T13" fmla="*/ 12 h 14"/>
                <a:gd name="T14" fmla="*/ 7 w 8"/>
                <a:gd name="T15" fmla="*/ 14 h 14"/>
                <a:gd name="T16" fmla="*/ 7 w 8"/>
                <a:gd name="T17" fmla="*/ 14 h 14"/>
                <a:gd name="T18" fmla="*/ 6 w 8"/>
                <a:gd name="T19" fmla="*/ 14 h 14"/>
                <a:gd name="T20" fmla="*/ 6 w 8"/>
                <a:gd name="T21" fmla="*/ 14 h 14"/>
                <a:gd name="T22" fmla="*/ 5 w 8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4">
                  <a:moveTo>
                    <a:pt x="5" y="1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6237288" y="3459163"/>
              <a:ext cx="63500" cy="95250"/>
            </a:xfrm>
            <a:custGeom>
              <a:avLst/>
              <a:gdLst>
                <a:gd name="T0" fmla="*/ 5 w 12"/>
                <a:gd name="T1" fmla="*/ 16 h 18"/>
                <a:gd name="T2" fmla="*/ 5 w 12"/>
                <a:gd name="T3" fmla="*/ 16 h 18"/>
                <a:gd name="T4" fmla="*/ 0 w 12"/>
                <a:gd name="T5" fmla="*/ 5 h 18"/>
                <a:gd name="T6" fmla="*/ 0 w 12"/>
                <a:gd name="T7" fmla="*/ 4 h 18"/>
                <a:gd name="T8" fmla="*/ 0 w 12"/>
                <a:gd name="T9" fmla="*/ 4 h 18"/>
                <a:gd name="T10" fmla="*/ 2 w 12"/>
                <a:gd name="T11" fmla="*/ 0 h 18"/>
                <a:gd name="T12" fmla="*/ 2 w 12"/>
                <a:gd name="T13" fmla="*/ 0 h 18"/>
                <a:gd name="T14" fmla="*/ 4 w 12"/>
                <a:gd name="T15" fmla="*/ 0 h 18"/>
                <a:gd name="T16" fmla="*/ 4 w 12"/>
                <a:gd name="T17" fmla="*/ 0 h 18"/>
                <a:gd name="T18" fmla="*/ 7 w 12"/>
                <a:gd name="T19" fmla="*/ 2 h 18"/>
                <a:gd name="T20" fmla="*/ 7 w 12"/>
                <a:gd name="T21" fmla="*/ 2 h 18"/>
                <a:gd name="T22" fmla="*/ 11 w 12"/>
                <a:gd name="T23" fmla="*/ 13 h 18"/>
                <a:gd name="T24" fmla="*/ 12 w 12"/>
                <a:gd name="T25" fmla="*/ 15 h 18"/>
                <a:gd name="T26" fmla="*/ 12 w 12"/>
                <a:gd name="T27" fmla="*/ 15 h 18"/>
                <a:gd name="T28" fmla="*/ 9 w 12"/>
                <a:gd name="T29" fmla="*/ 18 h 18"/>
                <a:gd name="T30" fmla="*/ 9 w 12"/>
                <a:gd name="T31" fmla="*/ 18 h 18"/>
                <a:gd name="T32" fmla="*/ 8 w 12"/>
                <a:gd name="T33" fmla="*/ 18 h 18"/>
                <a:gd name="T34" fmla="*/ 8 w 12"/>
                <a:gd name="T35" fmla="*/ 18 h 18"/>
                <a:gd name="T36" fmla="*/ 8 w 12"/>
                <a:gd name="T37" fmla="*/ 18 h 18"/>
                <a:gd name="T38" fmla="*/ 8 w 12"/>
                <a:gd name="T39" fmla="*/ 18 h 18"/>
                <a:gd name="T40" fmla="*/ 5 w 12"/>
                <a:gd name="T41" fmla="*/ 16 h 18"/>
                <a:gd name="T42" fmla="*/ 7 w 12"/>
                <a:gd name="T43" fmla="*/ 15 h 18"/>
                <a:gd name="T44" fmla="*/ 9 w 12"/>
                <a:gd name="T45" fmla="*/ 14 h 18"/>
                <a:gd name="T46" fmla="*/ 8 w 12"/>
                <a:gd name="T47" fmla="*/ 15 h 18"/>
                <a:gd name="T48" fmla="*/ 8 w 12"/>
                <a:gd name="T49" fmla="*/ 15 h 18"/>
                <a:gd name="T50" fmla="*/ 8 w 12"/>
                <a:gd name="T51" fmla="*/ 15 h 18"/>
                <a:gd name="T52" fmla="*/ 8 w 12"/>
                <a:gd name="T53" fmla="*/ 15 h 18"/>
                <a:gd name="T54" fmla="*/ 8 w 12"/>
                <a:gd name="T55" fmla="*/ 15 h 18"/>
                <a:gd name="T56" fmla="*/ 7 w 12"/>
                <a:gd name="T5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8"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7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5" y="17"/>
                    <a:pt x="5" y="16"/>
                  </a:cubicBezTo>
                  <a:close/>
                  <a:moveTo>
                    <a:pt x="7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Freeform 107"/>
            <p:cNvSpPr/>
            <p:nvPr/>
          </p:nvSpPr>
          <p:spPr bwMode="auto">
            <a:xfrm>
              <a:off x="6062663" y="3443288"/>
              <a:ext cx="238125" cy="327025"/>
            </a:xfrm>
            <a:custGeom>
              <a:avLst/>
              <a:gdLst>
                <a:gd name="T0" fmla="*/ 0 w 45"/>
                <a:gd name="T1" fmla="*/ 42 h 62"/>
                <a:gd name="T2" fmla="*/ 0 w 45"/>
                <a:gd name="T3" fmla="*/ 40 h 62"/>
                <a:gd name="T4" fmla="*/ 0 w 45"/>
                <a:gd name="T5" fmla="*/ 40 h 62"/>
                <a:gd name="T6" fmla="*/ 3 w 45"/>
                <a:gd name="T7" fmla="*/ 40 h 62"/>
                <a:gd name="T8" fmla="*/ 3 w 45"/>
                <a:gd name="T9" fmla="*/ 40 h 62"/>
                <a:gd name="T10" fmla="*/ 20 w 45"/>
                <a:gd name="T11" fmla="*/ 57 h 62"/>
                <a:gd name="T12" fmla="*/ 42 w 45"/>
                <a:gd name="T13" fmla="*/ 17 h 62"/>
                <a:gd name="T14" fmla="*/ 37 w 45"/>
                <a:gd name="T15" fmla="*/ 2 h 62"/>
                <a:gd name="T16" fmla="*/ 37 w 45"/>
                <a:gd name="T17" fmla="*/ 2 h 62"/>
                <a:gd name="T18" fmla="*/ 38 w 45"/>
                <a:gd name="T19" fmla="*/ 0 h 62"/>
                <a:gd name="T20" fmla="*/ 38 w 45"/>
                <a:gd name="T21" fmla="*/ 0 h 62"/>
                <a:gd name="T22" fmla="*/ 40 w 45"/>
                <a:gd name="T23" fmla="*/ 1 h 62"/>
                <a:gd name="T24" fmla="*/ 40 w 45"/>
                <a:gd name="T25" fmla="*/ 1 h 62"/>
                <a:gd name="T26" fmla="*/ 45 w 45"/>
                <a:gd name="T27" fmla="*/ 18 h 62"/>
                <a:gd name="T28" fmla="*/ 21 w 45"/>
                <a:gd name="T29" fmla="*/ 62 h 62"/>
                <a:gd name="T30" fmla="*/ 0 w 45"/>
                <a:gd name="T3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62">
                  <a:moveTo>
                    <a:pt x="0" y="42"/>
                  </a:move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9"/>
                    <a:pt x="2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8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0" y="42"/>
                    <a:pt x="0" y="42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6051550" y="3432176"/>
              <a:ext cx="265113" cy="358775"/>
            </a:xfrm>
            <a:custGeom>
              <a:avLst/>
              <a:gdLst>
                <a:gd name="T0" fmla="*/ 1 w 50"/>
                <a:gd name="T1" fmla="*/ 46 h 68"/>
                <a:gd name="T2" fmla="*/ 1 w 50"/>
                <a:gd name="T3" fmla="*/ 46 h 68"/>
                <a:gd name="T4" fmla="*/ 0 w 50"/>
                <a:gd name="T5" fmla="*/ 43 h 68"/>
                <a:gd name="T6" fmla="*/ 0 w 50"/>
                <a:gd name="T7" fmla="*/ 43 h 68"/>
                <a:gd name="T8" fmla="*/ 1 w 50"/>
                <a:gd name="T9" fmla="*/ 41 h 68"/>
                <a:gd name="T10" fmla="*/ 1 w 50"/>
                <a:gd name="T11" fmla="*/ 41 h 68"/>
                <a:gd name="T12" fmla="*/ 3 w 50"/>
                <a:gd name="T13" fmla="*/ 40 h 68"/>
                <a:gd name="T14" fmla="*/ 3 w 50"/>
                <a:gd name="T15" fmla="*/ 40 h 68"/>
                <a:gd name="T16" fmla="*/ 6 w 50"/>
                <a:gd name="T17" fmla="*/ 41 h 68"/>
                <a:gd name="T18" fmla="*/ 6 w 50"/>
                <a:gd name="T19" fmla="*/ 41 h 68"/>
                <a:gd name="T20" fmla="*/ 22 w 50"/>
                <a:gd name="T21" fmla="*/ 56 h 68"/>
                <a:gd name="T22" fmla="*/ 42 w 50"/>
                <a:gd name="T23" fmla="*/ 19 h 68"/>
                <a:gd name="T24" fmla="*/ 37 w 50"/>
                <a:gd name="T25" fmla="*/ 2 h 68"/>
                <a:gd name="T26" fmla="*/ 38 w 50"/>
                <a:gd name="T27" fmla="*/ 2 h 68"/>
                <a:gd name="T28" fmla="*/ 40 w 50"/>
                <a:gd name="T29" fmla="*/ 1 h 68"/>
                <a:gd name="T30" fmla="*/ 40 w 50"/>
                <a:gd name="T31" fmla="*/ 1 h 68"/>
                <a:gd name="T32" fmla="*/ 41 w 50"/>
                <a:gd name="T33" fmla="*/ 0 h 68"/>
                <a:gd name="T34" fmla="*/ 41 w 50"/>
                <a:gd name="T35" fmla="*/ 0 h 68"/>
                <a:gd name="T36" fmla="*/ 44 w 50"/>
                <a:gd name="T37" fmla="*/ 3 h 68"/>
                <a:gd name="T38" fmla="*/ 44 w 50"/>
                <a:gd name="T39" fmla="*/ 3 h 68"/>
                <a:gd name="T40" fmla="*/ 50 w 50"/>
                <a:gd name="T41" fmla="*/ 20 h 68"/>
                <a:gd name="T42" fmla="*/ 24 w 50"/>
                <a:gd name="T43" fmla="*/ 68 h 68"/>
                <a:gd name="T44" fmla="*/ 1 w 50"/>
                <a:gd name="T45" fmla="*/ 46 h 68"/>
                <a:gd name="T46" fmla="*/ 2 w 50"/>
                <a:gd name="T47" fmla="*/ 44 h 68"/>
                <a:gd name="T48" fmla="*/ 3 w 50"/>
                <a:gd name="T49" fmla="*/ 43 h 68"/>
                <a:gd name="T50" fmla="*/ 3 w 50"/>
                <a:gd name="T51" fmla="*/ 43 h 68"/>
                <a:gd name="T52" fmla="*/ 2 w 50"/>
                <a:gd name="T53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68">
                  <a:moveTo>
                    <a:pt x="1" y="46"/>
                  </a:move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5" y="40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9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1" y="46"/>
                    <a:pt x="1" y="46"/>
                    <a:pt x="1" y="46"/>
                  </a:cubicBezTo>
                  <a:close/>
                  <a:moveTo>
                    <a:pt x="2" y="44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4"/>
                    <a:pt x="2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Freeform 109"/>
            <p:cNvSpPr/>
            <p:nvPr/>
          </p:nvSpPr>
          <p:spPr bwMode="auto">
            <a:xfrm>
              <a:off x="6284913" y="3427413"/>
              <a:ext cx="15875" cy="115888"/>
            </a:xfrm>
            <a:custGeom>
              <a:avLst/>
              <a:gdLst>
                <a:gd name="T0" fmla="*/ 0 w 3"/>
                <a:gd name="T1" fmla="*/ 21 h 22"/>
                <a:gd name="T2" fmla="*/ 0 w 3"/>
                <a:gd name="T3" fmla="*/ 1 h 22"/>
                <a:gd name="T4" fmla="*/ 2 w 3"/>
                <a:gd name="T5" fmla="*/ 0 h 22"/>
                <a:gd name="T6" fmla="*/ 2 w 3"/>
                <a:gd name="T7" fmla="*/ 0 h 22"/>
                <a:gd name="T8" fmla="*/ 3 w 3"/>
                <a:gd name="T9" fmla="*/ 1 h 22"/>
                <a:gd name="T10" fmla="*/ 3 w 3"/>
                <a:gd name="T11" fmla="*/ 1 h 22"/>
                <a:gd name="T12" fmla="*/ 3 w 3"/>
                <a:gd name="T13" fmla="*/ 21 h 22"/>
                <a:gd name="T14" fmla="*/ 2 w 3"/>
                <a:gd name="T15" fmla="*/ 22 h 22"/>
                <a:gd name="T16" fmla="*/ 2 w 3"/>
                <a:gd name="T17" fmla="*/ 22 h 22"/>
                <a:gd name="T18" fmla="*/ 0 w 3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2">
                  <a:moveTo>
                    <a:pt x="0" y="2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Freeform 110"/>
            <p:cNvSpPr/>
            <p:nvPr/>
          </p:nvSpPr>
          <p:spPr bwMode="auto">
            <a:xfrm>
              <a:off x="6275388" y="3416301"/>
              <a:ext cx="36513" cy="138113"/>
            </a:xfrm>
            <a:custGeom>
              <a:avLst/>
              <a:gdLst>
                <a:gd name="T0" fmla="*/ 0 w 7"/>
                <a:gd name="T1" fmla="*/ 23 h 26"/>
                <a:gd name="T2" fmla="*/ 0 w 7"/>
                <a:gd name="T3" fmla="*/ 3 h 26"/>
                <a:gd name="T4" fmla="*/ 4 w 7"/>
                <a:gd name="T5" fmla="*/ 0 h 26"/>
                <a:gd name="T6" fmla="*/ 4 w 7"/>
                <a:gd name="T7" fmla="*/ 0 h 26"/>
                <a:gd name="T8" fmla="*/ 7 w 7"/>
                <a:gd name="T9" fmla="*/ 3 h 26"/>
                <a:gd name="T10" fmla="*/ 7 w 7"/>
                <a:gd name="T11" fmla="*/ 3 h 26"/>
                <a:gd name="T12" fmla="*/ 7 w 7"/>
                <a:gd name="T13" fmla="*/ 23 h 26"/>
                <a:gd name="T14" fmla="*/ 4 w 7"/>
                <a:gd name="T15" fmla="*/ 26 h 26"/>
                <a:gd name="T16" fmla="*/ 4 w 7"/>
                <a:gd name="T17" fmla="*/ 26 h 26"/>
                <a:gd name="T18" fmla="*/ 0 w 7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6">
                  <a:moveTo>
                    <a:pt x="0" y="2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5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Freeform 111"/>
            <p:cNvSpPr/>
            <p:nvPr/>
          </p:nvSpPr>
          <p:spPr bwMode="auto">
            <a:xfrm>
              <a:off x="5380038" y="2643188"/>
              <a:ext cx="269875" cy="800100"/>
            </a:xfrm>
            <a:custGeom>
              <a:avLst/>
              <a:gdLst>
                <a:gd name="T0" fmla="*/ 48 w 51"/>
                <a:gd name="T1" fmla="*/ 151 h 152"/>
                <a:gd name="T2" fmla="*/ 25 w 51"/>
                <a:gd name="T3" fmla="*/ 125 h 152"/>
                <a:gd name="T4" fmla="*/ 25 w 51"/>
                <a:gd name="T5" fmla="*/ 125 h 152"/>
                <a:gd name="T6" fmla="*/ 0 w 51"/>
                <a:gd name="T7" fmla="*/ 91 h 152"/>
                <a:gd name="T8" fmla="*/ 0 w 51"/>
                <a:gd name="T9" fmla="*/ 91 h 152"/>
                <a:gd name="T10" fmla="*/ 0 w 51"/>
                <a:gd name="T11" fmla="*/ 89 h 152"/>
                <a:gd name="T12" fmla="*/ 0 w 51"/>
                <a:gd name="T13" fmla="*/ 89 h 152"/>
                <a:gd name="T14" fmla="*/ 22 w 51"/>
                <a:gd name="T15" fmla="*/ 1 h 152"/>
                <a:gd name="T16" fmla="*/ 22 w 51"/>
                <a:gd name="T17" fmla="*/ 1 h 152"/>
                <a:gd name="T18" fmla="*/ 24 w 51"/>
                <a:gd name="T19" fmla="*/ 0 h 152"/>
                <a:gd name="T20" fmla="*/ 24 w 51"/>
                <a:gd name="T21" fmla="*/ 0 h 152"/>
                <a:gd name="T22" fmla="*/ 25 w 51"/>
                <a:gd name="T23" fmla="*/ 2 h 152"/>
                <a:gd name="T24" fmla="*/ 25 w 51"/>
                <a:gd name="T25" fmla="*/ 2 h 152"/>
                <a:gd name="T26" fmla="*/ 14 w 51"/>
                <a:gd name="T27" fmla="*/ 40 h 152"/>
                <a:gd name="T28" fmla="*/ 14 w 51"/>
                <a:gd name="T29" fmla="*/ 40 h 152"/>
                <a:gd name="T30" fmla="*/ 3 w 51"/>
                <a:gd name="T31" fmla="*/ 89 h 152"/>
                <a:gd name="T32" fmla="*/ 3 w 51"/>
                <a:gd name="T33" fmla="*/ 89 h 152"/>
                <a:gd name="T34" fmla="*/ 3 w 51"/>
                <a:gd name="T35" fmla="*/ 90 h 152"/>
                <a:gd name="T36" fmla="*/ 3 w 51"/>
                <a:gd name="T37" fmla="*/ 90 h 152"/>
                <a:gd name="T38" fmla="*/ 28 w 51"/>
                <a:gd name="T39" fmla="*/ 123 h 152"/>
                <a:gd name="T40" fmla="*/ 28 w 51"/>
                <a:gd name="T41" fmla="*/ 123 h 152"/>
                <a:gd name="T42" fmla="*/ 50 w 51"/>
                <a:gd name="T43" fmla="*/ 149 h 152"/>
                <a:gd name="T44" fmla="*/ 50 w 51"/>
                <a:gd name="T45" fmla="*/ 149 h 152"/>
                <a:gd name="T46" fmla="*/ 50 w 51"/>
                <a:gd name="T47" fmla="*/ 152 h 152"/>
                <a:gd name="T48" fmla="*/ 50 w 51"/>
                <a:gd name="T49" fmla="*/ 152 h 152"/>
                <a:gd name="T50" fmla="*/ 49 w 51"/>
                <a:gd name="T51" fmla="*/ 152 h 152"/>
                <a:gd name="T52" fmla="*/ 49 w 51"/>
                <a:gd name="T53" fmla="*/ 152 h 152"/>
                <a:gd name="T54" fmla="*/ 48 w 51"/>
                <a:gd name="T5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152">
                  <a:moveTo>
                    <a:pt x="48" y="151"/>
                  </a:moveTo>
                  <a:cubicBezTo>
                    <a:pt x="48" y="151"/>
                    <a:pt x="37" y="139"/>
                    <a:pt x="25" y="125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14" y="111"/>
                    <a:pt x="2" y="97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72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0" y="2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59"/>
                    <a:pt x="3" y="81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4" y="94"/>
                    <a:pt x="16" y="110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39" y="137"/>
                    <a:pt x="50" y="149"/>
                    <a:pt x="50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0"/>
                    <a:pt x="51" y="151"/>
                    <a:pt x="50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0" y="152"/>
                    <a:pt x="50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5368925" y="2632076"/>
              <a:ext cx="290513" cy="822325"/>
            </a:xfrm>
            <a:custGeom>
              <a:avLst/>
              <a:gdLst>
                <a:gd name="T0" fmla="*/ 49 w 55"/>
                <a:gd name="T1" fmla="*/ 155 h 156"/>
                <a:gd name="T2" fmla="*/ 26 w 55"/>
                <a:gd name="T3" fmla="*/ 128 h 156"/>
                <a:gd name="T4" fmla="*/ 0 w 55"/>
                <a:gd name="T5" fmla="*/ 93 h 156"/>
                <a:gd name="T6" fmla="*/ 0 w 55"/>
                <a:gd name="T7" fmla="*/ 91 h 156"/>
                <a:gd name="T8" fmla="*/ 22 w 55"/>
                <a:gd name="T9" fmla="*/ 3 h 156"/>
                <a:gd name="T10" fmla="*/ 22 w 55"/>
                <a:gd name="T11" fmla="*/ 3 h 156"/>
                <a:gd name="T12" fmla="*/ 26 w 55"/>
                <a:gd name="T13" fmla="*/ 0 h 156"/>
                <a:gd name="T14" fmla="*/ 27 w 55"/>
                <a:gd name="T15" fmla="*/ 0 h 156"/>
                <a:gd name="T16" fmla="*/ 29 w 55"/>
                <a:gd name="T17" fmla="*/ 4 h 156"/>
                <a:gd name="T18" fmla="*/ 29 w 55"/>
                <a:gd name="T19" fmla="*/ 4 h 156"/>
                <a:gd name="T20" fmla="*/ 29 w 55"/>
                <a:gd name="T21" fmla="*/ 5 h 156"/>
                <a:gd name="T22" fmla="*/ 29 w 55"/>
                <a:gd name="T23" fmla="*/ 5 h 156"/>
                <a:gd name="T24" fmla="*/ 28 w 55"/>
                <a:gd name="T25" fmla="*/ 8 h 156"/>
                <a:gd name="T26" fmla="*/ 26 w 55"/>
                <a:gd name="T27" fmla="*/ 16 h 156"/>
                <a:gd name="T28" fmla="*/ 18 w 55"/>
                <a:gd name="T29" fmla="*/ 42 h 156"/>
                <a:gd name="T30" fmla="*/ 7 w 55"/>
                <a:gd name="T31" fmla="*/ 90 h 156"/>
                <a:gd name="T32" fmla="*/ 7 w 55"/>
                <a:gd name="T33" fmla="*/ 90 h 156"/>
                <a:gd name="T34" fmla="*/ 7 w 55"/>
                <a:gd name="T35" fmla="*/ 92 h 156"/>
                <a:gd name="T36" fmla="*/ 15 w 55"/>
                <a:gd name="T37" fmla="*/ 104 h 156"/>
                <a:gd name="T38" fmla="*/ 31 w 55"/>
                <a:gd name="T39" fmla="*/ 124 h 156"/>
                <a:gd name="T40" fmla="*/ 54 w 55"/>
                <a:gd name="T41" fmla="*/ 150 h 156"/>
                <a:gd name="T42" fmla="*/ 55 w 55"/>
                <a:gd name="T43" fmla="*/ 152 h 156"/>
                <a:gd name="T44" fmla="*/ 54 w 55"/>
                <a:gd name="T45" fmla="*/ 155 h 156"/>
                <a:gd name="T46" fmla="*/ 51 w 55"/>
                <a:gd name="T47" fmla="*/ 156 h 156"/>
                <a:gd name="T48" fmla="*/ 49 w 55"/>
                <a:gd name="T49" fmla="*/ 155 h 156"/>
                <a:gd name="T50" fmla="*/ 51 w 55"/>
                <a:gd name="T51" fmla="*/ 153 h 156"/>
                <a:gd name="T52" fmla="*/ 51 w 55"/>
                <a:gd name="T53" fmla="*/ 153 h 156"/>
                <a:gd name="T54" fmla="*/ 51 w 55"/>
                <a:gd name="T55" fmla="*/ 153 h 156"/>
                <a:gd name="T56" fmla="*/ 50 w 55"/>
                <a:gd name="T57" fmla="*/ 153 h 156"/>
                <a:gd name="T58" fmla="*/ 52 w 55"/>
                <a:gd name="T59" fmla="*/ 152 h 156"/>
                <a:gd name="T60" fmla="*/ 51 w 55"/>
                <a:gd name="T61" fmla="*/ 152 h 156"/>
                <a:gd name="T62" fmla="*/ 51 w 55"/>
                <a:gd name="T63" fmla="*/ 152 h 156"/>
                <a:gd name="T64" fmla="*/ 51 w 55"/>
                <a:gd name="T65" fmla="*/ 152 h 156"/>
                <a:gd name="T66" fmla="*/ 51 w 55"/>
                <a:gd name="T67" fmla="*/ 152 h 156"/>
                <a:gd name="T68" fmla="*/ 51 w 55"/>
                <a:gd name="T69" fmla="*/ 1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156">
                  <a:moveTo>
                    <a:pt x="49" y="155"/>
                  </a:moveTo>
                  <a:cubicBezTo>
                    <a:pt x="49" y="155"/>
                    <a:pt x="49" y="155"/>
                    <a:pt x="49" y="155"/>
                  </a:cubicBezTo>
                  <a:cubicBezTo>
                    <a:pt x="49" y="155"/>
                    <a:pt x="37" y="142"/>
                    <a:pt x="26" y="128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14" y="114"/>
                    <a:pt x="2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74"/>
                    <a:pt x="21" y="7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9" y="2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0"/>
                    <a:pt x="27" y="13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23"/>
                    <a:pt x="21" y="3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3" y="61"/>
                    <a:pt x="7" y="83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3"/>
                    <a:pt x="11" y="98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20" y="110"/>
                    <a:pt x="25" y="117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43" y="138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5" y="151"/>
                    <a:pt x="55" y="152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5" y="153"/>
                    <a:pt x="54" y="154"/>
                    <a:pt x="54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3" y="156"/>
                    <a:pt x="52" y="156"/>
                    <a:pt x="51" y="156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6"/>
                    <a:pt x="49" y="156"/>
                    <a:pt x="49" y="155"/>
                  </a:cubicBezTo>
                  <a:close/>
                  <a:moveTo>
                    <a:pt x="50" y="153"/>
                  </a:move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0" y="153"/>
                    <a:pt x="50" y="153"/>
                    <a:pt x="50" y="153"/>
                  </a:cubicBezTo>
                  <a:close/>
                  <a:moveTo>
                    <a:pt x="51" y="152"/>
                  </a:moveTo>
                  <a:cubicBezTo>
                    <a:pt x="52" y="152"/>
                    <a:pt x="52" y="152"/>
                    <a:pt x="52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Freeform 113"/>
            <p:cNvSpPr/>
            <p:nvPr/>
          </p:nvSpPr>
          <p:spPr bwMode="auto">
            <a:xfrm>
              <a:off x="5484813" y="2543176"/>
              <a:ext cx="101600" cy="136525"/>
            </a:xfrm>
            <a:custGeom>
              <a:avLst/>
              <a:gdLst>
                <a:gd name="T0" fmla="*/ 2 w 19"/>
                <a:gd name="T1" fmla="*/ 22 h 26"/>
                <a:gd name="T2" fmla="*/ 10 w 19"/>
                <a:gd name="T3" fmla="*/ 2 h 26"/>
                <a:gd name="T4" fmla="*/ 10 w 19"/>
                <a:gd name="T5" fmla="*/ 2 h 26"/>
                <a:gd name="T6" fmla="*/ 11 w 19"/>
                <a:gd name="T7" fmla="*/ 0 h 26"/>
                <a:gd name="T8" fmla="*/ 11 w 19"/>
                <a:gd name="T9" fmla="*/ 0 h 26"/>
                <a:gd name="T10" fmla="*/ 13 w 19"/>
                <a:gd name="T11" fmla="*/ 1 h 26"/>
                <a:gd name="T12" fmla="*/ 13 w 19"/>
                <a:gd name="T13" fmla="*/ 1 h 26"/>
                <a:gd name="T14" fmla="*/ 13 w 19"/>
                <a:gd name="T15" fmla="*/ 3 h 26"/>
                <a:gd name="T16" fmla="*/ 13 w 19"/>
                <a:gd name="T17" fmla="*/ 3 h 26"/>
                <a:gd name="T18" fmla="*/ 13 w 19"/>
                <a:gd name="T19" fmla="*/ 3 h 26"/>
                <a:gd name="T20" fmla="*/ 13 w 19"/>
                <a:gd name="T21" fmla="*/ 3 h 26"/>
                <a:gd name="T22" fmla="*/ 13 w 19"/>
                <a:gd name="T23" fmla="*/ 3 h 26"/>
                <a:gd name="T24" fmla="*/ 13 w 19"/>
                <a:gd name="T25" fmla="*/ 3 h 26"/>
                <a:gd name="T26" fmla="*/ 12 w 19"/>
                <a:gd name="T27" fmla="*/ 6 h 26"/>
                <a:gd name="T28" fmla="*/ 12 w 19"/>
                <a:gd name="T29" fmla="*/ 6 h 26"/>
                <a:gd name="T30" fmla="*/ 9 w 19"/>
                <a:gd name="T31" fmla="*/ 13 h 26"/>
                <a:gd name="T32" fmla="*/ 9 w 19"/>
                <a:gd name="T33" fmla="*/ 13 h 26"/>
                <a:gd name="T34" fmla="*/ 6 w 19"/>
                <a:gd name="T35" fmla="*/ 19 h 26"/>
                <a:gd name="T36" fmla="*/ 6 w 19"/>
                <a:gd name="T37" fmla="*/ 19 h 26"/>
                <a:gd name="T38" fmla="*/ 16 w 19"/>
                <a:gd name="T39" fmla="*/ 13 h 26"/>
                <a:gd name="T40" fmla="*/ 16 w 19"/>
                <a:gd name="T41" fmla="*/ 13 h 26"/>
                <a:gd name="T42" fmla="*/ 18 w 19"/>
                <a:gd name="T43" fmla="*/ 14 h 26"/>
                <a:gd name="T44" fmla="*/ 18 w 19"/>
                <a:gd name="T45" fmla="*/ 14 h 26"/>
                <a:gd name="T46" fmla="*/ 18 w 19"/>
                <a:gd name="T47" fmla="*/ 16 h 26"/>
                <a:gd name="T48" fmla="*/ 18 w 19"/>
                <a:gd name="T49" fmla="*/ 16 h 26"/>
                <a:gd name="T50" fmla="*/ 0 w 19"/>
                <a:gd name="T51" fmla="*/ 26 h 26"/>
                <a:gd name="T52" fmla="*/ 2 w 19"/>
                <a:gd name="T5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26">
                  <a:moveTo>
                    <a:pt x="2" y="22"/>
                  </a:moveTo>
                  <a:cubicBezTo>
                    <a:pt x="2" y="22"/>
                    <a:pt x="8" y="7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8"/>
                    <a:pt x="10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2"/>
                    <a:pt x="2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" name="Freeform 114"/>
            <p:cNvSpPr/>
            <p:nvPr/>
          </p:nvSpPr>
          <p:spPr bwMode="auto">
            <a:xfrm>
              <a:off x="5464175" y="2532063"/>
              <a:ext cx="131763" cy="173038"/>
            </a:xfrm>
            <a:custGeom>
              <a:avLst/>
              <a:gdLst>
                <a:gd name="T0" fmla="*/ 4 w 25"/>
                <a:gd name="T1" fmla="*/ 24 h 33"/>
                <a:gd name="T2" fmla="*/ 4 w 25"/>
                <a:gd name="T3" fmla="*/ 24 h 33"/>
                <a:gd name="T4" fmla="*/ 4 w 25"/>
                <a:gd name="T5" fmla="*/ 24 h 33"/>
                <a:gd name="T6" fmla="*/ 4 w 25"/>
                <a:gd name="T7" fmla="*/ 24 h 33"/>
                <a:gd name="T8" fmla="*/ 4 w 25"/>
                <a:gd name="T9" fmla="*/ 24 h 33"/>
                <a:gd name="T10" fmla="*/ 4 w 25"/>
                <a:gd name="T11" fmla="*/ 24 h 33"/>
                <a:gd name="T12" fmla="*/ 4 w 25"/>
                <a:gd name="T13" fmla="*/ 23 h 33"/>
                <a:gd name="T14" fmla="*/ 4 w 25"/>
                <a:gd name="T15" fmla="*/ 23 h 33"/>
                <a:gd name="T16" fmla="*/ 4 w 25"/>
                <a:gd name="T17" fmla="*/ 23 h 33"/>
                <a:gd name="T18" fmla="*/ 5 w 25"/>
                <a:gd name="T19" fmla="*/ 21 h 33"/>
                <a:gd name="T20" fmla="*/ 5 w 25"/>
                <a:gd name="T21" fmla="*/ 21 h 33"/>
                <a:gd name="T22" fmla="*/ 7 w 25"/>
                <a:gd name="T23" fmla="*/ 15 h 33"/>
                <a:gd name="T24" fmla="*/ 7 w 25"/>
                <a:gd name="T25" fmla="*/ 15 h 33"/>
                <a:gd name="T26" fmla="*/ 12 w 25"/>
                <a:gd name="T27" fmla="*/ 3 h 33"/>
                <a:gd name="T28" fmla="*/ 12 w 25"/>
                <a:gd name="T29" fmla="*/ 3 h 33"/>
                <a:gd name="T30" fmla="*/ 14 w 25"/>
                <a:gd name="T31" fmla="*/ 1 h 33"/>
                <a:gd name="T32" fmla="*/ 14 w 25"/>
                <a:gd name="T33" fmla="*/ 1 h 33"/>
                <a:gd name="T34" fmla="*/ 16 w 25"/>
                <a:gd name="T35" fmla="*/ 0 h 33"/>
                <a:gd name="T36" fmla="*/ 16 w 25"/>
                <a:gd name="T37" fmla="*/ 0 h 33"/>
                <a:gd name="T38" fmla="*/ 19 w 25"/>
                <a:gd name="T39" fmla="*/ 2 h 33"/>
                <a:gd name="T40" fmla="*/ 19 w 25"/>
                <a:gd name="T41" fmla="*/ 2 h 33"/>
                <a:gd name="T42" fmla="*/ 20 w 25"/>
                <a:gd name="T43" fmla="*/ 4 h 33"/>
                <a:gd name="T44" fmla="*/ 20 w 25"/>
                <a:gd name="T45" fmla="*/ 4 h 33"/>
                <a:gd name="T46" fmla="*/ 19 w 25"/>
                <a:gd name="T47" fmla="*/ 6 h 33"/>
                <a:gd name="T48" fmla="*/ 19 w 25"/>
                <a:gd name="T49" fmla="*/ 6 h 33"/>
                <a:gd name="T50" fmla="*/ 18 w 25"/>
                <a:gd name="T51" fmla="*/ 6 h 33"/>
                <a:gd name="T52" fmla="*/ 18 w 25"/>
                <a:gd name="T53" fmla="*/ 6 h 33"/>
                <a:gd name="T54" fmla="*/ 17 w 25"/>
                <a:gd name="T55" fmla="*/ 9 h 33"/>
                <a:gd name="T56" fmla="*/ 17 w 25"/>
                <a:gd name="T57" fmla="*/ 9 h 33"/>
                <a:gd name="T58" fmla="*/ 14 w 25"/>
                <a:gd name="T59" fmla="*/ 16 h 33"/>
                <a:gd name="T60" fmla="*/ 14 w 25"/>
                <a:gd name="T61" fmla="*/ 16 h 33"/>
                <a:gd name="T62" fmla="*/ 14 w 25"/>
                <a:gd name="T63" fmla="*/ 17 h 33"/>
                <a:gd name="T64" fmla="*/ 14 w 25"/>
                <a:gd name="T65" fmla="*/ 17 h 33"/>
                <a:gd name="T66" fmla="*/ 20 w 25"/>
                <a:gd name="T67" fmla="*/ 13 h 33"/>
                <a:gd name="T68" fmla="*/ 20 w 25"/>
                <a:gd name="T69" fmla="*/ 13 h 33"/>
                <a:gd name="T70" fmla="*/ 21 w 25"/>
                <a:gd name="T71" fmla="*/ 13 h 33"/>
                <a:gd name="T72" fmla="*/ 21 w 25"/>
                <a:gd name="T73" fmla="*/ 13 h 33"/>
                <a:gd name="T74" fmla="*/ 24 w 25"/>
                <a:gd name="T75" fmla="*/ 15 h 33"/>
                <a:gd name="T76" fmla="*/ 24 w 25"/>
                <a:gd name="T77" fmla="*/ 15 h 33"/>
                <a:gd name="T78" fmla="*/ 25 w 25"/>
                <a:gd name="T79" fmla="*/ 17 h 33"/>
                <a:gd name="T80" fmla="*/ 25 w 25"/>
                <a:gd name="T81" fmla="*/ 17 h 33"/>
                <a:gd name="T82" fmla="*/ 23 w 25"/>
                <a:gd name="T83" fmla="*/ 20 h 33"/>
                <a:gd name="T84" fmla="*/ 23 w 25"/>
                <a:gd name="T85" fmla="*/ 20 h 33"/>
                <a:gd name="T86" fmla="*/ 0 w 25"/>
                <a:gd name="T87" fmla="*/ 33 h 33"/>
                <a:gd name="T88" fmla="*/ 4 w 25"/>
                <a:gd name="T8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33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5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6" y="17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11"/>
                    <a:pt x="11" y="6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1"/>
                    <a:pt x="15" y="13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3"/>
                    <a:pt x="24" y="14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4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" name="Freeform 115"/>
            <p:cNvSpPr/>
            <p:nvPr/>
          </p:nvSpPr>
          <p:spPr bwMode="auto">
            <a:xfrm>
              <a:off x="5507038" y="2579688"/>
              <a:ext cx="79375" cy="84138"/>
            </a:xfrm>
            <a:custGeom>
              <a:avLst/>
              <a:gdLst>
                <a:gd name="T0" fmla="*/ 0 w 15"/>
                <a:gd name="T1" fmla="*/ 15 h 16"/>
                <a:gd name="T2" fmla="*/ 1 w 15"/>
                <a:gd name="T3" fmla="*/ 13 h 16"/>
                <a:gd name="T4" fmla="*/ 1 w 15"/>
                <a:gd name="T5" fmla="*/ 13 h 16"/>
                <a:gd name="T6" fmla="*/ 5 w 15"/>
                <a:gd name="T7" fmla="*/ 7 h 16"/>
                <a:gd name="T8" fmla="*/ 5 w 15"/>
                <a:gd name="T9" fmla="*/ 7 h 16"/>
                <a:gd name="T10" fmla="*/ 12 w 15"/>
                <a:gd name="T11" fmla="*/ 0 h 16"/>
                <a:gd name="T12" fmla="*/ 12 w 15"/>
                <a:gd name="T13" fmla="*/ 0 h 16"/>
                <a:gd name="T14" fmla="*/ 12 w 15"/>
                <a:gd name="T15" fmla="*/ 0 h 16"/>
                <a:gd name="T16" fmla="*/ 14 w 15"/>
                <a:gd name="T17" fmla="*/ 1 h 16"/>
                <a:gd name="T18" fmla="*/ 14 w 15"/>
                <a:gd name="T19" fmla="*/ 1 h 16"/>
                <a:gd name="T20" fmla="*/ 14 w 15"/>
                <a:gd name="T21" fmla="*/ 3 h 16"/>
                <a:gd name="T22" fmla="*/ 14 w 15"/>
                <a:gd name="T23" fmla="*/ 3 h 16"/>
                <a:gd name="T24" fmla="*/ 8 w 15"/>
                <a:gd name="T25" fmla="*/ 9 h 16"/>
                <a:gd name="T26" fmla="*/ 8 w 15"/>
                <a:gd name="T27" fmla="*/ 9 h 16"/>
                <a:gd name="T28" fmla="*/ 2 w 15"/>
                <a:gd name="T29" fmla="*/ 16 h 16"/>
                <a:gd name="T30" fmla="*/ 2 w 15"/>
                <a:gd name="T31" fmla="*/ 16 h 16"/>
                <a:gd name="T32" fmla="*/ 2 w 15"/>
                <a:gd name="T33" fmla="*/ 16 h 16"/>
                <a:gd name="T34" fmla="*/ 2 w 15"/>
                <a:gd name="T35" fmla="*/ 16 h 16"/>
                <a:gd name="T36" fmla="*/ 0 w 15"/>
                <a:gd name="T3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6">
                  <a:moveTo>
                    <a:pt x="0" y="15"/>
                  </a:moveTo>
                  <a:cubicBezTo>
                    <a:pt x="0" y="14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3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5"/>
                    <a:pt x="9" y="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4"/>
                    <a:pt x="9" y="6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2"/>
                    <a:pt x="4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5495925" y="2563813"/>
              <a:ext cx="100013" cy="109538"/>
            </a:xfrm>
            <a:custGeom>
              <a:avLst/>
              <a:gdLst>
                <a:gd name="T0" fmla="*/ 1 w 19"/>
                <a:gd name="T1" fmla="*/ 19 h 21"/>
                <a:gd name="T2" fmla="*/ 1 w 19"/>
                <a:gd name="T3" fmla="*/ 19 h 21"/>
                <a:gd name="T4" fmla="*/ 0 w 19"/>
                <a:gd name="T5" fmla="*/ 17 h 21"/>
                <a:gd name="T6" fmla="*/ 0 w 19"/>
                <a:gd name="T7" fmla="*/ 17 h 21"/>
                <a:gd name="T8" fmla="*/ 2 w 19"/>
                <a:gd name="T9" fmla="*/ 14 h 21"/>
                <a:gd name="T10" fmla="*/ 2 w 19"/>
                <a:gd name="T11" fmla="*/ 14 h 21"/>
                <a:gd name="T12" fmla="*/ 2 w 19"/>
                <a:gd name="T13" fmla="*/ 14 h 21"/>
                <a:gd name="T14" fmla="*/ 2 w 19"/>
                <a:gd name="T15" fmla="*/ 14 h 21"/>
                <a:gd name="T16" fmla="*/ 3 w 19"/>
                <a:gd name="T17" fmla="*/ 13 h 21"/>
                <a:gd name="T18" fmla="*/ 3 w 19"/>
                <a:gd name="T19" fmla="*/ 13 h 21"/>
                <a:gd name="T20" fmla="*/ 5 w 19"/>
                <a:gd name="T21" fmla="*/ 9 h 21"/>
                <a:gd name="T22" fmla="*/ 5 w 19"/>
                <a:gd name="T23" fmla="*/ 9 h 21"/>
                <a:gd name="T24" fmla="*/ 13 w 19"/>
                <a:gd name="T25" fmla="*/ 1 h 21"/>
                <a:gd name="T26" fmla="*/ 13 w 19"/>
                <a:gd name="T27" fmla="*/ 1 h 21"/>
                <a:gd name="T28" fmla="*/ 16 w 19"/>
                <a:gd name="T29" fmla="*/ 0 h 21"/>
                <a:gd name="T30" fmla="*/ 16 w 19"/>
                <a:gd name="T31" fmla="*/ 1 h 21"/>
                <a:gd name="T32" fmla="*/ 18 w 19"/>
                <a:gd name="T33" fmla="*/ 3 h 21"/>
                <a:gd name="T34" fmla="*/ 18 w 19"/>
                <a:gd name="T35" fmla="*/ 3 h 21"/>
                <a:gd name="T36" fmla="*/ 19 w 19"/>
                <a:gd name="T37" fmla="*/ 4 h 21"/>
                <a:gd name="T38" fmla="*/ 19 w 19"/>
                <a:gd name="T39" fmla="*/ 4 h 21"/>
                <a:gd name="T40" fmla="*/ 17 w 19"/>
                <a:gd name="T41" fmla="*/ 7 h 21"/>
                <a:gd name="T42" fmla="*/ 17 w 19"/>
                <a:gd name="T43" fmla="*/ 7 h 21"/>
                <a:gd name="T44" fmla="*/ 11 w 19"/>
                <a:gd name="T45" fmla="*/ 13 h 21"/>
                <a:gd name="T46" fmla="*/ 11 w 19"/>
                <a:gd name="T47" fmla="*/ 13 h 21"/>
                <a:gd name="T48" fmla="*/ 5 w 19"/>
                <a:gd name="T49" fmla="*/ 20 h 21"/>
                <a:gd name="T50" fmla="*/ 5 w 19"/>
                <a:gd name="T51" fmla="*/ 20 h 21"/>
                <a:gd name="T52" fmla="*/ 4 w 19"/>
                <a:gd name="T53" fmla="*/ 21 h 21"/>
                <a:gd name="T54" fmla="*/ 4 w 19"/>
                <a:gd name="T55" fmla="*/ 21 h 21"/>
                <a:gd name="T56" fmla="*/ 4 w 19"/>
                <a:gd name="T57" fmla="*/ 21 h 21"/>
                <a:gd name="T58" fmla="*/ 4 w 19"/>
                <a:gd name="T59" fmla="*/ 21 h 21"/>
                <a:gd name="T60" fmla="*/ 1 w 19"/>
                <a:gd name="T61" fmla="*/ 19 h 21"/>
                <a:gd name="T62" fmla="*/ 2 w 19"/>
                <a:gd name="T63" fmla="*/ 18 h 21"/>
                <a:gd name="T64" fmla="*/ 3 w 19"/>
                <a:gd name="T65" fmla="*/ 18 h 21"/>
                <a:gd name="T66" fmla="*/ 3 w 19"/>
                <a:gd name="T67" fmla="*/ 18 h 21"/>
                <a:gd name="T68" fmla="*/ 2 w 19"/>
                <a:gd name="T69" fmla="*/ 18 h 21"/>
                <a:gd name="T70" fmla="*/ 4 w 19"/>
                <a:gd name="T71" fmla="*/ 17 h 21"/>
                <a:gd name="T72" fmla="*/ 4 w 19"/>
                <a:gd name="T73" fmla="*/ 17 h 21"/>
                <a:gd name="T74" fmla="*/ 4 w 19"/>
                <a:gd name="T75" fmla="*/ 17 h 21"/>
                <a:gd name="T76" fmla="*/ 4 w 19"/>
                <a:gd name="T77" fmla="*/ 17 h 21"/>
                <a:gd name="T78" fmla="*/ 4 w 19"/>
                <a:gd name="T79" fmla="*/ 17 h 21"/>
                <a:gd name="T80" fmla="*/ 4 w 19"/>
                <a:gd name="T81" fmla="*/ 17 h 21"/>
                <a:gd name="T82" fmla="*/ 4 w 19"/>
                <a:gd name="T83" fmla="*/ 17 h 21"/>
                <a:gd name="T84" fmla="*/ 4 w 19"/>
                <a:gd name="T85" fmla="*/ 17 h 21"/>
                <a:gd name="T86" fmla="*/ 4 w 19"/>
                <a:gd name="T8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" h="21">
                  <a:moveTo>
                    <a:pt x="1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6"/>
                    <a:pt x="10" y="3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6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11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6"/>
                    <a:pt x="8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1" y="20"/>
                    <a:pt x="1" y="19"/>
                  </a:cubicBezTo>
                  <a:close/>
                  <a:moveTo>
                    <a:pt x="2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2" y="18"/>
                    <a:pt x="2" y="18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" name="Freeform 117"/>
            <p:cNvSpPr/>
            <p:nvPr/>
          </p:nvSpPr>
          <p:spPr bwMode="auto">
            <a:xfrm>
              <a:off x="5522913" y="4059238"/>
              <a:ext cx="274638" cy="542925"/>
            </a:xfrm>
            <a:custGeom>
              <a:avLst/>
              <a:gdLst>
                <a:gd name="T0" fmla="*/ 19 w 52"/>
                <a:gd name="T1" fmla="*/ 99 h 103"/>
                <a:gd name="T2" fmla="*/ 9 w 52"/>
                <a:gd name="T3" fmla="*/ 71 h 103"/>
                <a:gd name="T4" fmla="*/ 9 w 52"/>
                <a:gd name="T5" fmla="*/ 71 h 103"/>
                <a:gd name="T6" fmla="*/ 3 w 52"/>
                <a:gd name="T7" fmla="*/ 90 h 103"/>
                <a:gd name="T8" fmla="*/ 2 w 52"/>
                <a:gd name="T9" fmla="*/ 91 h 103"/>
                <a:gd name="T10" fmla="*/ 2 w 52"/>
                <a:gd name="T11" fmla="*/ 91 h 103"/>
                <a:gd name="T12" fmla="*/ 0 w 52"/>
                <a:gd name="T13" fmla="*/ 89 h 103"/>
                <a:gd name="T14" fmla="*/ 0 w 52"/>
                <a:gd name="T15" fmla="*/ 89 h 103"/>
                <a:gd name="T16" fmla="*/ 8 w 52"/>
                <a:gd name="T17" fmla="*/ 61 h 103"/>
                <a:gd name="T18" fmla="*/ 10 w 52"/>
                <a:gd name="T19" fmla="*/ 66 h 103"/>
                <a:gd name="T20" fmla="*/ 22 w 52"/>
                <a:gd name="T21" fmla="*/ 98 h 103"/>
                <a:gd name="T22" fmla="*/ 22 w 52"/>
                <a:gd name="T23" fmla="*/ 98 h 103"/>
                <a:gd name="T24" fmla="*/ 23 w 52"/>
                <a:gd name="T25" fmla="*/ 100 h 103"/>
                <a:gd name="T26" fmla="*/ 23 w 52"/>
                <a:gd name="T27" fmla="*/ 100 h 103"/>
                <a:gd name="T28" fmla="*/ 26 w 52"/>
                <a:gd name="T29" fmla="*/ 97 h 103"/>
                <a:gd name="T30" fmla="*/ 26 w 52"/>
                <a:gd name="T31" fmla="*/ 97 h 103"/>
                <a:gd name="T32" fmla="*/ 28 w 52"/>
                <a:gd name="T33" fmla="*/ 95 h 103"/>
                <a:gd name="T34" fmla="*/ 28 w 52"/>
                <a:gd name="T35" fmla="*/ 95 h 103"/>
                <a:gd name="T36" fmla="*/ 49 w 52"/>
                <a:gd name="T37" fmla="*/ 1 h 103"/>
                <a:gd name="T38" fmla="*/ 50 w 52"/>
                <a:gd name="T39" fmla="*/ 0 h 103"/>
                <a:gd name="T40" fmla="*/ 50 w 52"/>
                <a:gd name="T41" fmla="*/ 0 h 103"/>
                <a:gd name="T42" fmla="*/ 52 w 52"/>
                <a:gd name="T43" fmla="*/ 2 h 103"/>
                <a:gd name="T44" fmla="*/ 52 w 52"/>
                <a:gd name="T45" fmla="*/ 2 h 103"/>
                <a:gd name="T46" fmla="*/ 30 w 52"/>
                <a:gd name="T47" fmla="*/ 96 h 103"/>
                <a:gd name="T48" fmla="*/ 30 w 52"/>
                <a:gd name="T49" fmla="*/ 96 h 103"/>
                <a:gd name="T50" fmla="*/ 28 w 52"/>
                <a:gd name="T51" fmla="*/ 99 h 103"/>
                <a:gd name="T52" fmla="*/ 28 w 52"/>
                <a:gd name="T53" fmla="*/ 99 h 103"/>
                <a:gd name="T54" fmla="*/ 23 w 52"/>
                <a:gd name="T55" fmla="*/ 103 h 103"/>
                <a:gd name="T56" fmla="*/ 23 w 52"/>
                <a:gd name="T57" fmla="*/ 103 h 103"/>
                <a:gd name="T58" fmla="*/ 19 w 52"/>
                <a:gd name="T5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03">
                  <a:moveTo>
                    <a:pt x="19" y="99"/>
                  </a:moveTo>
                  <a:cubicBezTo>
                    <a:pt x="17" y="92"/>
                    <a:pt x="12" y="78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1"/>
                    <a:pt x="0" y="90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9" y="89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5" y="99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6"/>
                    <a:pt x="27" y="95"/>
                    <a:pt x="28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7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101"/>
                    <a:pt x="26" y="103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1" y="103"/>
                    <a:pt x="20" y="101"/>
                    <a:pt x="1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5511800" y="4049713"/>
              <a:ext cx="296863" cy="563563"/>
            </a:xfrm>
            <a:custGeom>
              <a:avLst/>
              <a:gdLst>
                <a:gd name="T0" fmla="*/ 19 w 56"/>
                <a:gd name="T1" fmla="*/ 101 h 107"/>
                <a:gd name="T2" fmla="*/ 19 w 56"/>
                <a:gd name="T3" fmla="*/ 101 h 107"/>
                <a:gd name="T4" fmla="*/ 11 w 56"/>
                <a:gd name="T5" fmla="*/ 79 h 107"/>
                <a:gd name="T6" fmla="*/ 11 w 56"/>
                <a:gd name="T7" fmla="*/ 79 h 107"/>
                <a:gd name="T8" fmla="*/ 7 w 56"/>
                <a:gd name="T9" fmla="*/ 93 h 107"/>
                <a:gd name="T10" fmla="*/ 4 w 56"/>
                <a:gd name="T11" fmla="*/ 95 h 107"/>
                <a:gd name="T12" fmla="*/ 4 w 56"/>
                <a:gd name="T13" fmla="*/ 95 h 107"/>
                <a:gd name="T14" fmla="*/ 3 w 56"/>
                <a:gd name="T15" fmla="*/ 95 h 107"/>
                <a:gd name="T16" fmla="*/ 3 w 56"/>
                <a:gd name="T17" fmla="*/ 95 h 107"/>
                <a:gd name="T18" fmla="*/ 0 w 56"/>
                <a:gd name="T19" fmla="*/ 92 h 107"/>
                <a:gd name="T20" fmla="*/ 0 w 56"/>
                <a:gd name="T21" fmla="*/ 92 h 107"/>
                <a:gd name="T22" fmla="*/ 1 w 56"/>
                <a:gd name="T23" fmla="*/ 91 h 107"/>
                <a:gd name="T24" fmla="*/ 1 w 56"/>
                <a:gd name="T25" fmla="*/ 91 h 107"/>
                <a:gd name="T26" fmla="*/ 10 w 56"/>
                <a:gd name="T27" fmla="*/ 57 h 107"/>
                <a:gd name="T28" fmla="*/ 14 w 56"/>
                <a:gd name="T29" fmla="*/ 67 h 107"/>
                <a:gd name="T30" fmla="*/ 26 w 56"/>
                <a:gd name="T31" fmla="*/ 99 h 107"/>
                <a:gd name="T32" fmla="*/ 26 w 56"/>
                <a:gd name="T33" fmla="*/ 99 h 107"/>
                <a:gd name="T34" fmla="*/ 26 w 56"/>
                <a:gd name="T35" fmla="*/ 98 h 107"/>
                <a:gd name="T36" fmla="*/ 26 w 56"/>
                <a:gd name="T37" fmla="*/ 98 h 107"/>
                <a:gd name="T38" fmla="*/ 28 w 56"/>
                <a:gd name="T39" fmla="*/ 96 h 107"/>
                <a:gd name="T40" fmla="*/ 28 w 56"/>
                <a:gd name="T41" fmla="*/ 96 h 107"/>
                <a:gd name="T42" fmla="*/ 49 w 56"/>
                <a:gd name="T43" fmla="*/ 3 h 107"/>
                <a:gd name="T44" fmla="*/ 52 w 56"/>
                <a:gd name="T45" fmla="*/ 0 h 107"/>
                <a:gd name="T46" fmla="*/ 52 w 56"/>
                <a:gd name="T47" fmla="*/ 0 h 107"/>
                <a:gd name="T48" fmla="*/ 53 w 56"/>
                <a:gd name="T49" fmla="*/ 0 h 107"/>
                <a:gd name="T50" fmla="*/ 53 w 56"/>
                <a:gd name="T51" fmla="*/ 0 h 107"/>
                <a:gd name="T52" fmla="*/ 56 w 56"/>
                <a:gd name="T53" fmla="*/ 3 h 107"/>
                <a:gd name="T54" fmla="*/ 56 w 56"/>
                <a:gd name="T55" fmla="*/ 3 h 107"/>
                <a:gd name="T56" fmla="*/ 56 w 56"/>
                <a:gd name="T57" fmla="*/ 4 h 107"/>
                <a:gd name="T58" fmla="*/ 56 w 56"/>
                <a:gd name="T59" fmla="*/ 4 h 107"/>
                <a:gd name="T60" fmla="*/ 34 w 56"/>
                <a:gd name="T61" fmla="*/ 98 h 107"/>
                <a:gd name="T62" fmla="*/ 34 w 56"/>
                <a:gd name="T63" fmla="*/ 98 h 107"/>
                <a:gd name="T64" fmla="*/ 34 w 56"/>
                <a:gd name="T65" fmla="*/ 99 h 107"/>
                <a:gd name="T66" fmla="*/ 32 w 56"/>
                <a:gd name="T67" fmla="*/ 102 h 107"/>
                <a:gd name="T68" fmla="*/ 32 w 56"/>
                <a:gd name="T69" fmla="*/ 102 h 107"/>
                <a:gd name="T70" fmla="*/ 25 w 56"/>
                <a:gd name="T71" fmla="*/ 107 h 107"/>
                <a:gd name="T72" fmla="*/ 25 w 56"/>
                <a:gd name="T73" fmla="*/ 107 h 107"/>
                <a:gd name="T74" fmla="*/ 19 w 56"/>
                <a:gd name="T75" fmla="*/ 101 h 107"/>
                <a:gd name="T76" fmla="*/ 27 w 56"/>
                <a:gd name="T77" fmla="*/ 101 h 107"/>
                <a:gd name="T78" fmla="*/ 27 w 56"/>
                <a:gd name="T79" fmla="*/ 101 h 107"/>
                <a:gd name="T80" fmla="*/ 27 w 56"/>
                <a:gd name="T81" fmla="*/ 101 h 107"/>
                <a:gd name="T82" fmla="*/ 27 w 56"/>
                <a:gd name="T83" fmla="*/ 101 h 107"/>
                <a:gd name="T84" fmla="*/ 21 w 56"/>
                <a:gd name="T85" fmla="*/ 101 h 107"/>
                <a:gd name="T86" fmla="*/ 22 w 56"/>
                <a:gd name="T87" fmla="*/ 100 h 107"/>
                <a:gd name="T88" fmla="*/ 22 w 56"/>
                <a:gd name="T89" fmla="*/ 100 h 107"/>
                <a:gd name="T90" fmla="*/ 22 w 56"/>
                <a:gd name="T91" fmla="*/ 100 h 107"/>
                <a:gd name="T92" fmla="*/ 21 w 56"/>
                <a:gd name="T93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107">
                  <a:moveTo>
                    <a:pt x="19" y="101"/>
                  </a:moveTo>
                  <a:cubicBezTo>
                    <a:pt x="19" y="101"/>
                    <a:pt x="19" y="101"/>
                    <a:pt x="19" y="101"/>
                  </a:cubicBezTo>
                  <a:cubicBezTo>
                    <a:pt x="17" y="96"/>
                    <a:pt x="14" y="87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4"/>
                    <a:pt x="5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3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23" y="90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9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7" y="96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3" y="100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1" y="104"/>
                    <a:pt x="29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2" y="107"/>
                    <a:pt x="20" y="104"/>
                    <a:pt x="19" y="101"/>
                  </a:cubicBezTo>
                  <a:close/>
                  <a:moveTo>
                    <a:pt x="27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lose/>
                  <a:moveTo>
                    <a:pt x="21" y="101"/>
                  </a:move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1" y="101"/>
                    <a:pt x="21" y="101"/>
                    <a:pt x="2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" name="Freeform 119"/>
            <p:cNvSpPr/>
            <p:nvPr/>
          </p:nvSpPr>
          <p:spPr bwMode="auto">
            <a:xfrm>
              <a:off x="5951538" y="3890963"/>
              <a:ext cx="333375" cy="590550"/>
            </a:xfrm>
            <a:custGeom>
              <a:avLst/>
              <a:gdLst>
                <a:gd name="T0" fmla="*/ 44 w 63"/>
                <a:gd name="T1" fmla="*/ 110 h 112"/>
                <a:gd name="T2" fmla="*/ 60 w 63"/>
                <a:gd name="T3" fmla="*/ 9 h 112"/>
                <a:gd name="T4" fmla="*/ 60 w 63"/>
                <a:gd name="T5" fmla="*/ 9 h 112"/>
                <a:gd name="T6" fmla="*/ 60 w 63"/>
                <a:gd name="T7" fmla="*/ 7 h 112"/>
                <a:gd name="T8" fmla="*/ 60 w 63"/>
                <a:gd name="T9" fmla="*/ 7 h 112"/>
                <a:gd name="T10" fmla="*/ 53 w 63"/>
                <a:gd name="T11" fmla="*/ 3 h 112"/>
                <a:gd name="T12" fmla="*/ 53 w 63"/>
                <a:gd name="T13" fmla="*/ 3 h 112"/>
                <a:gd name="T14" fmla="*/ 23 w 63"/>
                <a:gd name="T15" fmla="*/ 11 h 112"/>
                <a:gd name="T16" fmla="*/ 23 w 63"/>
                <a:gd name="T17" fmla="*/ 11 h 112"/>
                <a:gd name="T18" fmla="*/ 2 w 63"/>
                <a:gd name="T19" fmla="*/ 18 h 112"/>
                <a:gd name="T20" fmla="*/ 2 w 63"/>
                <a:gd name="T21" fmla="*/ 18 h 112"/>
                <a:gd name="T22" fmla="*/ 0 w 63"/>
                <a:gd name="T23" fmla="*/ 17 h 112"/>
                <a:gd name="T24" fmla="*/ 0 w 63"/>
                <a:gd name="T25" fmla="*/ 17 h 112"/>
                <a:gd name="T26" fmla="*/ 1 w 63"/>
                <a:gd name="T27" fmla="*/ 15 h 112"/>
                <a:gd name="T28" fmla="*/ 1 w 63"/>
                <a:gd name="T29" fmla="*/ 15 h 112"/>
                <a:gd name="T30" fmla="*/ 22 w 63"/>
                <a:gd name="T31" fmla="*/ 8 h 112"/>
                <a:gd name="T32" fmla="*/ 22 w 63"/>
                <a:gd name="T33" fmla="*/ 8 h 112"/>
                <a:gd name="T34" fmla="*/ 53 w 63"/>
                <a:gd name="T35" fmla="*/ 0 h 112"/>
                <a:gd name="T36" fmla="*/ 53 w 63"/>
                <a:gd name="T37" fmla="*/ 0 h 112"/>
                <a:gd name="T38" fmla="*/ 60 w 63"/>
                <a:gd name="T39" fmla="*/ 2 h 112"/>
                <a:gd name="T40" fmla="*/ 60 w 63"/>
                <a:gd name="T41" fmla="*/ 2 h 112"/>
                <a:gd name="T42" fmla="*/ 63 w 63"/>
                <a:gd name="T43" fmla="*/ 7 h 112"/>
                <a:gd name="T44" fmla="*/ 63 w 63"/>
                <a:gd name="T45" fmla="*/ 7 h 112"/>
                <a:gd name="T46" fmla="*/ 63 w 63"/>
                <a:gd name="T47" fmla="*/ 9 h 112"/>
                <a:gd name="T48" fmla="*/ 63 w 63"/>
                <a:gd name="T49" fmla="*/ 9 h 112"/>
                <a:gd name="T50" fmla="*/ 48 w 63"/>
                <a:gd name="T51" fmla="*/ 108 h 112"/>
                <a:gd name="T52" fmla="*/ 48 w 63"/>
                <a:gd name="T53" fmla="*/ 108 h 112"/>
                <a:gd name="T54" fmla="*/ 62 w 63"/>
                <a:gd name="T55" fmla="*/ 107 h 112"/>
                <a:gd name="T56" fmla="*/ 63 w 63"/>
                <a:gd name="T57" fmla="*/ 108 h 112"/>
                <a:gd name="T58" fmla="*/ 63 w 63"/>
                <a:gd name="T59" fmla="*/ 108 h 112"/>
                <a:gd name="T60" fmla="*/ 62 w 63"/>
                <a:gd name="T61" fmla="*/ 110 h 112"/>
                <a:gd name="T62" fmla="*/ 62 w 63"/>
                <a:gd name="T63" fmla="*/ 110 h 112"/>
                <a:gd name="T64" fmla="*/ 44 w 63"/>
                <a:gd name="T65" fmla="*/ 112 h 112"/>
                <a:gd name="T66" fmla="*/ 44 w 63"/>
                <a:gd name="T67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2">
                  <a:moveTo>
                    <a:pt x="44" y="110"/>
                  </a:moveTo>
                  <a:cubicBezTo>
                    <a:pt x="45" y="110"/>
                    <a:pt x="57" y="28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58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6" y="3"/>
                    <a:pt x="33" y="7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14"/>
                    <a:pt x="4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11" y="11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2" y="4"/>
                    <a:pt x="45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0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27"/>
                    <a:pt x="50" y="96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3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9"/>
                    <a:pt x="63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4" y="110"/>
                    <a:pt x="44" y="110"/>
                    <a:pt x="4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5940425" y="3879851"/>
              <a:ext cx="355600" cy="611188"/>
            </a:xfrm>
            <a:custGeom>
              <a:avLst/>
              <a:gdLst>
                <a:gd name="T0" fmla="*/ 44 w 67"/>
                <a:gd name="T1" fmla="*/ 114 h 116"/>
                <a:gd name="T2" fmla="*/ 45 w 67"/>
                <a:gd name="T3" fmla="*/ 112 h 116"/>
                <a:gd name="T4" fmla="*/ 46 w 67"/>
                <a:gd name="T5" fmla="*/ 112 h 116"/>
                <a:gd name="T6" fmla="*/ 46 w 67"/>
                <a:gd name="T7" fmla="*/ 112 h 116"/>
                <a:gd name="T8" fmla="*/ 45 w 67"/>
                <a:gd name="T9" fmla="*/ 112 h 116"/>
                <a:gd name="T10" fmla="*/ 60 w 67"/>
                <a:gd name="T11" fmla="*/ 10 h 116"/>
                <a:gd name="T12" fmla="*/ 60 w 67"/>
                <a:gd name="T13" fmla="*/ 10 h 116"/>
                <a:gd name="T14" fmla="*/ 60 w 67"/>
                <a:gd name="T15" fmla="*/ 9 h 116"/>
                <a:gd name="T16" fmla="*/ 60 w 67"/>
                <a:gd name="T17" fmla="*/ 9 h 116"/>
                <a:gd name="T18" fmla="*/ 60 w 67"/>
                <a:gd name="T19" fmla="*/ 8 h 116"/>
                <a:gd name="T20" fmla="*/ 60 w 67"/>
                <a:gd name="T21" fmla="*/ 8 h 116"/>
                <a:gd name="T22" fmla="*/ 55 w 67"/>
                <a:gd name="T23" fmla="*/ 7 h 116"/>
                <a:gd name="T24" fmla="*/ 55 w 67"/>
                <a:gd name="T25" fmla="*/ 7 h 116"/>
                <a:gd name="T26" fmla="*/ 55 w 67"/>
                <a:gd name="T27" fmla="*/ 7 h 116"/>
                <a:gd name="T28" fmla="*/ 26 w 67"/>
                <a:gd name="T29" fmla="*/ 14 h 116"/>
                <a:gd name="T30" fmla="*/ 26 w 67"/>
                <a:gd name="T31" fmla="*/ 14 h 116"/>
                <a:gd name="T32" fmla="*/ 4 w 67"/>
                <a:gd name="T33" fmla="*/ 22 h 116"/>
                <a:gd name="T34" fmla="*/ 4 w 67"/>
                <a:gd name="T35" fmla="*/ 22 h 116"/>
                <a:gd name="T36" fmla="*/ 4 w 67"/>
                <a:gd name="T37" fmla="*/ 22 h 116"/>
                <a:gd name="T38" fmla="*/ 4 w 67"/>
                <a:gd name="T39" fmla="*/ 22 h 116"/>
                <a:gd name="T40" fmla="*/ 0 w 67"/>
                <a:gd name="T41" fmla="*/ 19 h 116"/>
                <a:gd name="T42" fmla="*/ 0 w 67"/>
                <a:gd name="T43" fmla="*/ 19 h 116"/>
                <a:gd name="T44" fmla="*/ 0 w 67"/>
                <a:gd name="T45" fmla="*/ 19 h 116"/>
                <a:gd name="T46" fmla="*/ 0 w 67"/>
                <a:gd name="T47" fmla="*/ 19 h 116"/>
                <a:gd name="T48" fmla="*/ 3 w 67"/>
                <a:gd name="T49" fmla="*/ 15 h 116"/>
                <a:gd name="T50" fmla="*/ 3 w 67"/>
                <a:gd name="T51" fmla="*/ 15 h 116"/>
                <a:gd name="T52" fmla="*/ 3 w 67"/>
                <a:gd name="T53" fmla="*/ 15 h 116"/>
                <a:gd name="T54" fmla="*/ 3 w 67"/>
                <a:gd name="T55" fmla="*/ 15 h 116"/>
                <a:gd name="T56" fmla="*/ 3 w 67"/>
                <a:gd name="T57" fmla="*/ 15 h 116"/>
                <a:gd name="T58" fmla="*/ 3 w 67"/>
                <a:gd name="T59" fmla="*/ 15 h 116"/>
                <a:gd name="T60" fmla="*/ 5 w 67"/>
                <a:gd name="T61" fmla="*/ 15 h 116"/>
                <a:gd name="T62" fmla="*/ 5 w 67"/>
                <a:gd name="T63" fmla="*/ 15 h 116"/>
                <a:gd name="T64" fmla="*/ 9 w 67"/>
                <a:gd name="T65" fmla="*/ 13 h 116"/>
                <a:gd name="T66" fmla="*/ 9 w 67"/>
                <a:gd name="T67" fmla="*/ 13 h 116"/>
                <a:gd name="T68" fmla="*/ 23 w 67"/>
                <a:gd name="T69" fmla="*/ 8 h 116"/>
                <a:gd name="T70" fmla="*/ 23 w 67"/>
                <a:gd name="T71" fmla="*/ 8 h 116"/>
                <a:gd name="T72" fmla="*/ 55 w 67"/>
                <a:gd name="T73" fmla="*/ 0 h 116"/>
                <a:gd name="T74" fmla="*/ 55 w 67"/>
                <a:gd name="T75" fmla="*/ 0 h 116"/>
                <a:gd name="T76" fmla="*/ 63 w 67"/>
                <a:gd name="T77" fmla="*/ 2 h 116"/>
                <a:gd name="T78" fmla="*/ 63 w 67"/>
                <a:gd name="T79" fmla="*/ 2 h 116"/>
                <a:gd name="T80" fmla="*/ 67 w 67"/>
                <a:gd name="T81" fmla="*/ 9 h 116"/>
                <a:gd name="T82" fmla="*/ 67 w 67"/>
                <a:gd name="T83" fmla="*/ 9 h 116"/>
                <a:gd name="T84" fmla="*/ 66 w 67"/>
                <a:gd name="T85" fmla="*/ 9 h 116"/>
                <a:gd name="T86" fmla="*/ 67 w 67"/>
                <a:gd name="T87" fmla="*/ 9 h 116"/>
                <a:gd name="T88" fmla="*/ 67 w 67"/>
                <a:gd name="T89" fmla="*/ 11 h 116"/>
                <a:gd name="T90" fmla="*/ 67 w 67"/>
                <a:gd name="T91" fmla="*/ 11 h 116"/>
                <a:gd name="T92" fmla="*/ 52 w 67"/>
                <a:gd name="T93" fmla="*/ 108 h 116"/>
                <a:gd name="T94" fmla="*/ 52 w 67"/>
                <a:gd name="T95" fmla="*/ 108 h 116"/>
                <a:gd name="T96" fmla="*/ 63 w 67"/>
                <a:gd name="T97" fmla="*/ 107 h 116"/>
                <a:gd name="T98" fmla="*/ 64 w 67"/>
                <a:gd name="T99" fmla="*/ 107 h 116"/>
                <a:gd name="T100" fmla="*/ 64 w 67"/>
                <a:gd name="T101" fmla="*/ 107 h 116"/>
                <a:gd name="T102" fmla="*/ 67 w 67"/>
                <a:gd name="T103" fmla="*/ 110 h 116"/>
                <a:gd name="T104" fmla="*/ 67 w 67"/>
                <a:gd name="T105" fmla="*/ 110 h 116"/>
                <a:gd name="T106" fmla="*/ 67 w 67"/>
                <a:gd name="T107" fmla="*/ 110 h 116"/>
                <a:gd name="T108" fmla="*/ 67 w 67"/>
                <a:gd name="T109" fmla="*/ 110 h 116"/>
                <a:gd name="T110" fmla="*/ 64 w 67"/>
                <a:gd name="T111" fmla="*/ 114 h 116"/>
                <a:gd name="T112" fmla="*/ 64 w 67"/>
                <a:gd name="T113" fmla="*/ 114 h 116"/>
                <a:gd name="T114" fmla="*/ 44 w 67"/>
                <a:gd name="T115" fmla="*/ 116 h 116"/>
                <a:gd name="T116" fmla="*/ 44 w 67"/>
                <a:gd name="T117" fmla="*/ 114 h 116"/>
                <a:gd name="T118" fmla="*/ 3 w 67"/>
                <a:gd name="T119" fmla="*/ 15 h 116"/>
                <a:gd name="T120" fmla="*/ 3 w 67"/>
                <a:gd name="T121" fmla="*/ 15 h 116"/>
                <a:gd name="T122" fmla="*/ 3 w 67"/>
                <a:gd name="T123" fmla="*/ 15 h 116"/>
                <a:gd name="T124" fmla="*/ 3 w 67"/>
                <a:gd name="T125" fmla="*/ 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" h="116">
                  <a:moveTo>
                    <a:pt x="44" y="114"/>
                  </a:moveTo>
                  <a:cubicBezTo>
                    <a:pt x="45" y="112"/>
                    <a:pt x="45" y="112"/>
                    <a:pt x="45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45" y="112"/>
                    <a:pt x="57" y="3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7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8" y="7"/>
                    <a:pt x="36" y="11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5" y="18"/>
                    <a:pt x="7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7" y="14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3" y="12"/>
                    <a:pt x="18" y="10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34" y="4"/>
                    <a:pt x="4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6" y="3"/>
                    <a:pt x="67" y="6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5" y="28"/>
                    <a:pt x="55" y="91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107"/>
                    <a:pt x="64" y="107"/>
                    <a:pt x="64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7"/>
                    <a:pt x="67" y="108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2"/>
                    <a:pt x="66" y="114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44" y="114"/>
                    <a:pt x="44" y="114"/>
                    <a:pt x="44" y="114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105" y="12255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cart-pv </a:t>
            </a:r>
            <a:r>
              <a:rPr lang="zh-CN" altLang="en-US">
                <a:sym typeface="+mn-ea"/>
              </a:rPr>
              <a:t>转化率极高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7210" y="3319780"/>
            <a:ext cx="692277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条件</a:t>
            </a:r>
            <a:r>
              <a:rPr lang="en-US" altLang="zh-CN" sz="3200" b="1"/>
              <a:t>1</a:t>
            </a:r>
            <a:r>
              <a:rPr lang="zh-CN" altLang="en-US" sz="3200" b="1"/>
              <a:t>：</a:t>
            </a:r>
            <a:r>
              <a:rPr lang="en-US" altLang="zh-CN" sz="3200" b="1"/>
              <a:t>diff_day </a:t>
            </a:r>
            <a:endParaRPr lang="en-US" altLang="zh-CN" sz="3200" b="1"/>
          </a:p>
          <a:p>
            <a:r>
              <a:rPr lang="zh-CN" altLang="en-US" sz="3200" b="1"/>
              <a:t>条件</a:t>
            </a:r>
            <a:r>
              <a:rPr lang="en-US" altLang="zh-CN" sz="3200" b="1"/>
              <a:t>2</a:t>
            </a:r>
            <a:r>
              <a:rPr lang="zh-CN" altLang="en-US" sz="3200" b="1"/>
              <a:t>：</a:t>
            </a:r>
            <a:r>
              <a:rPr lang="en-US" altLang="zh-CN" sz="3200" b="1"/>
              <a:t> click</a:t>
            </a:r>
            <a:endParaRPr lang="en-US" altLang="zh-CN" sz="3200" b="1"/>
          </a:p>
          <a:p>
            <a:r>
              <a:rPr lang="zh-CN" altLang="en-US" sz="3200" b="1"/>
              <a:t>条件</a:t>
            </a:r>
            <a:r>
              <a:rPr lang="en-US" altLang="zh-CN" sz="3200" b="1"/>
              <a:t>3</a:t>
            </a:r>
            <a:r>
              <a:rPr lang="zh-CN" altLang="en-US" sz="3200" b="1"/>
              <a:t>：</a:t>
            </a:r>
            <a:r>
              <a:rPr lang="en-US" altLang="zh-CN" sz="3200" b="1"/>
              <a:t>buy</a:t>
            </a:r>
            <a:endParaRPr lang="zh-CN" altLang="en-US" sz="32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 </a:t>
            </a:r>
            <a:r>
              <a:rPr lang="en-US" altLang="zh-CN" sz="2000" b="1"/>
              <a:t>                                               </a:t>
            </a:r>
            <a:r>
              <a:rPr lang="zh-CN" altLang="en-US" sz="2000" b="1"/>
              <a:t>代码实现如右图</a:t>
            </a:r>
            <a:r>
              <a:rPr lang="zh-CN" altLang="en-US" sz="2000" b="1"/>
              <a:t>所示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3271520" y="6119495"/>
            <a:ext cx="340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Pandas</a:t>
            </a:r>
            <a:r>
              <a:rPr lang="zh-CN" altLang="en-US"/>
              <a:t>数据分析</a:t>
            </a:r>
            <a:r>
              <a:rPr lang="en-US" altLang="zh-CN"/>
              <a:t>——</a:t>
            </a:r>
            <a:endParaRPr lang="zh-CN" altLang="en-US"/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6440" y="1612900"/>
            <a:ext cx="6343650" cy="5149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10                          20                             30          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870" y="1391285"/>
            <a:ext cx="4041775" cy="4652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645" y="1391285"/>
            <a:ext cx="4274185" cy="4652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830" y="1391285"/>
            <a:ext cx="3420745" cy="4591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61555" y="182880"/>
            <a:ext cx="429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32130" y="478155"/>
            <a:ext cx="10821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选择</a:t>
            </a:r>
            <a:r>
              <a:rPr lang="en-US" altLang="zh-CN" sz="2400" b="1">
                <a:solidFill>
                  <a:schemeClr val="tx1"/>
                </a:solidFill>
              </a:rPr>
              <a:t>diff_day&lt;20</a:t>
            </a:r>
            <a:r>
              <a:rPr lang="zh-CN" altLang="en-US" sz="2400" b="1">
                <a:solidFill>
                  <a:schemeClr val="tx1"/>
                </a:solidFill>
              </a:rPr>
              <a:t>的原因：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olidFill>
                  <a:schemeClr val="tx1"/>
                </a:solidFill>
              </a:rPr>
              <a:t>三组数据的特征相似，且大量重复数据，在设定三者条件时，设定规则效果基本</a:t>
            </a:r>
            <a:r>
              <a:rPr lang="zh-CN" altLang="en-US" sz="2400" b="1">
                <a:solidFill>
                  <a:schemeClr val="tx1"/>
                </a:solidFill>
              </a:rPr>
              <a:t>相同，这里取中间</a:t>
            </a:r>
            <a:r>
              <a:rPr lang="en-US" altLang="zh-CN" sz="2400" b="1">
                <a:solidFill>
                  <a:schemeClr val="tx1"/>
                </a:solidFill>
              </a:rPr>
              <a:t>20day</a:t>
            </a:r>
            <a:r>
              <a:rPr lang="en-US" altLang="zh-CN" sz="2400">
                <a:solidFill>
                  <a:schemeClr val="tx1"/>
                </a:solidFill>
              </a:rPr>
              <a:t>s</a:t>
            </a:r>
            <a:endParaRPr lang="en-US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95250" y="1923415"/>
          <a:ext cx="4058285" cy="427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3771900" y="1838325"/>
          <a:ext cx="4191000" cy="4361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7962900" y="1838325"/>
          <a:ext cx="4027805" cy="436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1383030"/>
            <a:ext cx="4253865" cy="4813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55" y="1678305"/>
            <a:ext cx="6147435" cy="11772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3651885"/>
            <a:ext cx="5224145" cy="2446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68415" y="2981325"/>
            <a:ext cx="446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F1</a:t>
            </a:r>
            <a:r>
              <a:rPr lang="zh-CN" altLang="en-US"/>
              <a:t>得分达到</a:t>
            </a:r>
            <a:r>
              <a:rPr lang="en-US" altLang="zh-CN"/>
              <a:t>5.82%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3820" y="136525"/>
            <a:ext cx="10515600" cy="1325563"/>
          </a:xfrm>
        </p:spPr>
        <p:txBody>
          <a:bodyPr/>
          <a:p>
            <a:r>
              <a:rPr lang="zh-CN" altLang="en-US"/>
              <a:t>关联规则两种</a:t>
            </a:r>
            <a:r>
              <a:rPr lang="zh-CN" altLang="en-US"/>
              <a:t>办法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①</a:t>
            </a:r>
            <a:r>
              <a:rPr lang="en-US" altLang="zh-CN"/>
              <a:t>Apriori</a:t>
            </a:r>
            <a:r>
              <a:rPr lang="zh-CN" altLang="en-US"/>
              <a:t>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转换成哑变量矩阵（</a:t>
            </a:r>
            <a:r>
              <a:rPr lang="en-US" altLang="zh-CN"/>
              <a:t>0-1</a:t>
            </a:r>
            <a:r>
              <a:rPr lang="zh-CN" altLang="en-US"/>
              <a:t>矩阵）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②手动分析</a:t>
            </a:r>
            <a:r>
              <a:rPr lang="en-US" altLang="zh-CN"/>
              <a:t>————</a:t>
            </a:r>
            <a:r>
              <a:rPr lang="zh-CN" altLang="en-US"/>
              <a:t>人工数据分析找出规则（</a:t>
            </a:r>
            <a:r>
              <a:rPr lang="zh-CN" altLang="en-US">
                <a:solidFill>
                  <a:srgbClr val="C00000"/>
                </a:solidFill>
              </a:rPr>
              <a:t>不是试参数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数据处理：</a:t>
            </a:r>
            <a:r>
              <a:rPr lang="en-US" altLang="zh-CN">
                <a:sym typeface="+mn-ea"/>
              </a:rPr>
              <a:t>Pandas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根据数据分析，自己设定规则，可以不严谨的看作是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“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人工逻辑回归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-317" y="0"/>
            <a:ext cx="1431925" cy="1168401"/>
            <a:chOff x="6183313" y="1962150"/>
            <a:chExt cx="1431925" cy="1168401"/>
          </a:xfrm>
          <a:solidFill>
            <a:srgbClr val="F7B63E"/>
          </a:solidFill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2595245"/>
            <a:ext cx="11282045" cy="2322195"/>
          </a:xfrm>
        </p:spPr>
        <p:txBody>
          <a:bodyPr>
            <a:normAutofit/>
          </a:bodyPr>
          <a:p>
            <a:r>
              <a:rPr lang="en-US" altLang="zh-CN" sz="7200" b="1"/>
              <a:t>fav-buy</a:t>
            </a:r>
            <a:r>
              <a:rPr lang="zh-CN" altLang="en-US" sz="7200" b="1"/>
              <a:t>：</a:t>
            </a:r>
            <a:br>
              <a:rPr lang="zh-CN" altLang="en-US" sz="7200" b="1"/>
            </a:br>
            <a:r>
              <a:rPr lang="zh-CN" altLang="en-US" sz="7200" b="1"/>
              <a:t>收藏</a:t>
            </a:r>
            <a:r>
              <a:rPr lang="en-US" altLang="zh-CN" sz="7200" b="1"/>
              <a:t>-</a:t>
            </a:r>
            <a:r>
              <a:rPr lang="zh-CN" altLang="en-US" sz="7200" b="1"/>
              <a:t>购买</a:t>
            </a:r>
            <a:r>
              <a:rPr lang="zh-CN" altLang="en-US" sz="7200" b="1"/>
              <a:t>转化率</a:t>
            </a:r>
            <a:endParaRPr lang="zh-CN" altLang="en-US" sz="7200" b="1"/>
          </a:p>
        </p:txBody>
      </p:sp>
      <p:sp>
        <p:nvSpPr>
          <p:cNvPr id="5" name="文本框 4"/>
          <p:cNvSpPr txBox="1"/>
          <p:nvPr/>
        </p:nvSpPr>
        <p:spPr>
          <a:xfrm>
            <a:off x="0" y="92075"/>
            <a:ext cx="26238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>
                <a:sym typeface="+mn-ea"/>
              </a:rPr>
              <a:t>STEP3</a:t>
            </a:r>
            <a:endParaRPr lang="en-US" altLang="zh-CN" sz="4000" b="1">
              <a:sym typeface="+mn-ea"/>
            </a:endParaRPr>
          </a:p>
        </p:txBody>
      </p:sp>
      <p:grpSp>
        <p:nvGrpSpPr>
          <p:cNvPr id="257" name="组合 256"/>
          <p:cNvGrpSpPr/>
          <p:nvPr/>
        </p:nvGrpSpPr>
        <p:grpSpPr>
          <a:xfrm>
            <a:off x="354630" y="673693"/>
            <a:ext cx="1080859" cy="2221559"/>
            <a:chOff x="5368925" y="2532063"/>
            <a:chExt cx="947738" cy="2081213"/>
          </a:xfrm>
          <a:solidFill>
            <a:srgbClr val="76AADB"/>
          </a:solidFill>
        </p:grpSpPr>
        <p:sp>
          <p:nvSpPr>
            <p:cNvPr id="79" name="Freeform 77"/>
            <p:cNvSpPr>
              <a:spLocks noEditPoints="1"/>
            </p:cNvSpPr>
            <p:nvPr/>
          </p:nvSpPr>
          <p:spPr bwMode="auto">
            <a:xfrm>
              <a:off x="5570538" y="2673351"/>
              <a:ext cx="539750" cy="654050"/>
            </a:xfrm>
            <a:custGeom>
              <a:avLst/>
              <a:gdLst>
                <a:gd name="T0" fmla="*/ 0 w 102"/>
                <a:gd name="T1" fmla="*/ 62 h 124"/>
                <a:gd name="T2" fmla="*/ 51 w 102"/>
                <a:gd name="T3" fmla="*/ 0 h 124"/>
                <a:gd name="T4" fmla="*/ 51 w 102"/>
                <a:gd name="T5" fmla="*/ 0 h 124"/>
                <a:gd name="T6" fmla="*/ 102 w 102"/>
                <a:gd name="T7" fmla="*/ 62 h 124"/>
                <a:gd name="T8" fmla="*/ 102 w 102"/>
                <a:gd name="T9" fmla="*/ 62 h 124"/>
                <a:gd name="T10" fmla="*/ 51 w 102"/>
                <a:gd name="T11" fmla="*/ 124 h 124"/>
                <a:gd name="T12" fmla="*/ 51 w 102"/>
                <a:gd name="T13" fmla="*/ 124 h 124"/>
                <a:gd name="T14" fmla="*/ 0 w 102"/>
                <a:gd name="T15" fmla="*/ 62 h 124"/>
                <a:gd name="T16" fmla="*/ 3 w 102"/>
                <a:gd name="T17" fmla="*/ 62 h 124"/>
                <a:gd name="T18" fmla="*/ 51 w 102"/>
                <a:gd name="T19" fmla="*/ 121 h 124"/>
                <a:gd name="T20" fmla="*/ 51 w 102"/>
                <a:gd name="T21" fmla="*/ 121 h 124"/>
                <a:gd name="T22" fmla="*/ 99 w 102"/>
                <a:gd name="T23" fmla="*/ 62 h 124"/>
                <a:gd name="T24" fmla="*/ 99 w 102"/>
                <a:gd name="T25" fmla="*/ 62 h 124"/>
                <a:gd name="T26" fmla="*/ 51 w 102"/>
                <a:gd name="T27" fmla="*/ 3 h 124"/>
                <a:gd name="T28" fmla="*/ 51 w 102"/>
                <a:gd name="T29" fmla="*/ 3 h 124"/>
                <a:gd name="T30" fmla="*/ 3 w 102"/>
                <a:gd name="T31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4">
                  <a:moveTo>
                    <a:pt x="0" y="62"/>
                  </a:moveTo>
                  <a:cubicBezTo>
                    <a:pt x="0" y="28"/>
                    <a:pt x="2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0" y="0"/>
                    <a:pt x="102" y="28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96"/>
                    <a:pt x="80" y="124"/>
                    <a:pt x="51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22" y="124"/>
                    <a:pt x="0" y="96"/>
                    <a:pt x="0" y="62"/>
                  </a:cubicBezTo>
                  <a:close/>
                  <a:moveTo>
                    <a:pt x="3" y="62"/>
                  </a:moveTo>
                  <a:cubicBezTo>
                    <a:pt x="3" y="95"/>
                    <a:pt x="25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77" y="121"/>
                    <a:pt x="99" y="95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29"/>
                    <a:pt x="77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25" y="3"/>
                    <a:pt x="3" y="29"/>
                    <a:pt x="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78"/>
            <p:cNvSpPr>
              <a:spLocks noEditPoints="1"/>
            </p:cNvSpPr>
            <p:nvPr/>
          </p:nvSpPr>
          <p:spPr bwMode="auto">
            <a:xfrm>
              <a:off x="5559425" y="2663826"/>
              <a:ext cx="561975" cy="674688"/>
            </a:xfrm>
            <a:custGeom>
              <a:avLst/>
              <a:gdLst>
                <a:gd name="T0" fmla="*/ 0 w 106"/>
                <a:gd name="T1" fmla="*/ 64 h 128"/>
                <a:gd name="T2" fmla="*/ 2 w 106"/>
                <a:gd name="T3" fmla="*/ 64 h 128"/>
                <a:gd name="T4" fmla="*/ 0 w 106"/>
                <a:gd name="T5" fmla="*/ 64 h 128"/>
                <a:gd name="T6" fmla="*/ 53 w 106"/>
                <a:gd name="T7" fmla="*/ 0 h 128"/>
                <a:gd name="T8" fmla="*/ 53 w 106"/>
                <a:gd name="T9" fmla="*/ 0 h 128"/>
                <a:gd name="T10" fmla="*/ 106 w 106"/>
                <a:gd name="T11" fmla="*/ 64 h 128"/>
                <a:gd name="T12" fmla="*/ 106 w 106"/>
                <a:gd name="T13" fmla="*/ 64 h 128"/>
                <a:gd name="T14" fmla="*/ 53 w 106"/>
                <a:gd name="T15" fmla="*/ 128 h 128"/>
                <a:gd name="T16" fmla="*/ 53 w 106"/>
                <a:gd name="T17" fmla="*/ 128 h 128"/>
                <a:gd name="T18" fmla="*/ 0 w 106"/>
                <a:gd name="T19" fmla="*/ 64 h 128"/>
                <a:gd name="T20" fmla="*/ 53 w 106"/>
                <a:gd name="T21" fmla="*/ 121 h 128"/>
                <a:gd name="T22" fmla="*/ 99 w 106"/>
                <a:gd name="T23" fmla="*/ 64 h 128"/>
                <a:gd name="T24" fmla="*/ 99 w 106"/>
                <a:gd name="T25" fmla="*/ 64 h 128"/>
                <a:gd name="T26" fmla="*/ 53 w 106"/>
                <a:gd name="T27" fmla="*/ 7 h 128"/>
                <a:gd name="T28" fmla="*/ 53 w 106"/>
                <a:gd name="T29" fmla="*/ 7 h 128"/>
                <a:gd name="T30" fmla="*/ 7 w 106"/>
                <a:gd name="T31" fmla="*/ 64 h 128"/>
                <a:gd name="T32" fmla="*/ 7 w 106"/>
                <a:gd name="T33" fmla="*/ 64 h 128"/>
                <a:gd name="T34" fmla="*/ 53 w 106"/>
                <a:gd name="T35" fmla="*/ 121 h 128"/>
                <a:gd name="T36" fmla="*/ 5 w 106"/>
                <a:gd name="T37" fmla="*/ 64 h 128"/>
                <a:gd name="T38" fmla="*/ 4 w 106"/>
                <a:gd name="T39" fmla="*/ 64 h 128"/>
                <a:gd name="T40" fmla="*/ 4 w 106"/>
                <a:gd name="T41" fmla="*/ 64 h 128"/>
                <a:gd name="T42" fmla="*/ 4 w 106"/>
                <a:gd name="T43" fmla="*/ 64 h 128"/>
                <a:gd name="T44" fmla="*/ 4 w 106"/>
                <a:gd name="T45" fmla="*/ 64 h 128"/>
                <a:gd name="T46" fmla="*/ 4 w 106"/>
                <a:gd name="T47" fmla="*/ 64 h 128"/>
                <a:gd name="T48" fmla="*/ 5 w 106"/>
                <a:gd name="T4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28">
                  <a:moveTo>
                    <a:pt x="0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6" y="29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99"/>
                    <a:pt x="8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23" y="128"/>
                    <a:pt x="0" y="99"/>
                    <a:pt x="0" y="64"/>
                  </a:cubicBezTo>
                  <a:close/>
                  <a:moveTo>
                    <a:pt x="53" y="121"/>
                  </a:moveTo>
                  <a:cubicBezTo>
                    <a:pt x="78" y="121"/>
                    <a:pt x="99" y="96"/>
                    <a:pt x="99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9" y="32"/>
                    <a:pt x="78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28" y="7"/>
                    <a:pt x="7" y="32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96"/>
                    <a:pt x="28" y="121"/>
                    <a:pt x="53" y="121"/>
                  </a:cubicBezTo>
                  <a:close/>
                  <a:moveTo>
                    <a:pt x="5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5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5788025" y="2852738"/>
              <a:ext cx="41275" cy="15875"/>
            </a:xfrm>
            <a:custGeom>
              <a:avLst/>
              <a:gdLst>
                <a:gd name="T0" fmla="*/ 2 w 8"/>
                <a:gd name="T1" fmla="*/ 3 h 3"/>
                <a:gd name="T2" fmla="*/ 0 w 8"/>
                <a:gd name="T3" fmla="*/ 2 h 3"/>
                <a:gd name="T4" fmla="*/ 0 w 8"/>
                <a:gd name="T5" fmla="*/ 2 h 3"/>
                <a:gd name="T6" fmla="*/ 2 w 8"/>
                <a:gd name="T7" fmla="*/ 0 h 3"/>
                <a:gd name="T8" fmla="*/ 2 w 8"/>
                <a:gd name="T9" fmla="*/ 0 h 3"/>
                <a:gd name="T10" fmla="*/ 7 w 8"/>
                <a:gd name="T11" fmla="*/ 0 h 3"/>
                <a:gd name="T12" fmla="*/ 8 w 8"/>
                <a:gd name="T13" fmla="*/ 2 h 3"/>
                <a:gd name="T14" fmla="*/ 8 w 8"/>
                <a:gd name="T15" fmla="*/ 2 h 3"/>
                <a:gd name="T16" fmla="*/ 7 w 8"/>
                <a:gd name="T17" fmla="*/ 3 h 3"/>
                <a:gd name="T18" fmla="*/ 7 w 8"/>
                <a:gd name="T19" fmla="*/ 3 h 3"/>
                <a:gd name="T20" fmla="*/ 2 w 8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80"/>
            <p:cNvSpPr/>
            <p:nvPr/>
          </p:nvSpPr>
          <p:spPr bwMode="auto">
            <a:xfrm>
              <a:off x="5776913" y="2843213"/>
              <a:ext cx="63500" cy="36513"/>
            </a:xfrm>
            <a:custGeom>
              <a:avLst/>
              <a:gdLst>
                <a:gd name="T0" fmla="*/ 4 w 12"/>
                <a:gd name="T1" fmla="*/ 7 h 7"/>
                <a:gd name="T2" fmla="*/ 4 w 12"/>
                <a:gd name="T3" fmla="*/ 5 h 7"/>
                <a:gd name="T4" fmla="*/ 4 w 12"/>
                <a:gd name="T5" fmla="*/ 4 h 7"/>
                <a:gd name="T6" fmla="*/ 4 w 12"/>
                <a:gd name="T7" fmla="*/ 4 h 7"/>
                <a:gd name="T8" fmla="*/ 4 w 12"/>
                <a:gd name="T9" fmla="*/ 3 h 7"/>
                <a:gd name="T10" fmla="*/ 4 w 12"/>
                <a:gd name="T11" fmla="*/ 5 h 7"/>
                <a:gd name="T12" fmla="*/ 4 w 12"/>
                <a:gd name="T13" fmla="*/ 7 h 7"/>
                <a:gd name="T14" fmla="*/ 0 w 12"/>
                <a:gd name="T15" fmla="*/ 4 h 7"/>
                <a:gd name="T16" fmla="*/ 0 w 12"/>
                <a:gd name="T17" fmla="*/ 4 h 7"/>
                <a:gd name="T18" fmla="*/ 4 w 12"/>
                <a:gd name="T19" fmla="*/ 0 h 7"/>
                <a:gd name="T20" fmla="*/ 4 w 12"/>
                <a:gd name="T21" fmla="*/ 0 h 7"/>
                <a:gd name="T22" fmla="*/ 9 w 12"/>
                <a:gd name="T23" fmla="*/ 0 h 7"/>
                <a:gd name="T24" fmla="*/ 12 w 12"/>
                <a:gd name="T25" fmla="*/ 4 h 7"/>
                <a:gd name="T26" fmla="*/ 12 w 12"/>
                <a:gd name="T27" fmla="*/ 4 h 7"/>
                <a:gd name="T28" fmla="*/ 9 w 12"/>
                <a:gd name="T29" fmla="*/ 7 h 7"/>
                <a:gd name="T30" fmla="*/ 9 w 12"/>
                <a:gd name="T31" fmla="*/ 7 h 7"/>
                <a:gd name="T32" fmla="*/ 4 w 12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7">
                  <a:moveTo>
                    <a:pt x="4" y="7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6"/>
                    <a:pt x="11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81"/>
            <p:cNvSpPr/>
            <p:nvPr/>
          </p:nvSpPr>
          <p:spPr bwMode="auto">
            <a:xfrm>
              <a:off x="5978525" y="2832101"/>
              <a:ext cx="36513" cy="15875"/>
            </a:xfrm>
            <a:custGeom>
              <a:avLst/>
              <a:gdLst>
                <a:gd name="T0" fmla="*/ 1 w 7"/>
                <a:gd name="T1" fmla="*/ 3 h 3"/>
                <a:gd name="T2" fmla="*/ 0 w 7"/>
                <a:gd name="T3" fmla="*/ 1 h 3"/>
                <a:gd name="T4" fmla="*/ 0 w 7"/>
                <a:gd name="T5" fmla="*/ 1 h 3"/>
                <a:gd name="T6" fmla="*/ 1 w 7"/>
                <a:gd name="T7" fmla="*/ 0 h 3"/>
                <a:gd name="T8" fmla="*/ 1 w 7"/>
                <a:gd name="T9" fmla="*/ 0 h 3"/>
                <a:gd name="T10" fmla="*/ 5 w 7"/>
                <a:gd name="T11" fmla="*/ 0 h 3"/>
                <a:gd name="T12" fmla="*/ 7 w 7"/>
                <a:gd name="T13" fmla="*/ 1 h 3"/>
                <a:gd name="T14" fmla="*/ 7 w 7"/>
                <a:gd name="T15" fmla="*/ 1 h 3"/>
                <a:gd name="T16" fmla="*/ 5 w 7"/>
                <a:gd name="T17" fmla="*/ 3 h 3"/>
                <a:gd name="T18" fmla="*/ 5 w 7"/>
                <a:gd name="T19" fmla="*/ 3 h 3"/>
                <a:gd name="T20" fmla="*/ 1 w 7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5967413" y="2820988"/>
              <a:ext cx="58738" cy="38100"/>
            </a:xfrm>
            <a:custGeom>
              <a:avLst/>
              <a:gdLst>
                <a:gd name="T0" fmla="*/ 3 w 11"/>
                <a:gd name="T1" fmla="*/ 7 h 7"/>
                <a:gd name="T2" fmla="*/ 3 w 11"/>
                <a:gd name="T3" fmla="*/ 5 h 7"/>
                <a:gd name="T4" fmla="*/ 3 w 11"/>
                <a:gd name="T5" fmla="*/ 4 h 7"/>
                <a:gd name="T6" fmla="*/ 3 w 11"/>
                <a:gd name="T7" fmla="*/ 5 h 7"/>
                <a:gd name="T8" fmla="*/ 3 w 11"/>
                <a:gd name="T9" fmla="*/ 7 h 7"/>
                <a:gd name="T10" fmla="*/ 0 w 11"/>
                <a:gd name="T11" fmla="*/ 3 h 7"/>
                <a:gd name="T12" fmla="*/ 0 w 11"/>
                <a:gd name="T13" fmla="*/ 3 h 7"/>
                <a:gd name="T14" fmla="*/ 3 w 11"/>
                <a:gd name="T15" fmla="*/ 0 h 7"/>
                <a:gd name="T16" fmla="*/ 3 w 11"/>
                <a:gd name="T17" fmla="*/ 0 h 7"/>
                <a:gd name="T18" fmla="*/ 7 w 11"/>
                <a:gd name="T19" fmla="*/ 0 h 7"/>
                <a:gd name="T20" fmla="*/ 11 w 11"/>
                <a:gd name="T21" fmla="*/ 3 h 7"/>
                <a:gd name="T22" fmla="*/ 11 w 11"/>
                <a:gd name="T23" fmla="*/ 3 h 7"/>
                <a:gd name="T24" fmla="*/ 7 w 11"/>
                <a:gd name="T25" fmla="*/ 7 h 7"/>
                <a:gd name="T26" fmla="*/ 7 w 11"/>
                <a:gd name="T27" fmla="*/ 7 h 7"/>
                <a:gd name="T28" fmla="*/ 3 w 11"/>
                <a:gd name="T29" fmla="*/ 7 h 7"/>
                <a:gd name="T30" fmla="*/ 3 w 11"/>
                <a:gd name="T31" fmla="*/ 3 h 7"/>
                <a:gd name="T32" fmla="*/ 3 w 11"/>
                <a:gd name="T33" fmla="*/ 3 h 7"/>
                <a:gd name="T34" fmla="*/ 3 w 11"/>
                <a:gd name="T3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5"/>
                    <a:pt x="9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83"/>
            <p:cNvSpPr/>
            <p:nvPr/>
          </p:nvSpPr>
          <p:spPr bwMode="auto">
            <a:xfrm>
              <a:off x="5813425" y="2584451"/>
              <a:ext cx="127000" cy="100013"/>
            </a:xfrm>
            <a:custGeom>
              <a:avLst/>
              <a:gdLst>
                <a:gd name="T0" fmla="*/ 1 w 24"/>
                <a:gd name="T1" fmla="*/ 18 h 19"/>
                <a:gd name="T2" fmla="*/ 1 w 24"/>
                <a:gd name="T3" fmla="*/ 16 h 19"/>
                <a:gd name="T4" fmla="*/ 1 w 24"/>
                <a:gd name="T5" fmla="*/ 16 h 19"/>
                <a:gd name="T6" fmla="*/ 22 w 24"/>
                <a:gd name="T7" fmla="*/ 1 h 19"/>
                <a:gd name="T8" fmla="*/ 24 w 24"/>
                <a:gd name="T9" fmla="*/ 1 h 19"/>
                <a:gd name="T10" fmla="*/ 24 w 24"/>
                <a:gd name="T11" fmla="*/ 1 h 19"/>
                <a:gd name="T12" fmla="*/ 23 w 24"/>
                <a:gd name="T13" fmla="*/ 3 h 19"/>
                <a:gd name="T14" fmla="*/ 23 w 24"/>
                <a:gd name="T15" fmla="*/ 3 h 19"/>
                <a:gd name="T16" fmla="*/ 3 w 24"/>
                <a:gd name="T17" fmla="*/ 18 h 19"/>
                <a:gd name="T18" fmla="*/ 2 w 24"/>
                <a:gd name="T19" fmla="*/ 19 h 19"/>
                <a:gd name="T20" fmla="*/ 2 w 24"/>
                <a:gd name="T21" fmla="*/ 19 h 19"/>
                <a:gd name="T22" fmla="*/ 1 w 24"/>
                <a:gd name="T2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9">
                  <a:moveTo>
                    <a:pt x="1" y="18"/>
                  </a:moveTo>
                  <a:cubicBezTo>
                    <a:pt x="0" y="17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"/>
                    <a:pt x="24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8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5803900" y="2579688"/>
              <a:ext cx="147638" cy="115888"/>
            </a:xfrm>
            <a:custGeom>
              <a:avLst/>
              <a:gdLst>
                <a:gd name="T0" fmla="*/ 4 w 28"/>
                <a:gd name="T1" fmla="*/ 22 h 22"/>
                <a:gd name="T2" fmla="*/ 1 w 28"/>
                <a:gd name="T3" fmla="*/ 20 h 22"/>
                <a:gd name="T4" fmla="*/ 1 w 28"/>
                <a:gd name="T5" fmla="*/ 20 h 22"/>
                <a:gd name="T6" fmla="*/ 3 w 28"/>
                <a:gd name="T7" fmla="*/ 19 h 22"/>
                <a:gd name="T8" fmla="*/ 4 w 28"/>
                <a:gd name="T9" fmla="*/ 18 h 22"/>
                <a:gd name="T10" fmla="*/ 3 w 28"/>
                <a:gd name="T11" fmla="*/ 19 h 22"/>
                <a:gd name="T12" fmla="*/ 1 w 28"/>
                <a:gd name="T13" fmla="*/ 20 h 22"/>
                <a:gd name="T14" fmla="*/ 0 w 28"/>
                <a:gd name="T15" fmla="*/ 18 h 22"/>
                <a:gd name="T16" fmla="*/ 0 w 28"/>
                <a:gd name="T17" fmla="*/ 18 h 22"/>
                <a:gd name="T18" fmla="*/ 2 w 28"/>
                <a:gd name="T19" fmla="*/ 15 h 22"/>
                <a:gd name="T20" fmla="*/ 2 w 28"/>
                <a:gd name="T21" fmla="*/ 15 h 22"/>
                <a:gd name="T22" fmla="*/ 23 w 28"/>
                <a:gd name="T23" fmla="*/ 0 h 22"/>
                <a:gd name="T24" fmla="*/ 25 w 28"/>
                <a:gd name="T25" fmla="*/ 0 h 22"/>
                <a:gd name="T26" fmla="*/ 25 w 28"/>
                <a:gd name="T27" fmla="*/ 0 h 22"/>
                <a:gd name="T28" fmla="*/ 27 w 28"/>
                <a:gd name="T29" fmla="*/ 1 h 22"/>
                <a:gd name="T30" fmla="*/ 27 w 28"/>
                <a:gd name="T31" fmla="*/ 1 h 22"/>
                <a:gd name="T32" fmla="*/ 28 w 28"/>
                <a:gd name="T33" fmla="*/ 3 h 22"/>
                <a:gd name="T34" fmla="*/ 28 w 28"/>
                <a:gd name="T35" fmla="*/ 3 h 22"/>
                <a:gd name="T36" fmla="*/ 27 w 28"/>
                <a:gd name="T37" fmla="*/ 6 h 22"/>
                <a:gd name="T38" fmla="*/ 27 w 28"/>
                <a:gd name="T39" fmla="*/ 6 h 22"/>
                <a:gd name="T40" fmla="*/ 6 w 28"/>
                <a:gd name="T41" fmla="*/ 21 h 22"/>
                <a:gd name="T42" fmla="*/ 4 w 28"/>
                <a:gd name="T43" fmla="*/ 22 h 22"/>
                <a:gd name="T44" fmla="*/ 4 w 28"/>
                <a:gd name="T45" fmla="*/ 22 h 22"/>
                <a:gd name="T46" fmla="*/ 4 w 28"/>
                <a:gd name="T47" fmla="*/ 22 h 22"/>
                <a:gd name="T48" fmla="*/ 4 w 28"/>
                <a:gd name="T49" fmla="*/ 18 h 22"/>
                <a:gd name="T50" fmla="*/ 4 w 28"/>
                <a:gd name="T51" fmla="*/ 18 h 22"/>
                <a:gd name="T52" fmla="*/ 4 w 28"/>
                <a:gd name="T5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2">
                  <a:moveTo>
                    <a:pt x="4" y="22"/>
                  </a:moveTo>
                  <a:cubicBezTo>
                    <a:pt x="3" y="22"/>
                    <a:pt x="2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8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85"/>
            <p:cNvSpPr/>
            <p:nvPr/>
          </p:nvSpPr>
          <p:spPr bwMode="auto">
            <a:xfrm>
              <a:off x="5845175" y="2616201"/>
              <a:ext cx="95250" cy="68263"/>
            </a:xfrm>
            <a:custGeom>
              <a:avLst/>
              <a:gdLst>
                <a:gd name="T0" fmla="*/ 0 w 18"/>
                <a:gd name="T1" fmla="*/ 12 h 13"/>
                <a:gd name="T2" fmla="*/ 1 w 18"/>
                <a:gd name="T3" fmla="*/ 10 h 13"/>
                <a:gd name="T4" fmla="*/ 1 w 18"/>
                <a:gd name="T5" fmla="*/ 10 h 13"/>
                <a:gd name="T6" fmla="*/ 16 w 18"/>
                <a:gd name="T7" fmla="*/ 1 h 13"/>
                <a:gd name="T8" fmla="*/ 18 w 18"/>
                <a:gd name="T9" fmla="*/ 1 h 13"/>
                <a:gd name="T10" fmla="*/ 18 w 18"/>
                <a:gd name="T11" fmla="*/ 1 h 13"/>
                <a:gd name="T12" fmla="*/ 17 w 18"/>
                <a:gd name="T13" fmla="*/ 3 h 13"/>
                <a:gd name="T14" fmla="*/ 17 w 18"/>
                <a:gd name="T15" fmla="*/ 3 h 13"/>
                <a:gd name="T16" fmla="*/ 2 w 18"/>
                <a:gd name="T17" fmla="*/ 12 h 13"/>
                <a:gd name="T18" fmla="*/ 2 w 18"/>
                <a:gd name="T19" fmla="*/ 13 h 13"/>
                <a:gd name="T20" fmla="*/ 2 w 18"/>
                <a:gd name="T21" fmla="*/ 13 h 13"/>
                <a:gd name="T22" fmla="*/ 0 w 18"/>
                <a:gd name="T2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3">
                  <a:moveTo>
                    <a:pt x="0" y="12"/>
                  </a:move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86"/>
            <p:cNvSpPr/>
            <p:nvPr/>
          </p:nvSpPr>
          <p:spPr bwMode="auto">
            <a:xfrm>
              <a:off x="5835650" y="2611438"/>
              <a:ext cx="115888" cy="84138"/>
            </a:xfrm>
            <a:custGeom>
              <a:avLst/>
              <a:gdLst>
                <a:gd name="T0" fmla="*/ 4 w 22"/>
                <a:gd name="T1" fmla="*/ 16 h 16"/>
                <a:gd name="T2" fmla="*/ 1 w 22"/>
                <a:gd name="T3" fmla="*/ 14 h 16"/>
                <a:gd name="T4" fmla="*/ 1 w 22"/>
                <a:gd name="T5" fmla="*/ 14 h 16"/>
                <a:gd name="T6" fmla="*/ 2 w 22"/>
                <a:gd name="T7" fmla="*/ 13 h 16"/>
                <a:gd name="T8" fmla="*/ 1 w 22"/>
                <a:gd name="T9" fmla="*/ 14 h 16"/>
                <a:gd name="T10" fmla="*/ 0 w 22"/>
                <a:gd name="T11" fmla="*/ 12 h 16"/>
                <a:gd name="T12" fmla="*/ 0 w 22"/>
                <a:gd name="T13" fmla="*/ 12 h 16"/>
                <a:gd name="T14" fmla="*/ 2 w 22"/>
                <a:gd name="T15" fmla="*/ 9 h 16"/>
                <a:gd name="T16" fmla="*/ 2 w 22"/>
                <a:gd name="T17" fmla="*/ 9 h 16"/>
                <a:gd name="T18" fmla="*/ 17 w 22"/>
                <a:gd name="T19" fmla="*/ 0 h 16"/>
                <a:gd name="T20" fmla="*/ 19 w 22"/>
                <a:gd name="T21" fmla="*/ 0 h 16"/>
                <a:gd name="T22" fmla="*/ 19 w 22"/>
                <a:gd name="T23" fmla="*/ 0 h 16"/>
                <a:gd name="T24" fmla="*/ 22 w 22"/>
                <a:gd name="T25" fmla="*/ 1 h 16"/>
                <a:gd name="T26" fmla="*/ 22 w 22"/>
                <a:gd name="T27" fmla="*/ 1 h 16"/>
                <a:gd name="T28" fmla="*/ 22 w 22"/>
                <a:gd name="T29" fmla="*/ 3 h 16"/>
                <a:gd name="T30" fmla="*/ 22 w 22"/>
                <a:gd name="T31" fmla="*/ 3 h 16"/>
                <a:gd name="T32" fmla="*/ 20 w 22"/>
                <a:gd name="T33" fmla="*/ 6 h 16"/>
                <a:gd name="T34" fmla="*/ 20 w 22"/>
                <a:gd name="T35" fmla="*/ 6 h 16"/>
                <a:gd name="T36" fmla="*/ 6 w 22"/>
                <a:gd name="T37" fmla="*/ 15 h 16"/>
                <a:gd name="T38" fmla="*/ 4 w 22"/>
                <a:gd name="T39" fmla="*/ 16 h 16"/>
                <a:gd name="T40" fmla="*/ 4 w 22"/>
                <a:gd name="T41" fmla="*/ 16 h 16"/>
                <a:gd name="T42" fmla="*/ 4 w 22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6">
                  <a:moveTo>
                    <a:pt x="4" y="16"/>
                  </a:moveTo>
                  <a:cubicBezTo>
                    <a:pt x="3" y="16"/>
                    <a:pt x="1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Freeform 87"/>
            <p:cNvSpPr/>
            <p:nvPr/>
          </p:nvSpPr>
          <p:spPr bwMode="auto">
            <a:xfrm>
              <a:off x="5883275" y="2643188"/>
              <a:ext cx="73025" cy="41275"/>
            </a:xfrm>
            <a:custGeom>
              <a:avLst/>
              <a:gdLst>
                <a:gd name="T0" fmla="*/ 1 w 14"/>
                <a:gd name="T1" fmla="*/ 7 h 8"/>
                <a:gd name="T2" fmla="*/ 2 w 14"/>
                <a:gd name="T3" fmla="*/ 5 h 8"/>
                <a:gd name="T4" fmla="*/ 2 w 14"/>
                <a:gd name="T5" fmla="*/ 5 h 8"/>
                <a:gd name="T6" fmla="*/ 12 w 14"/>
                <a:gd name="T7" fmla="*/ 0 h 8"/>
                <a:gd name="T8" fmla="*/ 14 w 14"/>
                <a:gd name="T9" fmla="*/ 1 h 8"/>
                <a:gd name="T10" fmla="*/ 14 w 14"/>
                <a:gd name="T11" fmla="*/ 1 h 8"/>
                <a:gd name="T12" fmla="*/ 13 w 14"/>
                <a:gd name="T13" fmla="*/ 3 h 8"/>
                <a:gd name="T14" fmla="*/ 13 w 14"/>
                <a:gd name="T15" fmla="*/ 3 h 8"/>
                <a:gd name="T16" fmla="*/ 3 w 14"/>
                <a:gd name="T17" fmla="*/ 8 h 8"/>
                <a:gd name="T18" fmla="*/ 2 w 14"/>
                <a:gd name="T19" fmla="*/ 8 h 8"/>
                <a:gd name="T20" fmla="*/ 2 w 14"/>
                <a:gd name="T21" fmla="*/ 8 h 8"/>
                <a:gd name="T22" fmla="*/ 1 w 14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7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88"/>
            <p:cNvSpPr/>
            <p:nvPr/>
          </p:nvSpPr>
          <p:spPr bwMode="auto">
            <a:xfrm>
              <a:off x="5876925" y="2632076"/>
              <a:ext cx="90488" cy="63500"/>
            </a:xfrm>
            <a:custGeom>
              <a:avLst/>
              <a:gdLst>
                <a:gd name="T0" fmla="*/ 0 w 17"/>
                <a:gd name="T1" fmla="*/ 10 h 12"/>
                <a:gd name="T2" fmla="*/ 2 w 17"/>
                <a:gd name="T3" fmla="*/ 9 h 12"/>
                <a:gd name="T4" fmla="*/ 0 w 17"/>
                <a:gd name="T5" fmla="*/ 10 h 12"/>
                <a:gd name="T6" fmla="*/ 0 w 17"/>
                <a:gd name="T7" fmla="*/ 8 h 12"/>
                <a:gd name="T8" fmla="*/ 0 w 17"/>
                <a:gd name="T9" fmla="*/ 8 h 12"/>
                <a:gd name="T10" fmla="*/ 2 w 17"/>
                <a:gd name="T11" fmla="*/ 5 h 12"/>
                <a:gd name="T12" fmla="*/ 2 w 17"/>
                <a:gd name="T13" fmla="*/ 5 h 12"/>
                <a:gd name="T14" fmla="*/ 12 w 17"/>
                <a:gd name="T15" fmla="*/ 0 h 12"/>
                <a:gd name="T16" fmla="*/ 13 w 17"/>
                <a:gd name="T17" fmla="*/ 0 h 12"/>
                <a:gd name="T18" fmla="*/ 13 w 17"/>
                <a:gd name="T19" fmla="*/ 0 h 12"/>
                <a:gd name="T20" fmla="*/ 17 w 17"/>
                <a:gd name="T21" fmla="*/ 2 h 12"/>
                <a:gd name="T22" fmla="*/ 17 w 17"/>
                <a:gd name="T23" fmla="*/ 2 h 12"/>
                <a:gd name="T24" fmla="*/ 17 w 17"/>
                <a:gd name="T25" fmla="*/ 4 h 12"/>
                <a:gd name="T26" fmla="*/ 17 w 17"/>
                <a:gd name="T27" fmla="*/ 4 h 12"/>
                <a:gd name="T28" fmla="*/ 15 w 17"/>
                <a:gd name="T29" fmla="*/ 7 h 12"/>
                <a:gd name="T30" fmla="*/ 15 w 17"/>
                <a:gd name="T31" fmla="*/ 7 h 12"/>
                <a:gd name="T32" fmla="*/ 5 w 17"/>
                <a:gd name="T33" fmla="*/ 11 h 12"/>
                <a:gd name="T34" fmla="*/ 3 w 17"/>
                <a:gd name="T35" fmla="*/ 12 h 12"/>
                <a:gd name="T36" fmla="*/ 3 w 17"/>
                <a:gd name="T37" fmla="*/ 12 h 12"/>
                <a:gd name="T38" fmla="*/ 0 w 17"/>
                <a:gd name="T3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2">
                  <a:moveTo>
                    <a:pt x="0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1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89"/>
            <p:cNvSpPr/>
            <p:nvPr/>
          </p:nvSpPr>
          <p:spPr bwMode="auto">
            <a:xfrm>
              <a:off x="5765800" y="3016251"/>
              <a:ext cx="285750" cy="142875"/>
            </a:xfrm>
            <a:custGeom>
              <a:avLst/>
              <a:gdLst>
                <a:gd name="T0" fmla="*/ 0 w 54"/>
                <a:gd name="T1" fmla="*/ 15 h 27"/>
                <a:gd name="T2" fmla="*/ 0 w 54"/>
                <a:gd name="T3" fmla="*/ 15 h 27"/>
                <a:gd name="T4" fmla="*/ 1 w 54"/>
                <a:gd name="T5" fmla="*/ 13 h 27"/>
                <a:gd name="T6" fmla="*/ 1 w 54"/>
                <a:gd name="T7" fmla="*/ 13 h 27"/>
                <a:gd name="T8" fmla="*/ 3 w 54"/>
                <a:gd name="T9" fmla="*/ 14 h 27"/>
                <a:gd name="T10" fmla="*/ 3 w 54"/>
                <a:gd name="T11" fmla="*/ 14 h 27"/>
                <a:gd name="T12" fmla="*/ 4 w 54"/>
                <a:gd name="T13" fmla="*/ 15 h 27"/>
                <a:gd name="T14" fmla="*/ 4 w 54"/>
                <a:gd name="T15" fmla="*/ 15 h 27"/>
                <a:gd name="T16" fmla="*/ 7 w 54"/>
                <a:gd name="T17" fmla="*/ 18 h 27"/>
                <a:gd name="T18" fmla="*/ 7 w 54"/>
                <a:gd name="T19" fmla="*/ 18 h 27"/>
                <a:gd name="T20" fmla="*/ 22 w 54"/>
                <a:gd name="T21" fmla="*/ 23 h 27"/>
                <a:gd name="T22" fmla="*/ 22 w 54"/>
                <a:gd name="T23" fmla="*/ 23 h 27"/>
                <a:gd name="T24" fmla="*/ 24 w 54"/>
                <a:gd name="T25" fmla="*/ 23 h 27"/>
                <a:gd name="T26" fmla="*/ 24 w 54"/>
                <a:gd name="T27" fmla="*/ 23 h 27"/>
                <a:gd name="T28" fmla="*/ 50 w 54"/>
                <a:gd name="T29" fmla="*/ 12 h 27"/>
                <a:gd name="T30" fmla="*/ 50 w 54"/>
                <a:gd name="T31" fmla="*/ 12 h 27"/>
                <a:gd name="T32" fmla="*/ 51 w 54"/>
                <a:gd name="T33" fmla="*/ 5 h 27"/>
                <a:gd name="T34" fmla="*/ 51 w 54"/>
                <a:gd name="T35" fmla="*/ 5 h 27"/>
                <a:gd name="T36" fmla="*/ 51 w 54"/>
                <a:gd name="T37" fmla="*/ 2 h 27"/>
                <a:gd name="T38" fmla="*/ 51 w 54"/>
                <a:gd name="T39" fmla="*/ 2 h 27"/>
                <a:gd name="T40" fmla="*/ 52 w 54"/>
                <a:gd name="T41" fmla="*/ 0 h 27"/>
                <a:gd name="T42" fmla="*/ 52 w 54"/>
                <a:gd name="T43" fmla="*/ 0 h 27"/>
                <a:gd name="T44" fmla="*/ 54 w 54"/>
                <a:gd name="T45" fmla="*/ 2 h 27"/>
                <a:gd name="T46" fmla="*/ 54 w 54"/>
                <a:gd name="T47" fmla="*/ 2 h 27"/>
                <a:gd name="T48" fmla="*/ 54 w 54"/>
                <a:gd name="T49" fmla="*/ 5 h 27"/>
                <a:gd name="T50" fmla="*/ 54 w 54"/>
                <a:gd name="T51" fmla="*/ 5 h 27"/>
                <a:gd name="T52" fmla="*/ 52 w 54"/>
                <a:gd name="T53" fmla="*/ 14 h 27"/>
                <a:gd name="T54" fmla="*/ 52 w 54"/>
                <a:gd name="T55" fmla="*/ 14 h 27"/>
                <a:gd name="T56" fmla="*/ 24 w 54"/>
                <a:gd name="T57" fmla="*/ 26 h 27"/>
                <a:gd name="T58" fmla="*/ 24 w 54"/>
                <a:gd name="T59" fmla="*/ 26 h 27"/>
                <a:gd name="T60" fmla="*/ 22 w 54"/>
                <a:gd name="T61" fmla="*/ 27 h 27"/>
                <a:gd name="T62" fmla="*/ 22 w 54"/>
                <a:gd name="T63" fmla="*/ 27 h 27"/>
                <a:gd name="T64" fmla="*/ 0 w 54"/>
                <a:gd name="T6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27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21"/>
                    <a:pt x="15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9" y="22"/>
                    <a:pt x="48" y="15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0"/>
                    <a:pt x="51" y="7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3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7"/>
                    <a:pt x="54" y="11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9" y="18"/>
                    <a:pt x="40" y="25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7" y="26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90"/>
            <p:cNvSpPr>
              <a:spLocks noEditPoints="1"/>
            </p:cNvSpPr>
            <p:nvPr/>
          </p:nvSpPr>
          <p:spPr bwMode="auto">
            <a:xfrm>
              <a:off x="5756275" y="3006726"/>
              <a:ext cx="306388" cy="161925"/>
            </a:xfrm>
            <a:custGeom>
              <a:avLst/>
              <a:gdLst>
                <a:gd name="T0" fmla="*/ 4 w 58"/>
                <a:gd name="T1" fmla="*/ 23 h 31"/>
                <a:gd name="T2" fmla="*/ 4 w 58"/>
                <a:gd name="T3" fmla="*/ 24 h 31"/>
                <a:gd name="T4" fmla="*/ 0 w 58"/>
                <a:gd name="T5" fmla="*/ 18 h 31"/>
                <a:gd name="T6" fmla="*/ 0 w 58"/>
                <a:gd name="T7" fmla="*/ 16 h 31"/>
                <a:gd name="T8" fmla="*/ 0 w 58"/>
                <a:gd name="T9" fmla="*/ 16 h 31"/>
                <a:gd name="T10" fmla="*/ 0 w 58"/>
                <a:gd name="T11" fmla="*/ 15 h 31"/>
                <a:gd name="T12" fmla="*/ 0 w 58"/>
                <a:gd name="T13" fmla="*/ 15 h 31"/>
                <a:gd name="T14" fmla="*/ 0 w 58"/>
                <a:gd name="T15" fmla="*/ 10 h 31"/>
                <a:gd name="T16" fmla="*/ 2 w 58"/>
                <a:gd name="T17" fmla="*/ 13 h 31"/>
                <a:gd name="T18" fmla="*/ 3 w 58"/>
                <a:gd name="T19" fmla="*/ 13 h 31"/>
                <a:gd name="T20" fmla="*/ 3 w 58"/>
                <a:gd name="T21" fmla="*/ 13 h 31"/>
                <a:gd name="T22" fmla="*/ 6 w 58"/>
                <a:gd name="T23" fmla="*/ 14 h 31"/>
                <a:gd name="T24" fmla="*/ 6 w 58"/>
                <a:gd name="T25" fmla="*/ 14 h 31"/>
                <a:gd name="T26" fmla="*/ 6 w 58"/>
                <a:gd name="T27" fmla="*/ 14 h 31"/>
                <a:gd name="T28" fmla="*/ 6 w 58"/>
                <a:gd name="T29" fmla="*/ 14 h 31"/>
                <a:gd name="T30" fmla="*/ 6 w 58"/>
                <a:gd name="T31" fmla="*/ 14 h 31"/>
                <a:gd name="T32" fmla="*/ 6 w 58"/>
                <a:gd name="T33" fmla="*/ 14 h 31"/>
                <a:gd name="T34" fmla="*/ 6 w 58"/>
                <a:gd name="T35" fmla="*/ 14 h 31"/>
                <a:gd name="T36" fmla="*/ 6 w 58"/>
                <a:gd name="T37" fmla="*/ 15 h 31"/>
                <a:gd name="T38" fmla="*/ 6 w 58"/>
                <a:gd name="T39" fmla="*/ 15 h 31"/>
                <a:gd name="T40" fmla="*/ 7 w 58"/>
                <a:gd name="T41" fmla="*/ 15 h 31"/>
                <a:gd name="T42" fmla="*/ 7 w 58"/>
                <a:gd name="T43" fmla="*/ 15 h 31"/>
                <a:gd name="T44" fmla="*/ 7 w 58"/>
                <a:gd name="T45" fmla="*/ 16 h 31"/>
                <a:gd name="T46" fmla="*/ 7 w 58"/>
                <a:gd name="T47" fmla="*/ 16 h 31"/>
                <a:gd name="T48" fmla="*/ 11 w 58"/>
                <a:gd name="T49" fmla="*/ 19 h 31"/>
                <a:gd name="T50" fmla="*/ 11 w 58"/>
                <a:gd name="T51" fmla="*/ 19 h 31"/>
                <a:gd name="T52" fmla="*/ 24 w 58"/>
                <a:gd name="T53" fmla="*/ 23 h 31"/>
                <a:gd name="T54" fmla="*/ 24 w 58"/>
                <a:gd name="T55" fmla="*/ 23 h 31"/>
                <a:gd name="T56" fmla="*/ 26 w 58"/>
                <a:gd name="T57" fmla="*/ 23 h 31"/>
                <a:gd name="T58" fmla="*/ 26 w 58"/>
                <a:gd name="T59" fmla="*/ 23 h 31"/>
                <a:gd name="T60" fmla="*/ 50 w 58"/>
                <a:gd name="T61" fmla="*/ 13 h 31"/>
                <a:gd name="T62" fmla="*/ 50 w 58"/>
                <a:gd name="T63" fmla="*/ 13 h 31"/>
                <a:gd name="T64" fmla="*/ 51 w 58"/>
                <a:gd name="T65" fmla="*/ 7 h 31"/>
                <a:gd name="T66" fmla="*/ 51 w 58"/>
                <a:gd name="T67" fmla="*/ 7 h 31"/>
                <a:gd name="T68" fmla="*/ 51 w 58"/>
                <a:gd name="T69" fmla="*/ 7 h 31"/>
                <a:gd name="T70" fmla="*/ 51 w 58"/>
                <a:gd name="T71" fmla="*/ 7 h 31"/>
                <a:gd name="T72" fmla="*/ 51 w 58"/>
                <a:gd name="T73" fmla="*/ 4 h 31"/>
                <a:gd name="T74" fmla="*/ 51 w 58"/>
                <a:gd name="T75" fmla="*/ 4 h 31"/>
                <a:gd name="T76" fmla="*/ 51 w 58"/>
                <a:gd name="T77" fmla="*/ 4 h 31"/>
                <a:gd name="T78" fmla="*/ 51 w 58"/>
                <a:gd name="T79" fmla="*/ 4 h 31"/>
                <a:gd name="T80" fmla="*/ 54 w 58"/>
                <a:gd name="T81" fmla="*/ 0 h 31"/>
                <a:gd name="T82" fmla="*/ 54 w 58"/>
                <a:gd name="T83" fmla="*/ 0 h 31"/>
                <a:gd name="T84" fmla="*/ 54 w 58"/>
                <a:gd name="T85" fmla="*/ 0 h 31"/>
                <a:gd name="T86" fmla="*/ 54 w 58"/>
                <a:gd name="T87" fmla="*/ 0 h 31"/>
                <a:gd name="T88" fmla="*/ 58 w 58"/>
                <a:gd name="T89" fmla="*/ 4 h 31"/>
                <a:gd name="T90" fmla="*/ 58 w 58"/>
                <a:gd name="T91" fmla="*/ 4 h 31"/>
                <a:gd name="T92" fmla="*/ 58 w 58"/>
                <a:gd name="T93" fmla="*/ 4 h 31"/>
                <a:gd name="T94" fmla="*/ 58 w 58"/>
                <a:gd name="T95" fmla="*/ 4 h 31"/>
                <a:gd name="T96" fmla="*/ 58 w 58"/>
                <a:gd name="T97" fmla="*/ 4 h 31"/>
                <a:gd name="T98" fmla="*/ 58 w 58"/>
                <a:gd name="T99" fmla="*/ 7 h 31"/>
                <a:gd name="T100" fmla="*/ 58 w 58"/>
                <a:gd name="T101" fmla="*/ 7 h 31"/>
                <a:gd name="T102" fmla="*/ 56 w 58"/>
                <a:gd name="T103" fmla="*/ 17 h 31"/>
                <a:gd name="T104" fmla="*/ 56 w 58"/>
                <a:gd name="T105" fmla="*/ 17 h 31"/>
                <a:gd name="T106" fmla="*/ 26 w 58"/>
                <a:gd name="T107" fmla="*/ 30 h 31"/>
                <a:gd name="T108" fmla="*/ 26 w 58"/>
                <a:gd name="T109" fmla="*/ 30 h 31"/>
                <a:gd name="T110" fmla="*/ 24 w 58"/>
                <a:gd name="T111" fmla="*/ 31 h 31"/>
                <a:gd name="T112" fmla="*/ 24 w 58"/>
                <a:gd name="T113" fmla="*/ 31 h 31"/>
                <a:gd name="T114" fmla="*/ 4 w 58"/>
                <a:gd name="T115" fmla="*/ 23 h 31"/>
                <a:gd name="T116" fmla="*/ 0 w 58"/>
                <a:gd name="T117" fmla="*/ 18 h 31"/>
                <a:gd name="T118" fmla="*/ 2 w 58"/>
                <a:gd name="T119" fmla="*/ 17 h 31"/>
                <a:gd name="T120" fmla="*/ 0 w 58"/>
                <a:gd name="T12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" h="31">
                  <a:moveTo>
                    <a:pt x="4" y="23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8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3" y="21"/>
                    <a:pt x="18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40" y="22"/>
                    <a:pt x="48" y="15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1" y="9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52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5"/>
                    <a:pt x="58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9"/>
                    <a:pt x="58" y="13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3" y="21"/>
                    <a:pt x="43" y="29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4" y="30"/>
                    <a:pt x="8" y="26"/>
                    <a:pt x="4" y="23"/>
                  </a:cubicBezTo>
                  <a:close/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91"/>
            <p:cNvSpPr/>
            <p:nvPr/>
          </p:nvSpPr>
          <p:spPr bwMode="auto">
            <a:xfrm>
              <a:off x="5765800" y="3100388"/>
              <a:ext cx="238125" cy="168275"/>
            </a:xfrm>
            <a:custGeom>
              <a:avLst/>
              <a:gdLst>
                <a:gd name="T0" fmla="*/ 4 w 45"/>
                <a:gd name="T1" fmla="*/ 16 h 32"/>
                <a:gd name="T2" fmla="*/ 0 w 45"/>
                <a:gd name="T3" fmla="*/ 2 h 32"/>
                <a:gd name="T4" fmla="*/ 0 w 45"/>
                <a:gd name="T5" fmla="*/ 2 h 32"/>
                <a:gd name="T6" fmla="*/ 0 w 45"/>
                <a:gd name="T7" fmla="*/ 2 h 32"/>
                <a:gd name="T8" fmla="*/ 1 w 45"/>
                <a:gd name="T9" fmla="*/ 0 h 32"/>
                <a:gd name="T10" fmla="*/ 1 w 45"/>
                <a:gd name="T11" fmla="*/ 0 h 32"/>
                <a:gd name="T12" fmla="*/ 3 w 45"/>
                <a:gd name="T13" fmla="*/ 1 h 32"/>
                <a:gd name="T14" fmla="*/ 3 w 45"/>
                <a:gd name="T15" fmla="*/ 1 h 32"/>
                <a:gd name="T16" fmla="*/ 7 w 45"/>
                <a:gd name="T17" fmla="*/ 15 h 32"/>
                <a:gd name="T18" fmla="*/ 7 w 45"/>
                <a:gd name="T19" fmla="*/ 15 h 32"/>
                <a:gd name="T20" fmla="*/ 16 w 45"/>
                <a:gd name="T21" fmla="*/ 29 h 32"/>
                <a:gd name="T22" fmla="*/ 16 w 45"/>
                <a:gd name="T23" fmla="*/ 29 h 32"/>
                <a:gd name="T24" fmla="*/ 17 w 45"/>
                <a:gd name="T25" fmla="*/ 29 h 32"/>
                <a:gd name="T26" fmla="*/ 17 w 45"/>
                <a:gd name="T27" fmla="*/ 29 h 32"/>
                <a:gd name="T28" fmla="*/ 17 w 45"/>
                <a:gd name="T29" fmla="*/ 29 h 32"/>
                <a:gd name="T30" fmla="*/ 17 w 45"/>
                <a:gd name="T31" fmla="*/ 29 h 32"/>
                <a:gd name="T32" fmla="*/ 28 w 45"/>
                <a:gd name="T33" fmla="*/ 26 h 32"/>
                <a:gd name="T34" fmla="*/ 28 w 45"/>
                <a:gd name="T35" fmla="*/ 26 h 32"/>
                <a:gd name="T36" fmla="*/ 33 w 45"/>
                <a:gd name="T37" fmla="*/ 22 h 32"/>
                <a:gd name="T38" fmla="*/ 33 w 45"/>
                <a:gd name="T39" fmla="*/ 22 h 32"/>
                <a:gd name="T40" fmla="*/ 38 w 45"/>
                <a:gd name="T41" fmla="*/ 11 h 32"/>
                <a:gd name="T42" fmla="*/ 38 w 45"/>
                <a:gd name="T43" fmla="*/ 11 h 32"/>
                <a:gd name="T44" fmla="*/ 42 w 45"/>
                <a:gd name="T45" fmla="*/ 2 h 32"/>
                <a:gd name="T46" fmla="*/ 42 w 45"/>
                <a:gd name="T47" fmla="*/ 2 h 32"/>
                <a:gd name="T48" fmla="*/ 44 w 45"/>
                <a:gd name="T49" fmla="*/ 2 h 32"/>
                <a:gd name="T50" fmla="*/ 44 w 45"/>
                <a:gd name="T51" fmla="*/ 2 h 32"/>
                <a:gd name="T52" fmla="*/ 45 w 45"/>
                <a:gd name="T53" fmla="*/ 4 h 32"/>
                <a:gd name="T54" fmla="*/ 45 w 45"/>
                <a:gd name="T55" fmla="*/ 4 h 32"/>
                <a:gd name="T56" fmla="*/ 40 w 45"/>
                <a:gd name="T57" fmla="*/ 12 h 32"/>
                <a:gd name="T58" fmla="*/ 40 w 45"/>
                <a:gd name="T59" fmla="*/ 12 h 32"/>
                <a:gd name="T60" fmla="*/ 36 w 45"/>
                <a:gd name="T61" fmla="*/ 22 h 32"/>
                <a:gd name="T62" fmla="*/ 36 w 45"/>
                <a:gd name="T63" fmla="*/ 22 h 32"/>
                <a:gd name="T64" fmla="*/ 30 w 45"/>
                <a:gd name="T65" fmla="*/ 28 h 32"/>
                <a:gd name="T66" fmla="*/ 30 w 45"/>
                <a:gd name="T67" fmla="*/ 28 h 32"/>
                <a:gd name="T68" fmla="*/ 17 w 45"/>
                <a:gd name="T69" fmla="*/ 32 h 32"/>
                <a:gd name="T70" fmla="*/ 17 w 45"/>
                <a:gd name="T71" fmla="*/ 32 h 32"/>
                <a:gd name="T72" fmla="*/ 16 w 45"/>
                <a:gd name="T73" fmla="*/ 32 h 32"/>
                <a:gd name="T74" fmla="*/ 16 w 45"/>
                <a:gd name="T75" fmla="*/ 32 h 32"/>
                <a:gd name="T76" fmla="*/ 4 w 45"/>
                <a:gd name="T7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2">
                  <a:moveTo>
                    <a:pt x="4" y="16"/>
                  </a:moveTo>
                  <a:cubicBezTo>
                    <a:pt x="1" y="9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22"/>
                    <a:pt x="13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28"/>
                    <a:pt x="25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24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9"/>
                    <a:pt x="35" y="15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6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3" y="1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3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3" y="8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8" y="16"/>
                    <a:pt x="36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25"/>
                    <a:pt x="33" y="27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6" y="30"/>
                    <a:pt x="22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0" y="31"/>
                    <a:pt x="7" y="23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5756275" y="3090863"/>
              <a:ext cx="258763" cy="188913"/>
            </a:xfrm>
            <a:custGeom>
              <a:avLst/>
              <a:gdLst>
                <a:gd name="T0" fmla="*/ 6 w 49"/>
                <a:gd name="T1" fmla="*/ 18 h 36"/>
                <a:gd name="T2" fmla="*/ 0 w 49"/>
                <a:gd name="T3" fmla="*/ 4 h 36"/>
                <a:gd name="T4" fmla="*/ 0 w 49"/>
                <a:gd name="T5" fmla="*/ 3 h 36"/>
                <a:gd name="T6" fmla="*/ 3 w 49"/>
                <a:gd name="T7" fmla="*/ 0 h 36"/>
                <a:gd name="T8" fmla="*/ 3 w 49"/>
                <a:gd name="T9" fmla="*/ 0 h 36"/>
                <a:gd name="T10" fmla="*/ 7 w 49"/>
                <a:gd name="T11" fmla="*/ 2 h 36"/>
                <a:gd name="T12" fmla="*/ 7 w 49"/>
                <a:gd name="T13" fmla="*/ 2 h 36"/>
                <a:gd name="T14" fmla="*/ 7 w 49"/>
                <a:gd name="T15" fmla="*/ 3 h 36"/>
                <a:gd name="T16" fmla="*/ 7 w 49"/>
                <a:gd name="T17" fmla="*/ 3 h 36"/>
                <a:gd name="T18" fmla="*/ 7 w 49"/>
                <a:gd name="T19" fmla="*/ 3 h 36"/>
                <a:gd name="T20" fmla="*/ 7 w 49"/>
                <a:gd name="T21" fmla="*/ 4 h 36"/>
                <a:gd name="T22" fmla="*/ 8 w 49"/>
                <a:gd name="T23" fmla="*/ 7 h 36"/>
                <a:gd name="T24" fmla="*/ 11 w 49"/>
                <a:gd name="T25" fmla="*/ 17 h 36"/>
                <a:gd name="T26" fmla="*/ 15 w 49"/>
                <a:gd name="T27" fmla="*/ 25 h 36"/>
                <a:gd name="T28" fmla="*/ 18 w 49"/>
                <a:gd name="T29" fmla="*/ 29 h 36"/>
                <a:gd name="T30" fmla="*/ 18 w 49"/>
                <a:gd name="T31" fmla="*/ 29 h 36"/>
                <a:gd name="T32" fmla="*/ 19 w 49"/>
                <a:gd name="T33" fmla="*/ 29 h 36"/>
                <a:gd name="T34" fmla="*/ 29 w 49"/>
                <a:gd name="T35" fmla="*/ 26 h 36"/>
                <a:gd name="T36" fmla="*/ 33 w 49"/>
                <a:gd name="T37" fmla="*/ 23 h 36"/>
                <a:gd name="T38" fmla="*/ 33 w 49"/>
                <a:gd name="T39" fmla="*/ 23 h 36"/>
                <a:gd name="T40" fmla="*/ 38 w 49"/>
                <a:gd name="T41" fmla="*/ 12 h 36"/>
                <a:gd name="T42" fmla="*/ 42 w 49"/>
                <a:gd name="T43" fmla="*/ 4 h 36"/>
                <a:gd name="T44" fmla="*/ 45 w 49"/>
                <a:gd name="T45" fmla="*/ 2 h 36"/>
                <a:gd name="T46" fmla="*/ 47 w 49"/>
                <a:gd name="T47" fmla="*/ 2 h 36"/>
                <a:gd name="T48" fmla="*/ 49 w 49"/>
                <a:gd name="T49" fmla="*/ 5 h 36"/>
                <a:gd name="T50" fmla="*/ 49 w 49"/>
                <a:gd name="T51" fmla="*/ 7 h 36"/>
                <a:gd name="T52" fmla="*/ 49 w 49"/>
                <a:gd name="T53" fmla="*/ 7 h 36"/>
                <a:gd name="T54" fmla="*/ 48 w 49"/>
                <a:gd name="T55" fmla="*/ 7 h 36"/>
                <a:gd name="T56" fmla="*/ 48 w 49"/>
                <a:gd name="T57" fmla="*/ 7 h 36"/>
                <a:gd name="T58" fmla="*/ 48 w 49"/>
                <a:gd name="T59" fmla="*/ 7 h 36"/>
                <a:gd name="T60" fmla="*/ 48 w 49"/>
                <a:gd name="T61" fmla="*/ 7 h 36"/>
                <a:gd name="T62" fmla="*/ 48 w 49"/>
                <a:gd name="T63" fmla="*/ 8 h 36"/>
                <a:gd name="T64" fmla="*/ 47 w 49"/>
                <a:gd name="T65" fmla="*/ 9 h 36"/>
                <a:gd name="T66" fmla="*/ 44 w 49"/>
                <a:gd name="T67" fmla="*/ 15 h 36"/>
                <a:gd name="T68" fmla="*/ 40 w 49"/>
                <a:gd name="T69" fmla="*/ 24 h 36"/>
                <a:gd name="T70" fmla="*/ 40 w 49"/>
                <a:gd name="T71" fmla="*/ 24 h 36"/>
                <a:gd name="T72" fmla="*/ 33 w 49"/>
                <a:gd name="T73" fmla="*/ 32 h 36"/>
                <a:gd name="T74" fmla="*/ 19 w 49"/>
                <a:gd name="T75" fmla="*/ 36 h 36"/>
                <a:gd name="T76" fmla="*/ 4 w 49"/>
                <a:gd name="T77" fmla="*/ 19 h 36"/>
                <a:gd name="T78" fmla="*/ 46 w 49"/>
                <a:gd name="T79" fmla="*/ 5 h 36"/>
                <a:gd name="T80" fmla="*/ 46 w 49"/>
                <a:gd name="T81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" h="36">
                  <a:moveTo>
                    <a:pt x="4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1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10"/>
                    <a:pt x="9" y="13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20"/>
                    <a:pt x="13" y="23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8"/>
                    <a:pt x="27" y="27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5"/>
                    <a:pt x="33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0"/>
                    <a:pt x="36" y="16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0" y="8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4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3"/>
                    <a:pt x="49" y="4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6"/>
                    <a:pt x="49" y="6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11"/>
                    <a:pt x="45" y="13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2" y="19"/>
                    <a:pt x="40" y="23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8"/>
                    <a:pt x="36" y="30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9" y="34"/>
                    <a:pt x="24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0" y="35"/>
                    <a:pt x="7" y="26"/>
                    <a:pt x="4" y="19"/>
                  </a:cubicBezTo>
                  <a:close/>
                  <a:moveTo>
                    <a:pt x="46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93"/>
            <p:cNvSpPr/>
            <p:nvPr/>
          </p:nvSpPr>
          <p:spPr bwMode="auto">
            <a:xfrm>
              <a:off x="5729288" y="3052763"/>
              <a:ext cx="74613" cy="63500"/>
            </a:xfrm>
            <a:custGeom>
              <a:avLst/>
              <a:gdLst>
                <a:gd name="T0" fmla="*/ 1 w 14"/>
                <a:gd name="T1" fmla="*/ 11 h 12"/>
                <a:gd name="T2" fmla="*/ 1 w 14"/>
                <a:gd name="T3" fmla="*/ 9 h 12"/>
                <a:gd name="T4" fmla="*/ 1 w 14"/>
                <a:gd name="T5" fmla="*/ 9 h 12"/>
                <a:gd name="T6" fmla="*/ 12 w 14"/>
                <a:gd name="T7" fmla="*/ 1 h 12"/>
                <a:gd name="T8" fmla="*/ 14 w 14"/>
                <a:gd name="T9" fmla="*/ 1 h 12"/>
                <a:gd name="T10" fmla="*/ 14 w 14"/>
                <a:gd name="T11" fmla="*/ 1 h 12"/>
                <a:gd name="T12" fmla="*/ 14 w 14"/>
                <a:gd name="T13" fmla="*/ 3 h 12"/>
                <a:gd name="T14" fmla="*/ 14 w 14"/>
                <a:gd name="T15" fmla="*/ 3 h 12"/>
                <a:gd name="T16" fmla="*/ 3 w 14"/>
                <a:gd name="T17" fmla="*/ 11 h 12"/>
                <a:gd name="T18" fmla="*/ 2 w 14"/>
                <a:gd name="T19" fmla="*/ 12 h 12"/>
                <a:gd name="T20" fmla="*/ 2 w 14"/>
                <a:gd name="T21" fmla="*/ 12 h 12"/>
                <a:gd name="T22" fmla="*/ 1 w 14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2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5724525" y="3043238"/>
              <a:ext cx="88900" cy="84138"/>
            </a:xfrm>
            <a:custGeom>
              <a:avLst/>
              <a:gdLst>
                <a:gd name="T0" fmla="*/ 0 w 17"/>
                <a:gd name="T1" fmla="*/ 15 h 16"/>
                <a:gd name="T2" fmla="*/ 0 w 17"/>
                <a:gd name="T3" fmla="*/ 12 h 16"/>
                <a:gd name="T4" fmla="*/ 0 w 17"/>
                <a:gd name="T5" fmla="*/ 12 h 16"/>
                <a:gd name="T6" fmla="*/ 1 w 17"/>
                <a:gd name="T7" fmla="*/ 10 h 16"/>
                <a:gd name="T8" fmla="*/ 1 w 17"/>
                <a:gd name="T9" fmla="*/ 10 h 16"/>
                <a:gd name="T10" fmla="*/ 11 w 17"/>
                <a:gd name="T11" fmla="*/ 1 h 16"/>
                <a:gd name="T12" fmla="*/ 14 w 17"/>
                <a:gd name="T13" fmla="*/ 0 h 16"/>
                <a:gd name="T14" fmla="*/ 14 w 17"/>
                <a:gd name="T15" fmla="*/ 0 h 16"/>
                <a:gd name="T16" fmla="*/ 16 w 17"/>
                <a:gd name="T17" fmla="*/ 2 h 16"/>
                <a:gd name="T18" fmla="*/ 16 w 17"/>
                <a:gd name="T19" fmla="*/ 2 h 16"/>
                <a:gd name="T20" fmla="*/ 17 w 17"/>
                <a:gd name="T21" fmla="*/ 4 h 16"/>
                <a:gd name="T22" fmla="*/ 17 w 17"/>
                <a:gd name="T23" fmla="*/ 4 h 16"/>
                <a:gd name="T24" fmla="*/ 16 w 17"/>
                <a:gd name="T25" fmla="*/ 7 h 16"/>
                <a:gd name="T26" fmla="*/ 16 w 17"/>
                <a:gd name="T27" fmla="*/ 7 h 16"/>
                <a:gd name="T28" fmla="*/ 5 w 17"/>
                <a:gd name="T29" fmla="*/ 15 h 16"/>
                <a:gd name="T30" fmla="*/ 3 w 17"/>
                <a:gd name="T31" fmla="*/ 16 h 16"/>
                <a:gd name="T32" fmla="*/ 3 w 17"/>
                <a:gd name="T33" fmla="*/ 16 h 16"/>
                <a:gd name="T34" fmla="*/ 3 w 17"/>
                <a:gd name="T35" fmla="*/ 16 h 16"/>
                <a:gd name="T36" fmla="*/ 3 w 17"/>
                <a:gd name="T37" fmla="*/ 16 h 16"/>
                <a:gd name="T38" fmla="*/ 0 w 17"/>
                <a:gd name="T39" fmla="*/ 15 h 16"/>
                <a:gd name="T40" fmla="*/ 2 w 17"/>
                <a:gd name="T41" fmla="*/ 13 h 16"/>
                <a:gd name="T42" fmla="*/ 3 w 17"/>
                <a:gd name="T43" fmla="*/ 12 h 16"/>
                <a:gd name="T44" fmla="*/ 3 w 17"/>
                <a:gd name="T45" fmla="*/ 12 h 16"/>
                <a:gd name="T46" fmla="*/ 2 w 17"/>
                <a:gd name="T47" fmla="*/ 13 h 16"/>
                <a:gd name="T48" fmla="*/ 3 w 17"/>
                <a:gd name="T49" fmla="*/ 12 h 16"/>
                <a:gd name="T50" fmla="*/ 3 w 17"/>
                <a:gd name="T51" fmla="*/ 12 h 16"/>
                <a:gd name="T52" fmla="*/ 3 w 17"/>
                <a:gd name="T53" fmla="*/ 12 h 16"/>
                <a:gd name="T54" fmla="*/ 3 w 17"/>
                <a:gd name="T55" fmla="*/ 12 h 16"/>
                <a:gd name="T56" fmla="*/ 3 w 17"/>
                <a:gd name="T5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16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0" y="15"/>
                  </a:cubicBezTo>
                  <a:close/>
                  <a:moveTo>
                    <a:pt x="2" y="13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95"/>
            <p:cNvSpPr/>
            <p:nvPr/>
          </p:nvSpPr>
          <p:spPr bwMode="auto">
            <a:xfrm>
              <a:off x="6019800" y="3016251"/>
              <a:ext cx="58738" cy="26988"/>
            </a:xfrm>
            <a:custGeom>
              <a:avLst/>
              <a:gdLst>
                <a:gd name="T0" fmla="*/ 9 w 11"/>
                <a:gd name="T1" fmla="*/ 5 h 5"/>
                <a:gd name="T2" fmla="*/ 1 w 11"/>
                <a:gd name="T3" fmla="*/ 3 h 5"/>
                <a:gd name="T4" fmla="*/ 0 w 11"/>
                <a:gd name="T5" fmla="*/ 1 h 5"/>
                <a:gd name="T6" fmla="*/ 0 w 11"/>
                <a:gd name="T7" fmla="*/ 1 h 5"/>
                <a:gd name="T8" fmla="*/ 2 w 11"/>
                <a:gd name="T9" fmla="*/ 0 h 5"/>
                <a:gd name="T10" fmla="*/ 2 w 11"/>
                <a:gd name="T11" fmla="*/ 0 h 5"/>
                <a:gd name="T12" fmla="*/ 10 w 11"/>
                <a:gd name="T13" fmla="*/ 2 h 5"/>
                <a:gd name="T14" fmla="*/ 11 w 11"/>
                <a:gd name="T15" fmla="*/ 4 h 5"/>
                <a:gd name="T16" fmla="*/ 11 w 11"/>
                <a:gd name="T17" fmla="*/ 4 h 5"/>
                <a:gd name="T18" fmla="*/ 9 w 11"/>
                <a:gd name="T19" fmla="*/ 5 h 5"/>
                <a:gd name="T20" fmla="*/ 9 w 11"/>
                <a:gd name="T21" fmla="*/ 5 h 5"/>
                <a:gd name="T22" fmla="*/ 9 w 11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5">
                  <a:moveTo>
                    <a:pt x="9" y="5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8" name="Freeform 96"/>
            <p:cNvSpPr/>
            <p:nvPr/>
          </p:nvSpPr>
          <p:spPr bwMode="auto">
            <a:xfrm>
              <a:off x="6010275" y="3006726"/>
              <a:ext cx="79375" cy="46038"/>
            </a:xfrm>
            <a:custGeom>
              <a:avLst/>
              <a:gdLst>
                <a:gd name="T0" fmla="*/ 11 w 15"/>
                <a:gd name="T1" fmla="*/ 9 h 9"/>
                <a:gd name="T2" fmla="*/ 11 w 15"/>
                <a:gd name="T3" fmla="*/ 9 h 9"/>
                <a:gd name="T4" fmla="*/ 11 w 15"/>
                <a:gd name="T5" fmla="*/ 9 h 9"/>
                <a:gd name="T6" fmla="*/ 11 w 15"/>
                <a:gd name="T7" fmla="*/ 7 h 9"/>
                <a:gd name="T8" fmla="*/ 11 w 15"/>
                <a:gd name="T9" fmla="*/ 9 h 9"/>
                <a:gd name="T10" fmla="*/ 2 w 15"/>
                <a:gd name="T11" fmla="*/ 7 h 9"/>
                <a:gd name="T12" fmla="*/ 0 w 15"/>
                <a:gd name="T13" fmla="*/ 4 h 9"/>
                <a:gd name="T14" fmla="*/ 0 w 15"/>
                <a:gd name="T15" fmla="*/ 4 h 9"/>
                <a:gd name="T16" fmla="*/ 0 w 15"/>
                <a:gd name="T17" fmla="*/ 3 h 9"/>
                <a:gd name="T18" fmla="*/ 0 w 15"/>
                <a:gd name="T19" fmla="*/ 3 h 9"/>
                <a:gd name="T20" fmla="*/ 3 w 15"/>
                <a:gd name="T21" fmla="*/ 0 h 9"/>
                <a:gd name="T22" fmla="*/ 3 w 15"/>
                <a:gd name="T23" fmla="*/ 0 h 9"/>
                <a:gd name="T24" fmla="*/ 4 w 15"/>
                <a:gd name="T25" fmla="*/ 0 h 9"/>
                <a:gd name="T26" fmla="*/ 4 w 15"/>
                <a:gd name="T27" fmla="*/ 0 h 9"/>
                <a:gd name="T28" fmla="*/ 12 w 15"/>
                <a:gd name="T29" fmla="*/ 2 h 9"/>
                <a:gd name="T30" fmla="*/ 15 w 15"/>
                <a:gd name="T31" fmla="*/ 6 h 9"/>
                <a:gd name="T32" fmla="*/ 15 w 15"/>
                <a:gd name="T33" fmla="*/ 6 h 9"/>
                <a:gd name="T34" fmla="*/ 15 w 15"/>
                <a:gd name="T35" fmla="*/ 7 h 9"/>
                <a:gd name="T36" fmla="*/ 15 w 15"/>
                <a:gd name="T37" fmla="*/ 7 h 9"/>
                <a:gd name="T38" fmla="*/ 11 w 15"/>
                <a:gd name="T39" fmla="*/ 9 h 9"/>
                <a:gd name="T40" fmla="*/ 11 w 15"/>
                <a:gd name="T41" fmla="*/ 9 h 9"/>
                <a:gd name="T42" fmla="*/ 11 w 15"/>
                <a:gd name="T4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9" name="Freeform 97"/>
            <p:cNvSpPr/>
            <p:nvPr/>
          </p:nvSpPr>
          <p:spPr bwMode="auto">
            <a:xfrm>
              <a:off x="5729288" y="3311526"/>
              <a:ext cx="95250" cy="127000"/>
            </a:xfrm>
            <a:custGeom>
              <a:avLst/>
              <a:gdLst>
                <a:gd name="T0" fmla="*/ 1 w 18"/>
                <a:gd name="T1" fmla="*/ 14 h 24"/>
                <a:gd name="T2" fmla="*/ 1 w 18"/>
                <a:gd name="T3" fmla="*/ 12 h 24"/>
                <a:gd name="T4" fmla="*/ 1 w 18"/>
                <a:gd name="T5" fmla="*/ 12 h 24"/>
                <a:gd name="T6" fmla="*/ 3 w 18"/>
                <a:gd name="T7" fmla="*/ 12 h 24"/>
                <a:gd name="T8" fmla="*/ 3 w 18"/>
                <a:gd name="T9" fmla="*/ 12 h 24"/>
                <a:gd name="T10" fmla="*/ 12 w 18"/>
                <a:gd name="T11" fmla="*/ 19 h 24"/>
                <a:gd name="T12" fmla="*/ 15 w 18"/>
                <a:gd name="T13" fmla="*/ 9 h 24"/>
                <a:gd name="T14" fmla="*/ 15 w 18"/>
                <a:gd name="T15" fmla="*/ 2 h 24"/>
                <a:gd name="T16" fmla="*/ 17 w 18"/>
                <a:gd name="T17" fmla="*/ 0 h 24"/>
                <a:gd name="T18" fmla="*/ 17 w 18"/>
                <a:gd name="T19" fmla="*/ 0 h 24"/>
                <a:gd name="T20" fmla="*/ 18 w 18"/>
                <a:gd name="T21" fmla="*/ 2 h 24"/>
                <a:gd name="T22" fmla="*/ 18 w 18"/>
                <a:gd name="T23" fmla="*/ 2 h 24"/>
                <a:gd name="T24" fmla="*/ 18 w 18"/>
                <a:gd name="T25" fmla="*/ 10 h 24"/>
                <a:gd name="T26" fmla="*/ 13 w 18"/>
                <a:gd name="T27" fmla="*/ 24 h 24"/>
                <a:gd name="T28" fmla="*/ 1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1" y="14"/>
                  </a:moveTo>
                  <a:cubicBezTo>
                    <a:pt x="1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2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5724525" y="3300413"/>
              <a:ext cx="111125" cy="153988"/>
            </a:xfrm>
            <a:custGeom>
              <a:avLst/>
              <a:gdLst>
                <a:gd name="T0" fmla="*/ 1 w 21"/>
                <a:gd name="T1" fmla="*/ 18 h 29"/>
                <a:gd name="T2" fmla="*/ 1 w 21"/>
                <a:gd name="T3" fmla="*/ 18 h 29"/>
                <a:gd name="T4" fmla="*/ 0 w 21"/>
                <a:gd name="T5" fmla="*/ 15 h 29"/>
                <a:gd name="T6" fmla="*/ 0 w 21"/>
                <a:gd name="T7" fmla="*/ 15 h 29"/>
                <a:gd name="T8" fmla="*/ 0 w 21"/>
                <a:gd name="T9" fmla="*/ 13 h 29"/>
                <a:gd name="T10" fmla="*/ 0 w 21"/>
                <a:gd name="T11" fmla="*/ 13 h 29"/>
                <a:gd name="T12" fmla="*/ 3 w 21"/>
                <a:gd name="T13" fmla="*/ 11 h 29"/>
                <a:gd name="T14" fmla="*/ 3 w 21"/>
                <a:gd name="T15" fmla="*/ 11 h 29"/>
                <a:gd name="T16" fmla="*/ 5 w 21"/>
                <a:gd name="T17" fmla="*/ 12 h 29"/>
                <a:gd name="T18" fmla="*/ 5 w 21"/>
                <a:gd name="T19" fmla="*/ 12 h 29"/>
                <a:gd name="T20" fmla="*/ 12 w 21"/>
                <a:gd name="T21" fmla="*/ 17 h 29"/>
                <a:gd name="T22" fmla="*/ 14 w 21"/>
                <a:gd name="T23" fmla="*/ 11 h 29"/>
                <a:gd name="T24" fmla="*/ 14 w 21"/>
                <a:gd name="T25" fmla="*/ 4 h 29"/>
                <a:gd name="T26" fmla="*/ 18 w 21"/>
                <a:gd name="T27" fmla="*/ 0 h 29"/>
                <a:gd name="T28" fmla="*/ 18 w 21"/>
                <a:gd name="T29" fmla="*/ 0 h 29"/>
                <a:gd name="T30" fmla="*/ 21 w 21"/>
                <a:gd name="T31" fmla="*/ 4 h 29"/>
                <a:gd name="T32" fmla="*/ 21 w 21"/>
                <a:gd name="T33" fmla="*/ 4 h 29"/>
                <a:gd name="T34" fmla="*/ 21 w 21"/>
                <a:gd name="T35" fmla="*/ 12 h 29"/>
                <a:gd name="T36" fmla="*/ 15 w 21"/>
                <a:gd name="T37" fmla="*/ 29 h 29"/>
                <a:gd name="T38" fmla="*/ 1 w 21"/>
                <a:gd name="T39" fmla="*/ 18 h 29"/>
                <a:gd name="T40" fmla="*/ 2 w 21"/>
                <a:gd name="T41" fmla="*/ 16 h 29"/>
                <a:gd name="T42" fmla="*/ 3 w 21"/>
                <a:gd name="T43" fmla="*/ 15 h 29"/>
                <a:gd name="T44" fmla="*/ 3 w 21"/>
                <a:gd name="T45" fmla="*/ 15 h 29"/>
                <a:gd name="T46" fmla="*/ 3 w 21"/>
                <a:gd name="T47" fmla="*/ 15 h 29"/>
                <a:gd name="T48" fmla="*/ 2 w 21"/>
                <a:gd name="T49" fmla="*/ 16 h 29"/>
                <a:gd name="T50" fmla="*/ 3 w 21"/>
                <a:gd name="T51" fmla="*/ 15 h 29"/>
                <a:gd name="T52" fmla="*/ 3 w 21"/>
                <a:gd name="T53" fmla="*/ 15 h 29"/>
                <a:gd name="T54" fmla="*/ 3 w 21"/>
                <a:gd name="T55" fmla="*/ 15 h 29"/>
                <a:gd name="T56" fmla="*/ 3 w 21"/>
                <a:gd name="T57" fmla="*/ 15 h 29"/>
                <a:gd name="T58" fmla="*/ 3 w 21"/>
                <a:gd name="T59" fmla="*/ 15 h 29"/>
                <a:gd name="T60" fmla="*/ 3 w 21"/>
                <a:gd name="T61" fmla="*/ 15 h 29"/>
                <a:gd name="T62" fmla="*/ 3 w 21"/>
                <a:gd name="T6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9"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2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2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99"/>
            <p:cNvSpPr/>
            <p:nvPr/>
          </p:nvSpPr>
          <p:spPr bwMode="auto">
            <a:xfrm>
              <a:off x="5808663" y="3338513"/>
              <a:ext cx="84138" cy="88900"/>
            </a:xfrm>
            <a:custGeom>
              <a:avLst/>
              <a:gdLst>
                <a:gd name="T0" fmla="*/ 0 w 16"/>
                <a:gd name="T1" fmla="*/ 5 h 17"/>
                <a:gd name="T2" fmla="*/ 1 w 16"/>
                <a:gd name="T3" fmla="*/ 3 h 17"/>
                <a:gd name="T4" fmla="*/ 1 w 16"/>
                <a:gd name="T5" fmla="*/ 3 h 17"/>
                <a:gd name="T6" fmla="*/ 3 w 16"/>
                <a:gd name="T7" fmla="*/ 3 h 17"/>
                <a:gd name="T8" fmla="*/ 3 w 16"/>
                <a:gd name="T9" fmla="*/ 3 h 17"/>
                <a:gd name="T10" fmla="*/ 9 w 16"/>
                <a:gd name="T11" fmla="*/ 11 h 17"/>
                <a:gd name="T12" fmla="*/ 13 w 16"/>
                <a:gd name="T13" fmla="*/ 1 h 17"/>
                <a:gd name="T14" fmla="*/ 15 w 16"/>
                <a:gd name="T15" fmla="*/ 1 h 17"/>
                <a:gd name="T16" fmla="*/ 15 w 16"/>
                <a:gd name="T17" fmla="*/ 1 h 17"/>
                <a:gd name="T18" fmla="*/ 16 w 16"/>
                <a:gd name="T19" fmla="*/ 2 h 17"/>
                <a:gd name="T20" fmla="*/ 16 w 16"/>
                <a:gd name="T21" fmla="*/ 2 h 17"/>
                <a:gd name="T22" fmla="*/ 10 w 16"/>
                <a:gd name="T23" fmla="*/ 17 h 17"/>
                <a:gd name="T24" fmla="*/ 0 w 16"/>
                <a:gd name="T2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0" y="5"/>
                  </a:moveTo>
                  <a:cubicBezTo>
                    <a:pt x="0" y="5"/>
                    <a:pt x="0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100"/>
            <p:cNvSpPr/>
            <p:nvPr/>
          </p:nvSpPr>
          <p:spPr bwMode="auto">
            <a:xfrm>
              <a:off x="5797550" y="3327401"/>
              <a:ext cx="106363" cy="115888"/>
            </a:xfrm>
            <a:custGeom>
              <a:avLst/>
              <a:gdLst>
                <a:gd name="T0" fmla="*/ 1 w 20"/>
                <a:gd name="T1" fmla="*/ 9 h 22"/>
                <a:gd name="T2" fmla="*/ 2 w 20"/>
                <a:gd name="T3" fmla="*/ 7 h 22"/>
                <a:gd name="T4" fmla="*/ 4 w 20"/>
                <a:gd name="T5" fmla="*/ 6 h 22"/>
                <a:gd name="T6" fmla="*/ 4 w 20"/>
                <a:gd name="T7" fmla="*/ 6 h 22"/>
                <a:gd name="T8" fmla="*/ 2 w 20"/>
                <a:gd name="T9" fmla="*/ 7 h 22"/>
                <a:gd name="T10" fmla="*/ 1 w 20"/>
                <a:gd name="T11" fmla="*/ 9 h 22"/>
                <a:gd name="T12" fmla="*/ 0 w 20"/>
                <a:gd name="T13" fmla="*/ 6 h 22"/>
                <a:gd name="T14" fmla="*/ 0 w 20"/>
                <a:gd name="T15" fmla="*/ 6 h 22"/>
                <a:gd name="T16" fmla="*/ 1 w 20"/>
                <a:gd name="T17" fmla="*/ 4 h 22"/>
                <a:gd name="T18" fmla="*/ 1 w 20"/>
                <a:gd name="T19" fmla="*/ 4 h 22"/>
                <a:gd name="T20" fmla="*/ 4 w 20"/>
                <a:gd name="T21" fmla="*/ 3 h 22"/>
                <a:gd name="T22" fmla="*/ 4 w 20"/>
                <a:gd name="T23" fmla="*/ 3 h 22"/>
                <a:gd name="T24" fmla="*/ 6 w 20"/>
                <a:gd name="T25" fmla="*/ 4 h 22"/>
                <a:gd name="T26" fmla="*/ 6 w 20"/>
                <a:gd name="T27" fmla="*/ 4 h 22"/>
                <a:gd name="T28" fmla="*/ 11 w 20"/>
                <a:gd name="T29" fmla="*/ 9 h 22"/>
                <a:gd name="T30" fmla="*/ 13 w 20"/>
                <a:gd name="T31" fmla="*/ 3 h 22"/>
                <a:gd name="T32" fmla="*/ 16 w 20"/>
                <a:gd name="T33" fmla="*/ 0 h 22"/>
                <a:gd name="T34" fmla="*/ 16 w 20"/>
                <a:gd name="T35" fmla="*/ 0 h 22"/>
                <a:gd name="T36" fmla="*/ 18 w 20"/>
                <a:gd name="T37" fmla="*/ 1 h 22"/>
                <a:gd name="T38" fmla="*/ 18 w 20"/>
                <a:gd name="T39" fmla="*/ 1 h 22"/>
                <a:gd name="T40" fmla="*/ 20 w 20"/>
                <a:gd name="T41" fmla="*/ 4 h 22"/>
                <a:gd name="T42" fmla="*/ 20 w 20"/>
                <a:gd name="T43" fmla="*/ 4 h 22"/>
                <a:gd name="T44" fmla="*/ 20 w 20"/>
                <a:gd name="T45" fmla="*/ 5 h 22"/>
                <a:gd name="T46" fmla="*/ 20 w 20"/>
                <a:gd name="T47" fmla="*/ 5 h 22"/>
                <a:gd name="T48" fmla="*/ 13 w 20"/>
                <a:gd name="T49" fmla="*/ 22 h 22"/>
                <a:gd name="T50" fmla="*/ 1 w 20"/>
                <a:gd name="T51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22">
                  <a:moveTo>
                    <a:pt x="1" y="9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" y="9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101"/>
            <p:cNvSpPr>
              <a:spLocks noEditPoints="1"/>
            </p:cNvSpPr>
            <p:nvPr/>
          </p:nvSpPr>
          <p:spPr bwMode="auto">
            <a:xfrm>
              <a:off x="5580063" y="3348038"/>
              <a:ext cx="498475" cy="747713"/>
            </a:xfrm>
            <a:custGeom>
              <a:avLst/>
              <a:gdLst>
                <a:gd name="T0" fmla="*/ 13 w 94"/>
                <a:gd name="T1" fmla="*/ 109 h 142"/>
                <a:gd name="T2" fmla="*/ 0 w 94"/>
                <a:gd name="T3" fmla="*/ 50 h 142"/>
                <a:gd name="T4" fmla="*/ 0 w 94"/>
                <a:gd name="T5" fmla="*/ 50 h 142"/>
                <a:gd name="T6" fmla="*/ 15 w 94"/>
                <a:gd name="T7" fmla="*/ 11 h 142"/>
                <a:gd name="T8" fmla="*/ 15 w 94"/>
                <a:gd name="T9" fmla="*/ 11 h 142"/>
                <a:gd name="T10" fmla="*/ 48 w 94"/>
                <a:gd name="T11" fmla="*/ 0 h 142"/>
                <a:gd name="T12" fmla="*/ 48 w 94"/>
                <a:gd name="T13" fmla="*/ 0 h 142"/>
                <a:gd name="T14" fmla="*/ 80 w 94"/>
                <a:gd name="T15" fmla="*/ 10 h 142"/>
                <a:gd name="T16" fmla="*/ 80 w 94"/>
                <a:gd name="T17" fmla="*/ 10 h 142"/>
                <a:gd name="T18" fmla="*/ 94 w 94"/>
                <a:gd name="T19" fmla="*/ 49 h 142"/>
                <a:gd name="T20" fmla="*/ 94 w 94"/>
                <a:gd name="T21" fmla="*/ 49 h 142"/>
                <a:gd name="T22" fmla="*/ 79 w 94"/>
                <a:gd name="T23" fmla="*/ 109 h 142"/>
                <a:gd name="T24" fmla="*/ 79 w 94"/>
                <a:gd name="T25" fmla="*/ 109 h 142"/>
                <a:gd name="T26" fmla="*/ 46 w 94"/>
                <a:gd name="T27" fmla="*/ 142 h 142"/>
                <a:gd name="T28" fmla="*/ 46 w 94"/>
                <a:gd name="T29" fmla="*/ 142 h 142"/>
                <a:gd name="T30" fmla="*/ 13 w 94"/>
                <a:gd name="T31" fmla="*/ 109 h 142"/>
                <a:gd name="T32" fmla="*/ 77 w 94"/>
                <a:gd name="T33" fmla="*/ 108 h 142"/>
                <a:gd name="T34" fmla="*/ 91 w 94"/>
                <a:gd name="T35" fmla="*/ 49 h 142"/>
                <a:gd name="T36" fmla="*/ 91 w 94"/>
                <a:gd name="T37" fmla="*/ 49 h 142"/>
                <a:gd name="T38" fmla="*/ 48 w 94"/>
                <a:gd name="T39" fmla="*/ 3 h 142"/>
                <a:gd name="T40" fmla="*/ 48 w 94"/>
                <a:gd name="T41" fmla="*/ 3 h 142"/>
                <a:gd name="T42" fmla="*/ 3 w 94"/>
                <a:gd name="T43" fmla="*/ 50 h 142"/>
                <a:gd name="T44" fmla="*/ 3 w 94"/>
                <a:gd name="T45" fmla="*/ 50 h 142"/>
                <a:gd name="T46" fmla="*/ 16 w 94"/>
                <a:gd name="T47" fmla="*/ 108 h 142"/>
                <a:gd name="T48" fmla="*/ 16 w 94"/>
                <a:gd name="T49" fmla="*/ 108 h 142"/>
                <a:gd name="T50" fmla="*/ 46 w 94"/>
                <a:gd name="T51" fmla="*/ 139 h 142"/>
                <a:gd name="T52" fmla="*/ 46 w 94"/>
                <a:gd name="T53" fmla="*/ 139 h 142"/>
                <a:gd name="T54" fmla="*/ 77 w 94"/>
                <a:gd name="T55" fmla="*/ 10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42">
                  <a:moveTo>
                    <a:pt x="13" y="109"/>
                  </a:moveTo>
                  <a:cubicBezTo>
                    <a:pt x="5" y="91"/>
                    <a:pt x="0" y="68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1"/>
                    <a:pt x="6" y="1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4" y="3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0" y="0"/>
                    <a:pt x="71" y="3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9" y="18"/>
                    <a:pt x="94" y="30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68"/>
                    <a:pt x="88" y="91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0" y="127"/>
                    <a:pt x="59" y="142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33" y="142"/>
                    <a:pt x="22" y="128"/>
                    <a:pt x="13" y="109"/>
                  </a:cubicBezTo>
                  <a:close/>
                  <a:moveTo>
                    <a:pt x="77" y="108"/>
                  </a:moveTo>
                  <a:cubicBezTo>
                    <a:pt x="85" y="90"/>
                    <a:pt x="91" y="67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1" y="13"/>
                    <a:pt x="71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25" y="3"/>
                    <a:pt x="3" y="14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68"/>
                    <a:pt x="8" y="90"/>
                    <a:pt x="16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4" y="126"/>
                    <a:pt x="35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56" y="139"/>
                    <a:pt x="68" y="126"/>
                    <a:pt x="7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102"/>
            <p:cNvSpPr>
              <a:spLocks noEditPoints="1"/>
            </p:cNvSpPr>
            <p:nvPr/>
          </p:nvSpPr>
          <p:spPr bwMode="auto">
            <a:xfrm>
              <a:off x="5570538" y="3338513"/>
              <a:ext cx="519113" cy="768350"/>
            </a:xfrm>
            <a:custGeom>
              <a:avLst/>
              <a:gdLst>
                <a:gd name="T0" fmla="*/ 14 w 98"/>
                <a:gd name="T1" fmla="*/ 112 h 146"/>
                <a:gd name="T2" fmla="*/ 15 w 98"/>
                <a:gd name="T3" fmla="*/ 111 h 146"/>
                <a:gd name="T4" fmla="*/ 14 w 98"/>
                <a:gd name="T5" fmla="*/ 112 h 146"/>
                <a:gd name="T6" fmla="*/ 0 w 98"/>
                <a:gd name="T7" fmla="*/ 52 h 146"/>
                <a:gd name="T8" fmla="*/ 0 w 98"/>
                <a:gd name="T9" fmla="*/ 52 h 146"/>
                <a:gd name="T10" fmla="*/ 0 w 98"/>
                <a:gd name="T11" fmla="*/ 52 h 146"/>
                <a:gd name="T12" fmla="*/ 0 w 98"/>
                <a:gd name="T13" fmla="*/ 52 h 146"/>
                <a:gd name="T14" fmla="*/ 16 w 98"/>
                <a:gd name="T15" fmla="*/ 11 h 146"/>
                <a:gd name="T16" fmla="*/ 16 w 98"/>
                <a:gd name="T17" fmla="*/ 11 h 146"/>
                <a:gd name="T18" fmla="*/ 50 w 98"/>
                <a:gd name="T19" fmla="*/ 0 h 146"/>
                <a:gd name="T20" fmla="*/ 50 w 98"/>
                <a:gd name="T21" fmla="*/ 0 h 146"/>
                <a:gd name="T22" fmla="*/ 83 w 98"/>
                <a:gd name="T23" fmla="*/ 11 h 146"/>
                <a:gd name="T24" fmla="*/ 83 w 98"/>
                <a:gd name="T25" fmla="*/ 11 h 146"/>
                <a:gd name="T26" fmla="*/ 98 w 98"/>
                <a:gd name="T27" fmla="*/ 51 h 146"/>
                <a:gd name="T28" fmla="*/ 98 w 98"/>
                <a:gd name="T29" fmla="*/ 51 h 146"/>
                <a:gd name="T30" fmla="*/ 98 w 98"/>
                <a:gd name="T31" fmla="*/ 51 h 146"/>
                <a:gd name="T32" fmla="*/ 98 w 98"/>
                <a:gd name="T33" fmla="*/ 51 h 146"/>
                <a:gd name="T34" fmla="*/ 83 w 98"/>
                <a:gd name="T35" fmla="*/ 112 h 146"/>
                <a:gd name="T36" fmla="*/ 83 w 98"/>
                <a:gd name="T37" fmla="*/ 112 h 146"/>
                <a:gd name="T38" fmla="*/ 48 w 98"/>
                <a:gd name="T39" fmla="*/ 146 h 146"/>
                <a:gd name="T40" fmla="*/ 48 w 98"/>
                <a:gd name="T41" fmla="*/ 146 h 146"/>
                <a:gd name="T42" fmla="*/ 14 w 98"/>
                <a:gd name="T43" fmla="*/ 112 h 146"/>
                <a:gd name="T44" fmla="*/ 48 w 98"/>
                <a:gd name="T45" fmla="*/ 139 h 146"/>
                <a:gd name="T46" fmla="*/ 48 w 98"/>
                <a:gd name="T47" fmla="*/ 139 h 146"/>
                <a:gd name="T48" fmla="*/ 48 w 98"/>
                <a:gd name="T49" fmla="*/ 139 h 146"/>
                <a:gd name="T50" fmla="*/ 77 w 98"/>
                <a:gd name="T51" fmla="*/ 109 h 146"/>
                <a:gd name="T52" fmla="*/ 77 w 98"/>
                <a:gd name="T53" fmla="*/ 109 h 146"/>
                <a:gd name="T54" fmla="*/ 79 w 98"/>
                <a:gd name="T55" fmla="*/ 110 h 146"/>
                <a:gd name="T56" fmla="*/ 77 w 98"/>
                <a:gd name="T57" fmla="*/ 109 h 146"/>
                <a:gd name="T58" fmla="*/ 91 w 98"/>
                <a:gd name="T59" fmla="*/ 51 h 146"/>
                <a:gd name="T60" fmla="*/ 91 w 98"/>
                <a:gd name="T61" fmla="*/ 51 h 146"/>
                <a:gd name="T62" fmla="*/ 91 w 98"/>
                <a:gd name="T63" fmla="*/ 51 h 146"/>
                <a:gd name="T64" fmla="*/ 91 w 98"/>
                <a:gd name="T65" fmla="*/ 51 h 146"/>
                <a:gd name="T66" fmla="*/ 91 w 98"/>
                <a:gd name="T67" fmla="*/ 51 h 146"/>
                <a:gd name="T68" fmla="*/ 50 w 98"/>
                <a:gd name="T69" fmla="*/ 7 h 146"/>
                <a:gd name="T70" fmla="*/ 50 w 98"/>
                <a:gd name="T71" fmla="*/ 7 h 146"/>
                <a:gd name="T72" fmla="*/ 7 w 98"/>
                <a:gd name="T73" fmla="*/ 52 h 146"/>
                <a:gd name="T74" fmla="*/ 7 w 98"/>
                <a:gd name="T75" fmla="*/ 52 h 146"/>
                <a:gd name="T76" fmla="*/ 7 w 98"/>
                <a:gd name="T77" fmla="*/ 52 h 146"/>
                <a:gd name="T78" fmla="*/ 7 w 98"/>
                <a:gd name="T79" fmla="*/ 52 h 146"/>
                <a:gd name="T80" fmla="*/ 20 w 98"/>
                <a:gd name="T81" fmla="*/ 109 h 146"/>
                <a:gd name="T82" fmla="*/ 20 w 98"/>
                <a:gd name="T83" fmla="*/ 109 h 146"/>
                <a:gd name="T84" fmla="*/ 48 w 98"/>
                <a:gd name="T85" fmla="*/ 139 h 146"/>
                <a:gd name="T86" fmla="*/ 48 w 98"/>
                <a:gd name="T87" fmla="*/ 139 h 146"/>
                <a:gd name="T88" fmla="*/ 48 w 98"/>
                <a:gd name="T89" fmla="*/ 139 h 146"/>
                <a:gd name="T90" fmla="*/ 48 w 98"/>
                <a:gd name="T91" fmla="*/ 139 h 146"/>
                <a:gd name="T92" fmla="*/ 48 w 98"/>
                <a:gd name="T93" fmla="*/ 139 h 146"/>
                <a:gd name="T94" fmla="*/ 48 w 98"/>
                <a:gd name="T95" fmla="*/ 139 h 146"/>
                <a:gd name="T96" fmla="*/ 48 w 98"/>
                <a:gd name="T97" fmla="*/ 13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146">
                  <a:moveTo>
                    <a:pt x="14" y="112"/>
                  </a:move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94"/>
                    <a:pt x="0" y="7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3"/>
                    <a:pt x="6" y="19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5" y="3"/>
                    <a:pt x="38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2" y="0"/>
                    <a:pt x="74" y="3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92" y="19"/>
                    <a:pt x="98" y="32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70"/>
                    <a:pt x="92" y="93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74" y="130"/>
                    <a:pt x="62" y="145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33" y="145"/>
                    <a:pt x="22" y="131"/>
                    <a:pt x="14" y="112"/>
                  </a:cubicBezTo>
                  <a:close/>
                  <a:moveTo>
                    <a:pt x="48" y="139"/>
                  </a:move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57" y="139"/>
                    <a:pt x="68" y="127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85" y="91"/>
                    <a:pt x="91" y="69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16"/>
                    <a:pt x="72" y="8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27" y="7"/>
                    <a:pt x="7" y="17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70"/>
                    <a:pt x="12" y="92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8" y="127"/>
                    <a:pt x="39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5808663" y="3359151"/>
              <a:ext cx="127000" cy="547688"/>
            </a:xfrm>
            <a:custGeom>
              <a:avLst/>
              <a:gdLst>
                <a:gd name="T0" fmla="*/ 0 w 80"/>
                <a:gd name="T1" fmla="*/ 292 h 345"/>
                <a:gd name="T2" fmla="*/ 0 w 80"/>
                <a:gd name="T3" fmla="*/ 10 h 345"/>
                <a:gd name="T4" fmla="*/ 3 w 80"/>
                <a:gd name="T5" fmla="*/ 10 h 345"/>
                <a:gd name="T6" fmla="*/ 7 w 80"/>
                <a:gd name="T7" fmla="*/ 3 h 345"/>
                <a:gd name="T8" fmla="*/ 13 w 80"/>
                <a:gd name="T9" fmla="*/ 0 h 345"/>
                <a:gd name="T10" fmla="*/ 80 w 80"/>
                <a:gd name="T11" fmla="*/ 249 h 345"/>
                <a:gd name="T12" fmla="*/ 50 w 80"/>
                <a:gd name="T13" fmla="*/ 345 h 345"/>
                <a:gd name="T14" fmla="*/ 0 w 80"/>
                <a:gd name="T15" fmla="*/ 292 h 345"/>
                <a:gd name="T16" fmla="*/ 0 w 80"/>
                <a:gd name="T17" fmla="*/ 292 h 345"/>
                <a:gd name="T18" fmla="*/ 10 w 80"/>
                <a:gd name="T19" fmla="*/ 285 h 345"/>
                <a:gd name="T20" fmla="*/ 47 w 80"/>
                <a:gd name="T21" fmla="*/ 325 h 345"/>
                <a:gd name="T22" fmla="*/ 70 w 80"/>
                <a:gd name="T23" fmla="*/ 249 h 345"/>
                <a:gd name="T24" fmla="*/ 10 w 80"/>
                <a:gd name="T25" fmla="*/ 23 h 345"/>
                <a:gd name="T26" fmla="*/ 10 w 80"/>
                <a:gd name="T27" fmla="*/ 285 h 345"/>
                <a:gd name="T28" fmla="*/ 10 w 80"/>
                <a:gd name="T29" fmla="*/ 285 h 345"/>
                <a:gd name="T30" fmla="*/ 7 w 80"/>
                <a:gd name="T31" fmla="*/ 10 h 345"/>
                <a:gd name="T32" fmla="*/ 10 w 80"/>
                <a:gd name="T33" fmla="*/ 7 h 345"/>
                <a:gd name="T34" fmla="*/ 7 w 80"/>
                <a:gd name="T35" fmla="*/ 10 h 345"/>
                <a:gd name="T36" fmla="*/ 7 w 80"/>
                <a:gd name="T37" fmla="*/ 1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345">
                  <a:moveTo>
                    <a:pt x="0" y="292"/>
                  </a:moveTo>
                  <a:lnTo>
                    <a:pt x="0" y="10"/>
                  </a:lnTo>
                  <a:lnTo>
                    <a:pt x="3" y="10"/>
                  </a:lnTo>
                  <a:lnTo>
                    <a:pt x="7" y="3"/>
                  </a:lnTo>
                  <a:lnTo>
                    <a:pt x="13" y="0"/>
                  </a:lnTo>
                  <a:lnTo>
                    <a:pt x="80" y="249"/>
                  </a:lnTo>
                  <a:lnTo>
                    <a:pt x="50" y="345"/>
                  </a:lnTo>
                  <a:lnTo>
                    <a:pt x="0" y="292"/>
                  </a:lnTo>
                  <a:lnTo>
                    <a:pt x="0" y="292"/>
                  </a:lnTo>
                  <a:close/>
                  <a:moveTo>
                    <a:pt x="10" y="285"/>
                  </a:moveTo>
                  <a:lnTo>
                    <a:pt x="47" y="325"/>
                  </a:lnTo>
                  <a:lnTo>
                    <a:pt x="70" y="249"/>
                  </a:lnTo>
                  <a:lnTo>
                    <a:pt x="10" y="23"/>
                  </a:lnTo>
                  <a:lnTo>
                    <a:pt x="10" y="285"/>
                  </a:lnTo>
                  <a:lnTo>
                    <a:pt x="10" y="285"/>
                  </a:lnTo>
                  <a:close/>
                  <a:moveTo>
                    <a:pt x="7" y="10"/>
                  </a:moveTo>
                  <a:lnTo>
                    <a:pt x="10" y="7"/>
                  </a:lnTo>
                  <a:lnTo>
                    <a:pt x="7" y="10"/>
                  </a:lnTo>
                  <a:lnTo>
                    <a:pt x="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5797550" y="3338513"/>
              <a:ext cx="149225" cy="588963"/>
            </a:xfrm>
            <a:custGeom>
              <a:avLst/>
              <a:gdLst>
                <a:gd name="T0" fmla="*/ 4 w 94"/>
                <a:gd name="T1" fmla="*/ 308 h 371"/>
                <a:gd name="T2" fmla="*/ 7 w 94"/>
                <a:gd name="T3" fmla="*/ 305 h 371"/>
                <a:gd name="T4" fmla="*/ 14 w 94"/>
                <a:gd name="T5" fmla="*/ 305 h 371"/>
                <a:gd name="T6" fmla="*/ 7 w 94"/>
                <a:gd name="T7" fmla="*/ 305 h 371"/>
                <a:gd name="T8" fmla="*/ 4 w 94"/>
                <a:gd name="T9" fmla="*/ 308 h 371"/>
                <a:gd name="T10" fmla="*/ 0 w 94"/>
                <a:gd name="T11" fmla="*/ 305 h 371"/>
                <a:gd name="T12" fmla="*/ 0 w 94"/>
                <a:gd name="T13" fmla="*/ 20 h 371"/>
                <a:gd name="T14" fmla="*/ 4 w 94"/>
                <a:gd name="T15" fmla="*/ 20 h 371"/>
                <a:gd name="T16" fmla="*/ 4 w 94"/>
                <a:gd name="T17" fmla="*/ 16 h 371"/>
                <a:gd name="T18" fmla="*/ 10 w 94"/>
                <a:gd name="T19" fmla="*/ 13 h 371"/>
                <a:gd name="T20" fmla="*/ 24 w 94"/>
                <a:gd name="T21" fmla="*/ 0 h 371"/>
                <a:gd name="T22" fmla="*/ 94 w 94"/>
                <a:gd name="T23" fmla="*/ 262 h 371"/>
                <a:gd name="T24" fmla="*/ 60 w 94"/>
                <a:gd name="T25" fmla="*/ 371 h 371"/>
                <a:gd name="T26" fmla="*/ 4 w 94"/>
                <a:gd name="T27" fmla="*/ 308 h 371"/>
                <a:gd name="T28" fmla="*/ 4 w 94"/>
                <a:gd name="T29" fmla="*/ 308 h 371"/>
                <a:gd name="T30" fmla="*/ 50 w 94"/>
                <a:gd name="T31" fmla="*/ 325 h 371"/>
                <a:gd name="T32" fmla="*/ 70 w 94"/>
                <a:gd name="T33" fmla="*/ 262 h 371"/>
                <a:gd name="T34" fmla="*/ 24 w 94"/>
                <a:gd name="T35" fmla="*/ 89 h 371"/>
                <a:gd name="T36" fmla="*/ 24 w 94"/>
                <a:gd name="T37" fmla="*/ 298 h 371"/>
                <a:gd name="T38" fmla="*/ 50 w 94"/>
                <a:gd name="T39" fmla="*/ 325 h 371"/>
                <a:gd name="T40" fmla="*/ 50 w 94"/>
                <a:gd name="T41" fmla="*/ 325 h 371"/>
                <a:gd name="T42" fmla="*/ 14 w 94"/>
                <a:gd name="T43" fmla="*/ 36 h 371"/>
                <a:gd name="T44" fmla="*/ 20 w 94"/>
                <a:gd name="T45" fmla="*/ 36 h 371"/>
                <a:gd name="T46" fmla="*/ 17 w 94"/>
                <a:gd name="T47" fmla="*/ 26 h 371"/>
                <a:gd name="T48" fmla="*/ 14 w 94"/>
                <a:gd name="T49" fmla="*/ 29 h 371"/>
                <a:gd name="T50" fmla="*/ 14 w 94"/>
                <a:gd name="T51" fmla="*/ 26 h 371"/>
                <a:gd name="T52" fmla="*/ 14 w 94"/>
                <a:gd name="T53" fmla="*/ 26 h 371"/>
                <a:gd name="T54" fmla="*/ 14 w 94"/>
                <a:gd name="T55" fmla="*/ 36 h 371"/>
                <a:gd name="T56" fmla="*/ 14 w 94"/>
                <a:gd name="T57" fmla="*/ 36 h 371"/>
                <a:gd name="T58" fmla="*/ 14 w 94"/>
                <a:gd name="T59" fmla="*/ 29 h 371"/>
                <a:gd name="T60" fmla="*/ 14 w 94"/>
                <a:gd name="T61" fmla="*/ 26 h 371"/>
                <a:gd name="T62" fmla="*/ 14 w 94"/>
                <a:gd name="T63" fmla="*/ 29 h 371"/>
                <a:gd name="T64" fmla="*/ 14 w 94"/>
                <a:gd name="T65" fmla="*/ 29 h 371"/>
                <a:gd name="T66" fmla="*/ 14 w 94"/>
                <a:gd name="T67" fmla="*/ 29 h 371"/>
                <a:gd name="T68" fmla="*/ 14 w 94"/>
                <a:gd name="T69" fmla="*/ 26 h 371"/>
                <a:gd name="T70" fmla="*/ 14 w 94"/>
                <a:gd name="T71" fmla="*/ 26 h 371"/>
                <a:gd name="T72" fmla="*/ 14 w 94"/>
                <a:gd name="T73" fmla="*/ 29 h 371"/>
                <a:gd name="T74" fmla="*/ 14 w 94"/>
                <a:gd name="T75" fmla="*/ 2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371">
                  <a:moveTo>
                    <a:pt x="4" y="308"/>
                  </a:moveTo>
                  <a:lnTo>
                    <a:pt x="7" y="305"/>
                  </a:lnTo>
                  <a:lnTo>
                    <a:pt x="14" y="305"/>
                  </a:lnTo>
                  <a:lnTo>
                    <a:pt x="7" y="305"/>
                  </a:lnTo>
                  <a:lnTo>
                    <a:pt x="4" y="308"/>
                  </a:lnTo>
                  <a:lnTo>
                    <a:pt x="0" y="305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10" y="13"/>
                  </a:lnTo>
                  <a:lnTo>
                    <a:pt x="24" y="0"/>
                  </a:lnTo>
                  <a:lnTo>
                    <a:pt x="94" y="262"/>
                  </a:lnTo>
                  <a:lnTo>
                    <a:pt x="60" y="371"/>
                  </a:lnTo>
                  <a:lnTo>
                    <a:pt x="4" y="308"/>
                  </a:lnTo>
                  <a:lnTo>
                    <a:pt x="4" y="308"/>
                  </a:lnTo>
                  <a:close/>
                  <a:moveTo>
                    <a:pt x="50" y="325"/>
                  </a:moveTo>
                  <a:lnTo>
                    <a:pt x="70" y="262"/>
                  </a:lnTo>
                  <a:lnTo>
                    <a:pt x="24" y="89"/>
                  </a:lnTo>
                  <a:lnTo>
                    <a:pt x="24" y="298"/>
                  </a:lnTo>
                  <a:lnTo>
                    <a:pt x="50" y="325"/>
                  </a:lnTo>
                  <a:lnTo>
                    <a:pt x="50" y="325"/>
                  </a:lnTo>
                  <a:close/>
                  <a:moveTo>
                    <a:pt x="14" y="36"/>
                  </a:moveTo>
                  <a:lnTo>
                    <a:pt x="20" y="36"/>
                  </a:lnTo>
                  <a:lnTo>
                    <a:pt x="17" y="26"/>
                  </a:lnTo>
                  <a:lnTo>
                    <a:pt x="14" y="29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36"/>
                  </a:lnTo>
                  <a:lnTo>
                    <a:pt x="14" y="36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Freeform 105"/>
            <p:cNvSpPr/>
            <p:nvPr/>
          </p:nvSpPr>
          <p:spPr bwMode="auto">
            <a:xfrm>
              <a:off x="6248400" y="3470276"/>
              <a:ext cx="42863" cy="73025"/>
            </a:xfrm>
            <a:custGeom>
              <a:avLst/>
              <a:gdLst>
                <a:gd name="T0" fmla="*/ 5 w 8"/>
                <a:gd name="T1" fmla="*/ 13 h 14"/>
                <a:gd name="T2" fmla="*/ 0 w 8"/>
                <a:gd name="T3" fmla="*/ 2 h 14"/>
                <a:gd name="T4" fmla="*/ 1 w 8"/>
                <a:gd name="T5" fmla="*/ 0 h 14"/>
                <a:gd name="T6" fmla="*/ 1 w 8"/>
                <a:gd name="T7" fmla="*/ 0 h 14"/>
                <a:gd name="T8" fmla="*/ 3 w 8"/>
                <a:gd name="T9" fmla="*/ 1 h 14"/>
                <a:gd name="T10" fmla="*/ 3 w 8"/>
                <a:gd name="T11" fmla="*/ 1 h 14"/>
                <a:gd name="T12" fmla="*/ 7 w 8"/>
                <a:gd name="T13" fmla="*/ 12 h 14"/>
                <a:gd name="T14" fmla="*/ 7 w 8"/>
                <a:gd name="T15" fmla="*/ 14 h 14"/>
                <a:gd name="T16" fmla="*/ 7 w 8"/>
                <a:gd name="T17" fmla="*/ 14 h 14"/>
                <a:gd name="T18" fmla="*/ 6 w 8"/>
                <a:gd name="T19" fmla="*/ 14 h 14"/>
                <a:gd name="T20" fmla="*/ 6 w 8"/>
                <a:gd name="T21" fmla="*/ 14 h 14"/>
                <a:gd name="T22" fmla="*/ 5 w 8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4">
                  <a:moveTo>
                    <a:pt x="5" y="1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6237288" y="3459163"/>
              <a:ext cx="63500" cy="95250"/>
            </a:xfrm>
            <a:custGeom>
              <a:avLst/>
              <a:gdLst>
                <a:gd name="T0" fmla="*/ 5 w 12"/>
                <a:gd name="T1" fmla="*/ 16 h 18"/>
                <a:gd name="T2" fmla="*/ 5 w 12"/>
                <a:gd name="T3" fmla="*/ 16 h 18"/>
                <a:gd name="T4" fmla="*/ 0 w 12"/>
                <a:gd name="T5" fmla="*/ 5 h 18"/>
                <a:gd name="T6" fmla="*/ 0 w 12"/>
                <a:gd name="T7" fmla="*/ 4 h 18"/>
                <a:gd name="T8" fmla="*/ 0 w 12"/>
                <a:gd name="T9" fmla="*/ 4 h 18"/>
                <a:gd name="T10" fmla="*/ 2 w 12"/>
                <a:gd name="T11" fmla="*/ 0 h 18"/>
                <a:gd name="T12" fmla="*/ 2 w 12"/>
                <a:gd name="T13" fmla="*/ 0 h 18"/>
                <a:gd name="T14" fmla="*/ 4 w 12"/>
                <a:gd name="T15" fmla="*/ 0 h 18"/>
                <a:gd name="T16" fmla="*/ 4 w 12"/>
                <a:gd name="T17" fmla="*/ 0 h 18"/>
                <a:gd name="T18" fmla="*/ 7 w 12"/>
                <a:gd name="T19" fmla="*/ 2 h 18"/>
                <a:gd name="T20" fmla="*/ 7 w 12"/>
                <a:gd name="T21" fmla="*/ 2 h 18"/>
                <a:gd name="T22" fmla="*/ 11 w 12"/>
                <a:gd name="T23" fmla="*/ 13 h 18"/>
                <a:gd name="T24" fmla="*/ 12 w 12"/>
                <a:gd name="T25" fmla="*/ 15 h 18"/>
                <a:gd name="T26" fmla="*/ 12 w 12"/>
                <a:gd name="T27" fmla="*/ 15 h 18"/>
                <a:gd name="T28" fmla="*/ 9 w 12"/>
                <a:gd name="T29" fmla="*/ 18 h 18"/>
                <a:gd name="T30" fmla="*/ 9 w 12"/>
                <a:gd name="T31" fmla="*/ 18 h 18"/>
                <a:gd name="T32" fmla="*/ 8 w 12"/>
                <a:gd name="T33" fmla="*/ 18 h 18"/>
                <a:gd name="T34" fmla="*/ 8 w 12"/>
                <a:gd name="T35" fmla="*/ 18 h 18"/>
                <a:gd name="T36" fmla="*/ 8 w 12"/>
                <a:gd name="T37" fmla="*/ 18 h 18"/>
                <a:gd name="T38" fmla="*/ 8 w 12"/>
                <a:gd name="T39" fmla="*/ 18 h 18"/>
                <a:gd name="T40" fmla="*/ 5 w 12"/>
                <a:gd name="T41" fmla="*/ 16 h 18"/>
                <a:gd name="T42" fmla="*/ 7 w 12"/>
                <a:gd name="T43" fmla="*/ 15 h 18"/>
                <a:gd name="T44" fmla="*/ 9 w 12"/>
                <a:gd name="T45" fmla="*/ 14 h 18"/>
                <a:gd name="T46" fmla="*/ 8 w 12"/>
                <a:gd name="T47" fmla="*/ 15 h 18"/>
                <a:gd name="T48" fmla="*/ 8 w 12"/>
                <a:gd name="T49" fmla="*/ 15 h 18"/>
                <a:gd name="T50" fmla="*/ 8 w 12"/>
                <a:gd name="T51" fmla="*/ 15 h 18"/>
                <a:gd name="T52" fmla="*/ 8 w 12"/>
                <a:gd name="T53" fmla="*/ 15 h 18"/>
                <a:gd name="T54" fmla="*/ 8 w 12"/>
                <a:gd name="T55" fmla="*/ 15 h 18"/>
                <a:gd name="T56" fmla="*/ 7 w 12"/>
                <a:gd name="T5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8"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7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5" y="17"/>
                    <a:pt x="5" y="16"/>
                  </a:cubicBezTo>
                  <a:close/>
                  <a:moveTo>
                    <a:pt x="7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Freeform 107"/>
            <p:cNvSpPr/>
            <p:nvPr/>
          </p:nvSpPr>
          <p:spPr bwMode="auto">
            <a:xfrm>
              <a:off x="6062663" y="3443288"/>
              <a:ext cx="238125" cy="327025"/>
            </a:xfrm>
            <a:custGeom>
              <a:avLst/>
              <a:gdLst>
                <a:gd name="T0" fmla="*/ 0 w 45"/>
                <a:gd name="T1" fmla="*/ 42 h 62"/>
                <a:gd name="T2" fmla="*/ 0 w 45"/>
                <a:gd name="T3" fmla="*/ 40 h 62"/>
                <a:gd name="T4" fmla="*/ 0 w 45"/>
                <a:gd name="T5" fmla="*/ 40 h 62"/>
                <a:gd name="T6" fmla="*/ 3 w 45"/>
                <a:gd name="T7" fmla="*/ 40 h 62"/>
                <a:gd name="T8" fmla="*/ 3 w 45"/>
                <a:gd name="T9" fmla="*/ 40 h 62"/>
                <a:gd name="T10" fmla="*/ 20 w 45"/>
                <a:gd name="T11" fmla="*/ 57 h 62"/>
                <a:gd name="T12" fmla="*/ 42 w 45"/>
                <a:gd name="T13" fmla="*/ 17 h 62"/>
                <a:gd name="T14" fmla="*/ 37 w 45"/>
                <a:gd name="T15" fmla="*/ 2 h 62"/>
                <a:gd name="T16" fmla="*/ 37 w 45"/>
                <a:gd name="T17" fmla="*/ 2 h 62"/>
                <a:gd name="T18" fmla="*/ 38 w 45"/>
                <a:gd name="T19" fmla="*/ 0 h 62"/>
                <a:gd name="T20" fmla="*/ 38 w 45"/>
                <a:gd name="T21" fmla="*/ 0 h 62"/>
                <a:gd name="T22" fmla="*/ 40 w 45"/>
                <a:gd name="T23" fmla="*/ 1 h 62"/>
                <a:gd name="T24" fmla="*/ 40 w 45"/>
                <a:gd name="T25" fmla="*/ 1 h 62"/>
                <a:gd name="T26" fmla="*/ 45 w 45"/>
                <a:gd name="T27" fmla="*/ 18 h 62"/>
                <a:gd name="T28" fmla="*/ 21 w 45"/>
                <a:gd name="T29" fmla="*/ 62 h 62"/>
                <a:gd name="T30" fmla="*/ 0 w 45"/>
                <a:gd name="T3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62">
                  <a:moveTo>
                    <a:pt x="0" y="42"/>
                  </a:move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9"/>
                    <a:pt x="2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8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0" y="42"/>
                    <a:pt x="0" y="42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6051550" y="3432176"/>
              <a:ext cx="265113" cy="358775"/>
            </a:xfrm>
            <a:custGeom>
              <a:avLst/>
              <a:gdLst>
                <a:gd name="T0" fmla="*/ 1 w 50"/>
                <a:gd name="T1" fmla="*/ 46 h 68"/>
                <a:gd name="T2" fmla="*/ 1 w 50"/>
                <a:gd name="T3" fmla="*/ 46 h 68"/>
                <a:gd name="T4" fmla="*/ 0 w 50"/>
                <a:gd name="T5" fmla="*/ 43 h 68"/>
                <a:gd name="T6" fmla="*/ 0 w 50"/>
                <a:gd name="T7" fmla="*/ 43 h 68"/>
                <a:gd name="T8" fmla="*/ 1 w 50"/>
                <a:gd name="T9" fmla="*/ 41 h 68"/>
                <a:gd name="T10" fmla="*/ 1 w 50"/>
                <a:gd name="T11" fmla="*/ 41 h 68"/>
                <a:gd name="T12" fmla="*/ 3 w 50"/>
                <a:gd name="T13" fmla="*/ 40 h 68"/>
                <a:gd name="T14" fmla="*/ 3 w 50"/>
                <a:gd name="T15" fmla="*/ 40 h 68"/>
                <a:gd name="T16" fmla="*/ 6 w 50"/>
                <a:gd name="T17" fmla="*/ 41 h 68"/>
                <a:gd name="T18" fmla="*/ 6 w 50"/>
                <a:gd name="T19" fmla="*/ 41 h 68"/>
                <a:gd name="T20" fmla="*/ 22 w 50"/>
                <a:gd name="T21" fmla="*/ 56 h 68"/>
                <a:gd name="T22" fmla="*/ 42 w 50"/>
                <a:gd name="T23" fmla="*/ 19 h 68"/>
                <a:gd name="T24" fmla="*/ 37 w 50"/>
                <a:gd name="T25" fmla="*/ 2 h 68"/>
                <a:gd name="T26" fmla="*/ 38 w 50"/>
                <a:gd name="T27" fmla="*/ 2 h 68"/>
                <a:gd name="T28" fmla="*/ 40 w 50"/>
                <a:gd name="T29" fmla="*/ 1 h 68"/>
                <a:gd name="T30" fmla="*/ 40 w 50"/>
                <a:gd name="T31" fmla="*/ 1 h 68"/>
                <a:gd name="T32" fmla="*/ 41 w 50"/>
                <a:gd name="T33" fmla="*/ 0 h 68"/>
                <a:gd name="T34" fmla="*/ 41 w 50"/>
                <a:gd name="T35" fmla="*/ 0 h 68"/>
                <a:gd name="T36" fmla="*/ 44 w 50"/>
                <a:gd name="T37" fmla="*/ 3 h 68"/>
                <a:gd name="T38" fmla="*/ 44 w 50"/>
                <a:gd name="T39" fmla="*/ 3 h 68"/>
                <a:gd name="T40" fmla="*/ 50 w 50"/>
                <a:gd name="T41" fmla="*/ 20 h 68"/>
                <a:gd name="T42" fmla="*/ 24 w 50"/>
                <a:gd name="T43" fmla="*/ 68 h 68"/>
                <a:gd name="T44" fmla="*/ 1 w 50"/>
                <a:gd name="T45" fmla="*/ 46 h 68"/>
                <a:gd name="T46" fmla="*/ 2 w 50"/>
                <a:gd name="T47" fmla="*/ 44 h 68"/>
                <a:gd name="T48" fmla="*/ 3 w 50"/>
                <a:gd name="T49" fmla="*/ 43 h 68"/>
                <a:gd name="T50" fmla="*/ 3 w 50"/>
                <a:gd name="T51" fmla="*/ 43 h 68"/>
                <a:gd name="T52" fmla="*/ 2 w 50"/>
                <a:gd name="T53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68">
                  <a:moveTo>
                    <a:pt x="1" y="46"/>
                  </a:move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5" y="40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9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1" y="46"/>
                    <a:pt x="1" y="46"/>
                    <a:pt x="1" y="46"/>
                  </a:cubicBezTo>
                  <a:close/>
                  <a:moveTo>
                    <a:pt x="2" y="44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4"/>
                    <a:pt x="2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Freeform 109"/>
            <p:cNvSpPr/>
            <p:nvPr/>
          </p:nvSpPr>
          <p:spPr bwMode="auto">
            <a:xfrm>
              <a:off x="6284913" y="3427413"/>
              <a:ext cx="15875" cy="115888"/>
            </a:xfrm>
            <a:custGeom>
              <a:avLst/>
              <a:gdLst>
                <a:gd name="T0" fmla="*/ 0 w 3"/>
                <a:gd name="T1" fmla="*/ 21 h 22"/>
                <a:gd name="T2" fmla="*/ 0 w 3"/>
                <a:gd name="T3" fmla="*/ 1 h 22"/>
                <a:gd name="T4" fmla="*/ 2 w 3"/>
                <a:gd name="T5" fmla="*/ 0 h 22"/>
                <a:gd name="T6" fmla="*/ 2 w 3"/>
                <a:gd name="T7" fmla="*/ 0 h 22"/>
                <a:gd name="T8" fmla="*/ 3 w 3"/>
                <a:gd name="T9" fmla="*/ 1 h 22"/>
                <a:gd name="T10" fmla="*/ 3 w 3"/>
                <a:gd name="T11" fmla="*/ 1 h 22"/>
                <a:gd name="T12" fmla="*/ 3 w 3"/>
                <a:gd name="T13" fmla="*/ 21 h 22"/>
                <a:gd name="T14" fmla="*/ 2 w 3"/>
                <a:gd name="T15" fmla="*/ 22 h 22"/>
                <a:gd name="T16" fmla="*/ 2 w 3"/>
                <a:gd name="T17" fmla="*/ 22 h 22"/>
                <a:gd name="T18" fmla="*/ 0 w 3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2">
                  <a:moveTo>
                    <a:pt x="0" y="2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Freeform 110"/>
            <p:cNvSpPr/>
            <p:nvPr/>
          </p:nvSpPr>
          <p:spPr bwMode="auto">
            <a:xfrm>
              <a:off x="6275388" y="3416301"/>
              <a:ext cx="36513" cy="138113"/>
            </a:xfrm>
            <a:custGeom>
              <a:avLst/>
              <a:gdLst>
                <a:gd name="T0" fmla="*/ 0 w 7"/>
                <a:gd name="T1" fmla="*/ 23 h 26"/>
                <a:gd name="T2" fmla="*/ 0 w 7"/>
                <a:gd name="T3" fmla="*/ 3 h 26"/>
                <a:gd name="T4" fmla="*/ 4 w 7"/>
                <a:gd name="T5" fmla="*/ 0 h 26"/>
                <a:gd name="T6" fmla="*/ 4 w 7"/>
                <a:gd name="T7" fmla="*/ 0 h 26"/>
                <a:gd name="T8" fmla="*/ 7 w 7"/>
                <a:gd name="T9" fmla="*/ 3 h 26"/>
                <a:gd name="T10" fmla="*/ 7 w 7"/>
                <a:gd name="T11" fmla="*/ 3 h 26"/>
                <a:gd name="T12" fmla="*/ 7 w 7"/>
                <a:gd name="T13" fmla="*/ 23 h 26"/>
                <a:gd name="T14" fmla="*/ 4 w 7"/>
                <a:gd name="T15" fmla="*/ 26 h 26"/>
                <a:gd name="T16" fmla="*/ 4 w 7"/>
                <a:gd name="T17" fmla="*/ 26 h 26"/>
                <a:gd name="T18" fmla="*/ 0 w 7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6">
                  <a:moveTo>
                    <a:pt x="0" y="2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5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Freeform 111"/>
            <p:cNvSpPr/>
            <p:nvPr/>
          </p:nvSpPr>
          <p:spPr bwMode="auto">
            <a:xfrm>
              <a:off x="5380038" y="2643188"/>
              <a:ext cx="269875" cy="800100"/>
            </a:xfrm>
            <a:custGeom>
              <a:avLst/>
              <a:gdLst>
                <a:gd name="T0" fmla="*/ 48 w 51"/>
                <a:gd name="T1" fmla="*/ 151 h 152"/>
                <a:gd name="T2" fmla="*/ 25 w 51"/>
                <a:gd name="T3" fmla="*/ 125 h 152"/>
                <a:gd name="T4" fmla="*/ 25 w 51"/>
                <a:gd name="T5" fmla="*/ 125 h 152"/>
                <a:gd name="T6" fmla="*/ 0 w 51"/>
                <a:gd name="T7" fmla="*/ 91 h 152"/>
                <a:gd name="T8" fmla="*/ 0 w 51"/>
                <a:gd name="T9" fmla="*/ 91 h 152"/>
                <a:gd name="T10" fmla="*/ 0 w 51"/>
                <a:gd name="T11" fmla="*/ 89 h 152"/>
                <a:gd name="T12" fmla="*/ 0 w 51"/>
                <a:gd name="T13" fmla="*/ 89 h 152"/>
                <a:gd name="T14" fmla="*/ 22 w 51"/>
                <a:gd name="T15" fmla="*/ 1 h 152"/>
                <a:gd name="T16" fmla="*/ 22 w 51"/>
                <a:gd name="T17" fmla="*/ 1 h 152"/>
                <a:gd name="T18" fmla="*/ 24 w 51"/>
                <a:gd name="T19" fmla="*/ 0 h 152"/>
                <a:gd name="T20" fmla="*/ 24 w 51"/>
                <a:gd name="T21" fmla="*/ 0 h 152"/>
                <a:gd name="T22" fmla="*/ 25 w 51"/>
                <a:gd name="T23" fmla="*/ 2 h 152"/>
                <a:gd name="T24" fmla="*/ 25 w 51"/>
                <a:gd name="T25" fmla="*/ 2 h 152"/>
                <a:gd name="T26" fmla="*/ 14 w 51"/>
                <a:gd name="T27" fmla="*/ 40 h 152"/>
                <a:gd name="T28" fmla="*/ 14 w 51"/>
                <a:gd name="T29" fmla="*/ 40 h 152"/>
                <a:gd name="T30" fmla="*/ 3 w 51"/>
                <a:gd name="T31" fmla="*/ 89 h 152"/>
                <a:gd name="T32" fmla="*/ 3 w 51"/>
                <a:gd name="T33" fmla="*/ 89 h 152"/>
                <a:gd name="T34" fmla="*/ 3 w 51"/>
                <a:gd name="T35" fmla="*/ 90 h 152"/>
                <a:gd name="T36" fmla="*/ 3 w 51"/>
                <a:gd name="T37" fmla="*/ 90 h 152"/>
                <a:gd name="T38" fmla="*/ 28 w 51"/>
                <a:gd name="T39" fmla="*/ 123 h 152"/>
                <a:gd name="T40" fmla="*/ 28 w 51"/>
                <a:gd name="T41" fmla="*/ 123 h 152"/>
                <a:gd name="T42" fmla="*/ 50 w 51"/>
                <a:gd name="T43" fmla="*/ 149 h 152"/>
                <a:gd name="T44" fmla="*/ 50 w 51"/>
                <a:gd name="T45" fmla="*/ 149 h 152"/>
                <a:gd name="T46" fmla="*/ 50 w 51"/>
                <a:gd name="T47" fmla="*/ 152 h 152"/>
                <a:gd name="T48" fmla="*/ 50 w 51"/>
                <a:gd name="T49" fmla="*/ 152 h 152"/>
                <a:gd name="T50" fmla="*/ 49 w 51"/>
                <a:gd name="T51" fmla="*/ 152 h 152"/>
                <a:gd name="T52" fmla="*/ 49 w 51"/>
                <a:gd name="T53" fmla="*/ 152 h 152"/>
                <a:gd name="T54" fmla="*/ 48 w 51"/>
                <a:gd name="T5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152">
                  <a:moveTo>
                    <a:pt x="48" y="151"/>
                  </a:moveTo>
                  <a:cubicBezTo>
                    <a:pt x="48" y="151"/>
                    <a:pt x="37" y="139"/>
                    <a:pt x="25" y="125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14" y="111"/>
                    <a:pt x="2" y="97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72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0" y="2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59"/>
                    <a:pt x="3" y="81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4" y="94"/>
                    <a:pt x="16" y="110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39" y="137"/>
                    <a:pt x="50" y="149"/>
                    <a:pt x="50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0"/>
                    <a:pt x="51" y="151"/>
                    <a:pt x="50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0" y="152"/>
                    <a:pt x="50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5368925" y="2632076"/>
              <a:ext cx="290513" cy="822325"/>
            </a:xfrm>
            <a:custGeom>
              <a:avLst/>
              <a:gdLst>
                <a:gd name="T0" fmla="*/ 49 w 55"/>
                <a:gd name="T1" fmla="*/ 155 h 156"/>
                <a:gd name="T2" fmla="*/ 26 w 55"/>
                <a:gd name="T3" fmla="*/ 128 h 156"/>
                <a:gd name="T4" fmla="*/ 0 w 55"/>
                <a:gd name="T5" fmla="*/ 93 h 156"/>
                <a:gd name="T6" fmla="*/ 0 w 55"/>
                <a:gd name="T7" fmla="*/ 91 h 156"/>
                <a:gd name="T8" fmla="*/ 22 w 55"/>
                <a:gd name="T9" fmla="*/ 3 h 156"/>
                <a:gd name="T10" fmla="*/ 22 w 55"/>
                <a:gd name="T11" fmla="*/ 3 h 156"/>
                <a:gd name="T12" fmla="*/ 26 w 55"/>
                <a:gd name="T13" fmla="*/ 0 h 156"/>
                <a:gd name="T14" fmla="*/ 27 w 55"/>
                <a:gd name="T15" fmla="*/ 0 h 156"/>
                <a:gd name="T16" fmla="*/ 29 w 55"/>
                <a:gd name="T17" fmla="*/ 4 h 156"/>
                <a:gd name="T18" fmla="*/ 29 w 55"/>
                <a:gd name="T19" fmla="*/ 4 h 156"/>
                <a:gd name="T20" fmla="*/ 29 w 55"/>
                <a:gd name="T21" fmla="*/ 5 h 156"/>
                <a:gd name="T22" fmla="*/ 29 w 55"/>
                <a:gd name="T23" fmla="*/ 5 h 156"/>
                <a:gd name="T24" fmla="*/ 28 w 55"/>
                <a:gd name="T25" fmla="*/ 8 h 156"/>
                <a:gd name="T26" fmla="*/ 26 w 55"/>
                <a:gd name="T27" fmla="*/ 16 h 156"/>
                <a:gd name="T28" fmla="*/ 18 w 55"/>
                <a:gd name="T29" fmla="*/ 42 h 156"/>
                <a:gd name="T30" fmla="*/ 7 w 55"/>
                <a:gd name="T31" fmla="*/ 90 h 156"/>
                <a:gd name="T32" fmla="*/ 7 w 55"/>
                <a:gd name="T33" fmla="*/ 90 h 156"/>
                <a:gd name="T34" fmla="*/ 7 w 55"/>
                <a:gd name="T35" fmla="*/ 92 h 156"/>
                <a:gd name="T36" fmla="*/ 15 w 55"/>
                <a:gd name="T37" fmla="*/ 104 h 156"/>
                <a:gd name="T38" fmla="*/ 31 w 55"/>
                <a:gd name="T39" fmla="*/ 124 h 156"/>
                <a:gd name="T40" fmla="*/ 54 w 55"/>
                <a:gd name="T41" fmla="*/ 150 h 156"/>
                <a:gd name="T42" fmla="*/ 55 w 55"/>
                <a:gd name="T43" fmla="*/ 152 h 156"/>
                <a:gd name="T44" fmla="*/ 54 w 55"/>
                <a:gd name="T45" fmla="*/ 155 h 156"/>
                <a:gd name="T46" fmla="*/ 51 w 55"/>
                <a:gd name="T47" fmla="*/ 156 h 156"/>
                <a:gd name="T48" fmla="*/ 49 w 55"/>
                <a:gd name="T49" fmla="*/ 155 h 156"/>
                <a:gd name="T50" fmla="*/ 51 w 55"/>
                <a:gd name="T51" fmla="*/ 153 h 156"/>
                <a:gd name="T52" fmla="*/ 51 w 55"/>
                <a:gd name="T53" fmla="*/ 153 h 156"/>
                <a:gd name="T54" fmla="*/ 51 w 55"/>
                <a:gd name="T55" fmla="*/ 153 h 156"/>
                <a:gd name="T56" fmla="*/ 50 w 55"/>
                <a:gd name="T57" fmla="*/ 153 h 156"/>
                <a:gd name="T58" fmla="*/ 52 w 55"/>
                <a:gd name="T59" fmla="*/ 152 h 156"/>
                <a:gd name="T60" fmla="*/ 51 w 55"/>
                <a:gd name="T61" fmla="*/ 152 h 156"/>
                <a:gd name="T62" fmla="*/ 51 w 55"/>
                <a:gd name="T63" fmla="*/ 152 h 156"/>
                <a:gd name="T64" fmla="*/ 51 w 55"/>
                <a:gd name="T65" fmla="*/ 152 h 156"/>
                <a:gd name="T66" fmla="*/ 51 w 55"/>
                <a:gd name="T67" fmla="*/ 152 h 156"/>
                <a:gd name="T68" fmla="*/ 51 w 55"/>
                <a:gd name="T69" fmla="*/ 1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156">
                  <a:moveTo>
                    <a:pt x="49" y="155"/>
                  </a:moveTo>
                  <a:cubicBezTo>
                    <a:pt x="49" y="155"/>
                    <a:pt x="49" y="155"/>
                    <a:pt x="49" y="155"/>
                  </a:cubicBezTo>
                  <a:cubicBezTo>
                    <a:pt x="49" y="155"/>
                    <a:pt x="37" y="142"/>
                    <a:pt x="26" y="128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14" y="114"/>
                    <a:pt x="2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74"/>
                    <a:pt x="21" y="7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9" y="2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0"/>
                    <a:pt x="27" y="13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23"/>
                    <a:pt x="21" y="3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3" y="61"/>
                    <a:pt x="7" y="83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3"/>
                    <a:pt x="11" y="98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20" y="110"/>
                    <a:pt x="25" y="117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43" y="138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5" y="151"/>
                    <a:pt x="55" y="152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5" y="153"/>
                    <a:pt x="54" y="154"/>
                    <a:pt x="54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3" y="156"/>
                    <a:pt x="52" y="156"/>
                    <a:pt x="51" y="156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6"/>
                    <a:pt x="49" y="156"/>
                    <a:pt x="49" y="155"/>
                  </a:cubicBezTo>
                  <a:close/>
                  <a:moveTo>
                    <a:pt x="50" y="153"/>
                  </a:move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0" y="153"/>
                    <a:pt x="50" y="153"/>
                    <a:pt x="50" y="153"/>
                  </a:cubicBezTo>
                  <a:close/>
                  <a:moveTo>
                    <a:pt x="51" y="152"/>
                  </a:moveTo>
                  <a:cubicBezTo>
                    <a:pt x="52" y="152"/>
                    <a:pt x="52" y="152"/>
                    <a:pt x="52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Freeform 113"/>
            <p:cNvSpPr/>
            <p:nvPr/>
          </p:nvSpPr>
          <p:spPr bwMode="auto">
            <a:xfrm>
              <a:off x="5484813" y="2543176"/>
              <a:ext cx="101600" cy="136525"/>
            </a:xfrm>
            <a:custGeom>
              <a:avLst/>
              <a:gdLst>
                <a:gd name="T0" fmla="*/ 2 w 19"/>
                <a:gd name="T1" fmla="*/ 22 h 26"/>
                <a:gd name="T2" fmla="*/ 10 w 19"/>
                <a:gd name="T3" fmla="*/ 2 h 26"/>
                <a:gd name="T4" fmla="*/ 10 w 19"/>
                <a:gd name="T5" fmla="*/ 2 h 26"/>
                <a:gd name="T6" fmla="*/ 11 w 19"/>
                <a:gd name="T7" fmla="*/ 0 h 26"/>
                <a:gd name="T8" fmla="*/ 11 w 19"/>
                <a:gd name="T9" fmla="*/ 0 h 26"/>
                <a:gd name="T10" fmla="*/ 13 w 19"/>
                <a:gd name="T11" fmla="*/ 1 h 26"/>
                <a:gd name="T12" fmla="*/ 13 w 19"/>
                <a:gd name="T13" fmla="*/ 1 h 26"/>
                <a:gd name="T14" fmla="*/ 13 w 19"/>
                <a:gd name="T15" fmla="*/ 3 h 26"/>
                <a:gd name="T16" fmla="*/ 13 w 19"/>
                <a:gd name="T17" fmla="*/ 3 h 26"/>
                <a:gd name="T18" fmla="*/ 13 w 19"/>
                <a:gd name="T19" fmla="*/ 3 h 26"/>
                <a:gd name="T20" fmla="*/ 13 w 19"/>
                <a:gd name="T21" fmla="*/ 3 h 26"/>
                <a:gd name="T22" fmla="*/ 13 w 19"/>
                <a:gd name="T23" fmla="*/ 3 h 26"/>
                <a:gd name="T24" fmla="*/ 13 w 19"/>
                <a:gd name="T25" fmla="*/ 3 h 26"/>
                <a:gd name="T26" fmla="*/ 12 w 19"/>
                <a:gd name="T27" fmla="*/ 6 h 26"/>
                <a:gd name="T28" fmla="*/ 12 w 19"/>
                <a:gd name="T29" fmla="*/ 6 h 26"/>
                <a:gd name="T30" fmla="*/ 9 w 19"/>
                <a:gd name="T31" fmla="*/ 13 h 26"/>
                <a:gd name="T32" fmla="*/ 9 w 19"/>
                <a:gd name="T33" fmla="*/ 13 h 26"/>
                <a:gd name="T34" fmla="*/ 6 w 19"/>
                <a:gd name="T35" fmla="*/ 19 h 26"/>
                <a:gd name="T36" fmla="*/ 6 w 19"/>
                <a:gd name="T37" fmla="*/ 19 h 26"/>
                <a:gd name="T38" fmla="*/ 16 w 19"/>
                <a:gd name="T39" fmla="*/ 13 h 26"/>
                <a:gd name="T40" fmla="*/ 16 w 19"/>
                <a:gd name="T41" fmla="*/ 13 h 26"/>
                <a:gd name="T42" fmla="*/ 18 w 19"/>
                <a:gd name="T43" fmla="*/ 14 h 26"/>
                <a:gd name="T44" fmla="*/ 18 w 19"/>
                <a:gd name="T45" fmla="*/ 14 h 26"/>
                <a:gd name="T46" fmla="*/ 18 w 19"/>
                <a:gd name="T47" fmla="*/ 16 h 26"/>
                <a:gd name="T48" fmla="*/ 18 w 19"/>
                <a:gd name="T49" fmla="*/ 16 h 26"/>
                <a:gd name="T50" fmla="*/ 0 w 19"/>
                <a:gd name="T51" fmla="*/ 26 h 26"/>
                <a:gd name="T52" fmla="*/ 2 w 19"/>
                <a:gd name="T5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26">
                  <a:moveTo>
                    <a:pt x="2" y="22"/>
                  </a:moveTo>
                  <a:cubicBezTo>
                    <a:pt x="2" y="22"/>
                    <a:pt x="8" y="7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8"/>
                    <a:pt x="10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2"/>
                    <a:pt x="2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" name="Freeform 114"/>
            <p:cNvSpPr/>
            <p:nvPr/>
          </p:nvSpPr>
          <p:spPr bwMode="auto">
            <a:xfrm>
              <a:off x="5464175" y="2532063"/>
              <a:ext cx="131763" cy="173038"/>
            </a:xfrm>
            <a:custGeom>
              <a:avLst/>
              <a:gdLst>
                <a:gd name="T0" fmla="*/ 4 w 25"/>
                <a:gd name="T1" fmla="*/ 24 h 33"/>
                <a:gd name="T2" fmla="*/ 4 w 25"/>
                <a:gd name="T3" fmla="*/ 24 h 33"/>
                <a:gd name="T4" fmla="*/ 4 w 25"/>
                <a:gd name="T5" fmla="*/ 24 h 33"/>
                <a:gd name="T6" fmla="*/ 4 w 25"/>
                <a:gd name="T7" fmla="*/ 24 h 33"/>
                <a:gd name="T8" fmla="*/ 4 w 25"/>
                <a:gd name="T9" fmla="*/ 24 h 33"/>
                <a:gd name="T10" fmla="*/ 4 w 25"/>
                <a:gd name="T11" fmla="*/ 24 h 33"/>
                <a:gd name="T12" fmla="*/ 4 w 25"/>
                <a:gd name="T13" fmla="*/ 23 h 33"/>
                <a:gd name="T14" fmla="*/ 4 w 25"/>
                <a:gd name="T15" fmla="*/ 23 h 33"/>
                <a:gd name="T16" fmla="*/ 4 w 25"/>
                <a:gd name="T17" fmla="*/ 23 h 33"/>
                <a:gd name="T18" fmla="*/ 5 w 25"/>
                <a:gd name="T19" fmla="*/ 21 h 33"/>
                <a:gd name="T20" fmla="*/ 5 w 25"/>
                <a:gd name="T21" fmla="*/ 21 h 33"/>
                <a:gd name="T22" fmla="*/ 7 w 25"/>
                <a:gd name="T23" fmla="*/ 15 h 33"/>
                <a:gd name="T24" fmla="*/ 7 w 25"/>
                <a:gd name="T25" fmla="*/ 15 h 33"/>
                <a:gd name="T26" fmla="*/ 12 w 25"/>
                <a:gd name="T27" fmla="*/ 3 h 33"/>
                <a:gd name="T28" fmla="*/ 12 w 25"/>
                <a:gd name="T29" fmla="*/ 3 h 33"/>
                <a:gd name="T30" fmla="*/ 14 w 25"/>
                <a:gd name="T31" fmla="*/ 1 h 33"/>
                <a:gd name="T32" fmla="*/ 14 w 25"/>
                <a:gd name="T33" fmla="*/ 1 h 33"/>
                <a:gd name="T34" fmla="*/ 16 w 25"/>
                <a:gd name="T35" fmla="*/ 0 h 33"/>
                <a:gd name="T36" fmla="*/ 16 w 25"/>
                <a:gd name="T37" fmla="*/ 0 h 33"/>
                <a:gd name="T38" fmla="*/ 19 w 25"/>
                <a:gd name="T39" fmla="*/ 2 h 33"/>
                <a:gd name="T40" fmla="*/ 19 w 25"/>
                <a:gd name="T41" fmla="*/ 2 h 33"/>
                <a:gd name="T42" fmla="*/ 20 w 25"/>
                <a:gd name="T43" fmla="*/ 4 h 33"/>
                <a:gd name="T44" fmla="*/ 20 w 25"/>
                <a:gd name="T45" fmla="*/ 4 h 33"/>
                <a:gd name="T46" fmla="*/ 19 w 25"/>
                <a:gd name="T47" fmla="*/ 6 h 33"/>
                <a:gd name="T48" fmla="*/ 19 w 25"/>
                <a:gd name="T49" fmla="*/ 6 h 33"/>
                <a:gd name="T50" fmla="*/ 18 w 25"/>
                <a:gd name="T51" fmla="*/ 6 h 33"/>
                <a:gd name="T52" fmla="*/ 18 w 25"/>
                <a:gd name="T53" fmla="*/ 6 h 33"/>
                <a:gd name="T54" fmla="*/ 17 w 25"/>
                <a:gd name="T55" fmla="*/ 9 h 33"/>
                <a:gd name="T56" fmla="*/ 17 w 25"/>
                <a:gd name="T57" fmla="*/ 9 h 33"/>
                <a:gd name="T58" fmla="*/ 14 w 25"/>
                <a:gd name="T59" fmla="*/ 16 h 33"/>
                <a:gd name="T60" fmla="*/ 14 w 25"/>
                <a:gd name="T61" fmla="*/ 16 h 33"/>
                <a:gd name="T62" fmla="*/ 14 w 25"/>
                <a:gd name="T63" fmla="*/ 17 h 33"/>
                <a:gd name="T64" fmla="*/ 14 w 25"/>
                <a:gd name="T65" fmla="*/ 17 h 33"/>
                <a:gd name="T66" fmla="*/ 20 w 25"/>
                <a:gd name="T67" fmla="*/ 13 h 33"/>
                <a:gd name="T68" fmla="*/ 20 w 25"/>
                <a:gd name="T69" fmla="*/ 13 h 33"/>
                <a:gd name="T70" fmla="*/ 21 w 25"/>
                <a:gd name="T71" fmla="*/ 13 h 33"/>
                <a:gd name="T72" fmla="*/ 21 w 25"/>
                <a:gd name="T73" fmla="*/ 13 h 33"/>
                <a:gd name="T74" fmla="*/ 24 w 25"/>
                <a:gd name="T75" fmla="*/ 15 h 33"/>
                <a:gd name="T76" fmla="*/ 24 w 25"/>
                <a:gd name="T77" fmla="*/ 15 h 33"/>
                <a:gd name="T78" fmla="*/ 25 w 25"/>
                <a:gd name="T79" fmla="*/ 17 h 33"/>
                <a:gd name="T80" fmla="*/ 25 w 25"/>
                <a:gd name="T81" fmla="*/ 17 h 33"/>
                <a:gd name="T82" fmla="*/ 23 w 25"/>
                <a:gd name="T83" fmla="*/ 20 h 33"/>
                <a:gd name="T84" fmla="*/ 23 w 25"/>
                <a:gd name="T85" fmla="*/ 20 h 33"/>
                <a:gd name="T86" fmla="*/ 0 w 25"/>
                <a:gd name="T87" fmla="*/ 33 h 33"/>
                <a:gd name="T88" fmla="*/ 4 w 25"/>
                <a:gd name="T8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33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5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6" y="17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11"/>
                    <a:pt x="11" y="6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1"/>
                    <a:pt x="15" y="13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3"/>
                    <a:pt x="24" y="14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4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" name="Freeform 115"/>
            <p:cNvSpPr/>
            <p:nvPr/>
          </p:nvSpPr>
          <p:spPr bwMode="auto">
            <a:xfrm>
              <a:off x="5507038" y="2579688"/>
              <a:ext cx="79375" cy="84138"/>
            </a:xfrm>
            <a:custGeom>
              <a:avLst/>
              <a:gdLst>
                <a:gd name="T0" fmla="*/ 0 w 15"/>
                <a:gd name="T1" fmla="*/ 15 h 16"/>
                <a:gd name="T2" fmla="*/ 1 w 15"/>
                <a:gd name="T3" fmla="*/ 13 h 16"/>
                <a:gd name="T4" fmla="*/ 1 w 15"/>
                <a:gd name="T5" fmla="*/ 13 h 16"/>
                <a:gd name="T6" fmla="*/ 5 w 15"/>
                <a:gd name="T7" fmla="*/ 7 h 16"/>
                <a:gd name="T8" fmla="*/ 5 w 15"/>
                <a:gd name="T9" fmla="*/ 7 h 16"/>
                <a:gd name="T10" fmla="*/ 12 w 15"/>
                <a:gd name="T11" fmla="*/ 0 h 16"/>
                <a:gd name="T12" fmla="*/ 12 w 15"/>
                <a:gd name="T13" fmla="*/ 0 h 16"/>
                <a:gd name="T14" fmla="*/ 12 w 15"/>
                <a:gd name="T15" fmla="*/ 0 h 16"/>
                <a:gd name="T16" fmla="*/ 14 w 15"/>
                <a:gd name="T17" fmla="*/ 1 h 16"/>
                <a:gd name="T18" fmla="*/ 14 w 15"/>
                <a:gd name="T19" fmla="*/ 1 h 16"/>
                <a:gd name="T20" fmla="*/ 14 w 15"/>
                <a:gd name="T21" fmla="*/ 3 h 16"/>
                <a:gd name="T22" fmla="*/ 14 w 15"/>
                <a:gd name="T23" fmla="*/ 3 h 16"/>
                <a:gd name="T24" fmla="*/ 8 w 15"/>
                <a:gd name="T25" fmla="*/ 9 h 16"/>
                <a:gd name="T26" fmla="*/ 8 w 15"/>
                <a:gd name="T27" fmla="*/ 9 h 16"/>
                <a:gd name="T28" fmla="*/ 2 w 15"/>
                <a:gd name="T29" fmla="*/ 16 h 16"/>
                <a:gd name="T30" fmla="*/ 2 w 15"/>
                <a:gd name="T31" fmla="*/ 16 h 16"/>
                <a:gd name="T32" fmla="*/ 2 w 15"/>
                <a:gd name="T33" fmla="*/ 16 h 16"/>
                <a:gd name="T34" fmla="*/ 2 w 15"/>
                <a:gd name="T35" fmla="*/ 16 h 16"/>
                <a:gd name="T36" fmla="*/ 0 w 15"/>
                <a:gd name="T3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6">
                  <a:moveTo>
                    <a:pt x="0" y="15"/>
                  </a:moveTo>
                  <a:cubicBezTo>
                    <a:pt x="0" y="14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3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5"/>
                    <a:pt x="9" y="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4"/>
                    <a:pt x="9" y="6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2"/>
                    <a:pt x="4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5495925" y="2563813"/>
              <a:ext cx="100013" cy="109538"/>
            </a:xfrm>
            <a:custGeom>
              <a:avLst/>
              <a:gdLst>
                <a:gd name="T0" fmla="*/ 1 w 19"/>
                <a:gd name="T1" fmla="*/ 19 h 21"/>
                <a:gd name="T2" fmla="*/ 1 w 19"/>
                <a:gd name="T3" fmla="*/ 19 h 21"/>
                <a:gd name="T4" fmla="*/ 0 w 19"/>
                <a:gd name="T5" fmla="*/ 17 h 21"/>
                <a:gd name="T6" fmla="*/ 0 w 19"/>
                <a:gd name="T7" fmla="*/ 17 h 21"/>
                <a:gd name="T8" fmla="*/ 2 w 19"/>
                <a:gd name="T9" fmla="*/ 14 h 21"/>
                <a:gd name="T10" fmla="*/ 2 w 19"/>
                <a:gd name="T11" fmla="*/ 14 h 21"/>
                <a:gd name="T12" fmla="*/ 2 w 19"/>
                <a:gd name="T13" fmla="*/ 14 h 21"/>
                <a:gd name="T14" fmla="*/ 2 w 19"/>
                <a:gd name="T15" fmla="*/ 14 h 21"/>
                <a:gd name="T16" fmla="*/ 3 w 19"/>
                <a:gd name="T17" fmla="*/ 13 h 21"/>
                <a:gd name="T18" fmla="*/ 3 w 19"/>
                <a:gd name="T19" fmla="*/ 13 h 21"/>
                <a:gd name="T20" fmla="*/ 5 w 19"/>
                <a:gd name="T21" fmla="*/ 9 h 21"/>
                <a:gd name="T22" fmla="*/ 5 w 19"/>
                <a:gd name="T23" fmla="*/ 9 h 21"/>
                <a:gd name="T24" fmla="*/ 13 w 19"/>
                <a:gd name="T25" fmla="*/ 1 h 21"/>
                <a:gd name="T26" fmla="*/ 13 w 19"/>
                <a:gd name="T27" fmla="*/ 1 h 21"/>
                <a:gd name="T28" fmla="*/ 16 w 19"/>
                <a:gd name="T29" fmla="*/ 0 h 21"/>
                <a:gd name="T30" fmla="*/ 16 w 19"/>
                <a:gd name="T31" fmla="*/ 1 h 21"/>
                <a:gd name="T32" fmla="*/ 18 w 19"/>
                <a:gd name="T33" fmla="*/ 3 h 21"/>
                <a:gd name="T34" fmla="*/ 18 w 19"/>
                <a:gd name="T35" fmla="*/ 3 h 21"/>
                <a:gd name="T36" fmla="*/ 19 w 19"/>
                <a:gd name="T37" fmla="*/ 4 h 21"/>
                <a:gd name="T38" fmla="*/ 19 w 19"/>
                <a:gd name="T39" fmla="*/ 4 h 21"/>
                <a:gd name="T40" fmla="*/ 17 w 19"/>
                <a:gd name="T41" fmla="*/ 7 h 21"/>
                <a:gd name="T42" fmla="*/ 17 w 19"/>
                <a:gd name="T43" fmla="*/ 7 h 21"/>
                <a:gd name="T44" fmla="*/ 11 w 19"/>
                <a:gd name="T45" fmla="*/ 13 h 21"/>
                <a:gd name="T46" fmla="*/ 11 w 19"/>
                <a:gd name="T47" fmla="*/ 13 h 21"/>
                <a:gd name="T48" fmla="*/ 5 w 19"/>
                <a:gd name="T49" fmla="*/ 20 h 21"/>
                <a:gd name="T50" fmla="*/ 5 w 19"/>
                <a:gd name="T51" fmla="*/ 20 h 21"/>
                <a:gd name="T52" fmla="*/ 4 w 19"/>
                <a:gd name="T53" fmla="*/ 21 h 21"/>
                <a:gd name="T54" fmla="*/ 4 w 19"/>
                <a:gd name="T55" fmla="*/ 21 h 21"/>
                <a:gd name="T56" fmla="*/ 4 w 19"/>
                <a:gd name="T57" fmla="*/ 21 h 21"/>
                <a:gd name="T58" fmla="*/ 4 w 19"/>
                <a:gd name="T59" fmla="*/ 21 h 21"/>
                <a:gd name="T60" fmla="*/ 1 w 19"/>
                <a:gd name="T61" fmla="*/ 19 h 21"/>
                <a:gd name="T62" fmla="*/ 2 w 19"/>
                <a:gd name="T63" fmla="*/ 18 h 21"/>
                <a:gd name="T64" fmla="*/ 3 w 19"/>
                <a:gd name="T65" fmla="*/ 18 h 21"/>
                <a:gd name="T66" fmla="*/ 3 w 19"/>
                <a:gd name="T67" fmla="*/ 18 h 21"/>
                <a:gd name="T68" fmla="*/ 2 w 19"/>
                <a:gd name="T69" fmla="*/ 18 h 21"/>
                <a:gd name="T70" fmla="*/ 4 w 19"/>
                <a:gd name="T71" fmla="*/ 17 h 21"/>
                <a:gd name="T72" fmla="*/ 4 w 19"/>
                <a:gd name="T73" fmla="*/ 17 h 21"/>
                <a:gd name="T74" fmla="*/ 4 w 19"/>
                <a:gd name="T75" fmla="*/ 17 h 21"/>
                <a:gd name="T76" fmla="*/ 4 w 19"/>
                <a:gd name="T77" fmla="*/ 17 h 21"/>
                <a:gd name="T78" fmla="*/ 4 w 19"/>
                <a:gd name="T79" fmla="*/ 17 h 21"/>
                <a:gd name="T80" fmla="*/ 4 w 19"/>
                <a:gd name="T81" fmla="*/ 17 h 21"/>
                <a:gd name="T82" fmla="*/ 4 w 19"/>
                <a:gd name="T83" fmla="*/ 17 h 21"/>
                <a:gd name="T84" fmla="*/ 4 w 19"/>
                <a:gd name="T85" fmla="*/ 17 h 21"/>
                <a:gd name="T86" fmla="*/ 4 w 19"/>
                <a:gd name="T8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" h="21">
                  <a:moveTo>
                    <a:pt x="1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6"/>
                    <a:pt x="10" y="3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6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11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6"/>
                    <a:pt x="8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1" y="20"/>
                    <a:pt x="1" y="19"/>
                  </a:cubicBezTo>
                  <a:close/>
                  <a:moveTo>
                    <a:pt x="2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2" y="18"/>
                    <a:pt x="2" y="18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" name="Freeform 117"/>
            <p:cNvSpPr/>
            <p:nvPr/>
          </p:nvSpPr>
          <p:spPr bwMode="auto">
            <a:xfrm>
              <a:off x="5522913" y="4059238"/>
              <a:ext cx="274638" cy="542925"/>
            </a:xfrm>
            <a:custGeom>
              <a:avLst/>
              <a:gdLst>
                <a:gd name="T0" fmla="*/ 19 w 52"/>
                <a:gd name="T1" fmla="*/ 99 h 103"/>
                <a:gd name="T2" fmla="*/ 9 w 52"/>
                <a:gd name="T3" fmla="*/ 71 h 103"/>
                <a:gd name="T4" fmla="*/ 9 w 52"/>
                <a:gd name="T5" fmla="*/ 71 h 103"/>
                <a:gd name="T6" fmla="*/ 3 w 52"/>
                <a:gd name="T7" fmla="*/ 90 h 103"/>
                <a:gd name="T8" fmla="*/ 2 w 52"/>
                <a:gd name="T9" fmla="*/ 91 h 103"/>
                <a:gd name="T10" fmla="*/ 2 w 52"/>
                <a:gd name="T11" fmla="*/ 91 h 103"/>
                <a:gd name="T12" fmla="*/ 0 w 52"/>
                <a:gd name="T13" fmla="*/ 89 h 103"/>
                <a:gd name="T14" fmla="*/ 0 w 52"/>
                <a:gd name="T15" fmla="*/ 89 h 103"/>
                <a:gd name="T16" fmla="*/ 8 w 52"/>
                <a:gd name="T17" fmla="*/ 61 h 103"/>
                <a:gd name="T18" fmla="*/ 10 w 52"/>
                <a:gd name="T19" fmla="*/ 66 h 103"/>
                <a:gd name="T20" fmla="*/ 22 w 52"/>
                <a:gd name="T21" fmla="*/ 98 h 103"/>
                <a:gd name="T22" fmla="*/ 22 w 52"/>
                <a:gd name="T23" fmla="*/ 98 h 103"/>
                <a:gd name="T24" fmla="*/ 23 w 52"/>
                <a:gd name="T25" fmla="*/ 100 h 103"/>
                <a:gd name="T26" fmla="*/ 23 w 52"/>
                <a:gd name="T27" fmla="*/ 100 h 103"/>
                <a:gd name="T28" fmla="*/ 26 w 52"/>
                <a:gd name="T29" fmla="*/ 97 h 103"/>
                <a:gd name="T30" fmla="*/ 26 w 52"/>
                <a:gd name="T31" fmla="*/ 97 h 103"/>
                <a:gd name="T32" fmla="*/ 28 w 52"/>
                <a:gd name="T33" fmla="*/ 95 h 103"/>
                <a:gd name="T34" fmla="*/ 28 w 52"/>
                <a:gd name="T35" fmla="*/ 95 h 103"/>
                <a:gd name="T36" fmla="*/ 49 w 52"/>
                <a:gd name="T37" fmla="*/ 1 h 103"/>
                <a:gd name="T38" fmla="*/ 50 w 52"/>
                <a:gd name="T39" fmla="*/ 0 h 103"/>
                <a:gd name="T40" fmla="*/ 50 w 52"/>
                <a:gd name="T41" fmla="*/ 0 h 103"/>
                <a:gd name="T42" fmla="*/ 52 w 52"/>
                <a:gd name="T43" fmla="*/ 2 h 103"/>
                <a:gd name="T44" fmla="*/ 52 w 52"/>
                <a:gd name="T45" fmla="*/ 2 h 103"/>
                <a:gd name="T46" fmla="*/ 30 w 52"/>
                <a:gd name="T47" fmla="*/ 96 h 103"/>
                <a:gd name="T48" fmla="*/ 30 w 52"/>
                <a:gd name="T49" fmla="*/ 96 h 103"/>
                <a:gd name="T50" fmla="*/ 28 w 52"/>
                <a:gd name="T51" fmla="*/ 99 h 103"/>
                <a:gd name="T52" fmla="*/ 28 w 52"/>
                <a:gd name="T53" fmla="*/ 99 h 103"/>
                <a:gd name="T54" fmla="*/ 23 w 52"/>
                <a:gd name="T55" fmla="*/ 103 h 103"/>
                <a:gd name="T56" fmla="*/ 23 w 52"/>
                <a:gd name="T57" fmla="*/ 103 h 103"/>
                <a:gd name="T58" fmla="*/ 19 w 52"/>
                <a:gd name="T5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03">
                  <a:moveTo>
                    <a:pt x="19" y="99"/>
                  </a:moveTo>
                  <a:cubicBezTo>
                    <a:pt x="17" y="92"/>
                    <a:pt x="12" y="78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1"/>
                    <a:pt x="0" y="90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9" y="89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5" y="99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6"/>
                    <a:pt x="27" y="95"/>
                    <a:pt x="28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7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101"/>
                    <a:pt x="26" y="103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1" y="103"/>
                    <a:pt x="20" y="101"/>
                    <a:pt x="1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5511800" y="4049713"/>
              <a:ext cx="296863" cy="563563"/>
            </a:xfrm>
            <a:custGeom>
              <a:avLst/>
              <a:gdLst>
                <a:gd name="T0" fmla="*/ 19 w 56"/>
                <a:gd name="T1" fmla="*/ 101 h 107"/>
                <a:gd name="T2" fmla="*/ 19 w 56"/>
                <a:gd name="T3" fmla="*/ 101 h 107"/>
                <a:gd name="T4" fmla="*/ 11 w 56"/>
                <a:gd name="T5" fmla="*/ 79 h 107"/>
                <a:gd name="T6" fmla="*/ 11 w 56"/>
                <a:gd name="T7" fmla="*/ 79 h 107"/>
                <a:gd name="T8" fmla="*/ 7 w 56"/>
                <a:gd name="T9" fmla="*/ 93 h 107"/>
                <a:gd name="T10" fmla="*/ 4 w 56"/>
                <a:gd name="T11" fmla="*/ 95 h 107"/>
                <a:gd name="T12" fmla="*/ 4 w 56"/>
                <a:gd name="T13" fmla="*/ 95 h 107"/>
                <a:gd name="T14" fmla="*/ 3 w 56"/>
                <a:gd name="T15" fmla="*/ 95 h 107"/>
                <a:gd name="T16" fmla="*/ 3 w 56"/>
                <a:gd name="T17" fmla="*/ 95 h 107"/>
                <a:gd name="T18" fmla="*/ 0 w 56"/>
                <a:gd name="T19" fmla="*/ 92 h 107"/>
                <a:gd name="T20" fmla="*/ 0 w 56"/>
                <a:gd name="T21" fmla="*/ 92 h 107"/>
                <a:gd name="T22" fmla="*/ 1 w 56"/>
                <a:gd name="T23" fmla="*/ 91 h 107"/>
                <a:gd name="T24" fmla="*/ 1 w 56"/>
                <a:gd name="T25" fmla="*/ 91 h 107"/>
                <a:gd name="T26" fmla="*/ 10 w 56"/>
                <a:gd name="T27" fmla="*/ 57 h 107"/>
                <a:gd name="T28" fmla="*/ 14 w 56"/>
                <a:gd name="T29" fmla="*/ 67 h 107"/>
                <a:gd name="T30" fmla="*/ 26 w 56"/>
                <a:gd name="T31" fmla="*/ 99 h 107"/>
                <a:gd name="T32" fmla="*/ 26 w 56"/>
                <a:gd name="T33" fmla="*/ 99 h 107"/>
                <a:gd name="T34" fmla="*/ 26 w 56"/>
                <a:gd name="T35" fmla="*/ 98 h 107"/>
                <a:gd name="T36" fmla="*/ 26 w 56"/>
                <a:gd name="T37" fmla="*/ 98 h 107"/>
                <a:gd name="T38" fmla="*/ 28 w 56"/>
                <a:gd name="T39" fmla="*/ 96 h 107"/>
                <a:gd name="T40" fmla="*/ 28 w 56"/>
                <a:gd name="T41" fmla="*/ 96 h 107"/>
                <a:gd name="T42" fmla="*/ 49 w 56"/>
                <a:gd name="T43" fmla="*/ 3 h 107"/>
                <a:gd name="T44" fmla="*/ 52 w 56"/>
                <a:gd name="T45" fmla="*/ 0 h 107"/>
                <a:gd name="T46" fmla="*/ 52 w 56"/>
                <a:gd name="T47" fmla="*/ 0 h 107"/>
                <a:gd name="T48" fmla="*/ 53 w 56"/>
                <a:gd name="T49" fmla="*/ 0 h 107"/>
                <a:gd name="T50" fmla="*/ 53 w 56"/>
                <a:gd name="T51" fmla="*/ 0 h 107"/>
                <a:gd name="T52" fmla="*/ 56 w 56"/>
                <a:gd name="T53" fmla="*/ 3 h 107"/>
                <a:gd name="T54" fmla="*/ 56 w 56"/>
                <a:gd name="T55" fmla="*/ 3 h 107"/>
                <a:gd name="T56" fmla="*/ 56 w 56"/>
                <a:gd name="T57" fmla="*/ 4 h 107"/>
                <a:gd name="T58" fmla="*/ 56 w 56"/>
                <a:gd name="T59" fmla="*/ 4 h 107"/>
                <a:gd name="T60" fmla="*/ 34 w 56"/>
                <a:gd name="T61" fmla="*/ 98 h 107"/>
                <a:gd name="T62" fmla="*/ 34 w 56"/>
                <a:gd name="T63" fmla="*/ 98 h 107"/>
                <a:gd name="T64" fmla="*/ 34 w 56"/>
                <a:gd name="T65" fmla="*/ 99 h 107"/>
                <a:gd name="T66" fmla="*/ 32 w 56"/>
                <a:gd name="T67" fmla="*/ 102 h 107"/>
                <a:gd name="T68" fmla="*/ 32 w 56"/>
                <a:gd name="T69" fmla="*/ 102 h 107"/>
                <a:gd name="T70" fmla="*/ 25 w 56"/>
                <a:gd name="T71" fmla="*/ 107 h 107"/>
                <a:gd name="T72" fmla="*/ 25 w 56"/>
                <a:gd name="T73" fmla="*/ 107 h 107"/>
                <a:gd name="T74" fmla="*/ 19 w 56"/>
                <a:gd name="T75" fmla="*/ 101 h 107"/>
                <a:gd name="T76" fmla="*/ 27 w 56"/>
                <a:gd name="T77" fmla="*/ 101 h 107"/>
                <a:gd name="T78" fmla="*/ 27 w 56"/>
                <a:gd name="T79" fmla="*/ 101 h 107"/>
                <a:gd name="T80" fmla="*/ 27 w 56"/>
                <a:gd name="T81" fmla="*/ 101 h 107"/>
                <a:gd name="T82" fmla="*/ 27 w 56"/>
                <a:gd name="T83" fmla="*/ 101 h 107"/>
                <a:gd name="T84" fmla="*/ 21 w 56"/>
                <a:gd name="T85" fmla="*/ 101 h 107"/>
                <a:gd name="T86" fmla="*/ 22 w 56"/>
                <a:gd name="T87" fmla="*/ 100 h 107"/>
                <a:gd name="T88" fmla="*/ 22 w 56"/>
                <a:gd name="T89" fmla="*/ 100 h 107"/>
                <a:gd name="T90" fmla="*/ 22 w 56"/>
                <a:gd name="T91" fmla="*/ 100 h 107"/>
                <a:gd name="T92" fmla="*/ 21 w 56"/>
                <a:gd name="T93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107">
                  <a:moveTo>
                    <a:pt x="19" y="101"/>
                  </a:moveTo>
                  <a:cubicBezTo>
                    <a:pt x="19" y="101"/>
                    <a:pt x="19" y="101"/>
                    <a:pt x="19" y="101"/>
                  </a:cubicBezTo>
                  <a:cubicBezTo>
                    <a:pt x="17" y="96"/>
                    <a:pt x="14" y="87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4"/>
                    <a:pt x="5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3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23" y="90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9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7" y="96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3" y="100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1" y="104"/>
                    <a:pt x="29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2" y="107"/>
                    <a:pt x="20" y="104"/>
                    <a:pt x="19" y="101"/>
                  </a:cubicBezTo>
                  <a:close/>
                  <a:moveTo>
                    <a:pt x="27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lose/>
                  <a:moveTo>
                    <a:pt x="21" y="101"/>
                  </a:move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1" y="101"/>
                    <a:pt x="21" y="101"/>
                    <a:pt x="2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" name="Freeform 119"/>
            <p:cNvSpPr/>
            <p:nvPr/>
          </p:nvSpPr>
          <p:spPr bwMode="auto">
            <a:xfrm>
              <a:off x="5951538" y="3890963"/>
              <a:ext cx="333375" cy="590550"/>
            </a:xfrm>
            <a:custGeom>
              <a:avLst/>
              <a:gdLst>
                <a:gd name="T0" fmla="*/ 44 w 63"/>
                <a:gd name="T1" fmla="*/ 110 h 112"/>
                <a:gd name="T2" fmla="*/ 60 w 63"/>
                <a:gd name="T3" fmla="*/ 9 h 112"/>
                <a:gd name="T4" fmla="*/ 60 w 63"/>
                <a:gd name="T5" fmla="*/ 9 h 112"/>
                <a:gd name="T6" fmla="*/ 60 w 63"/>
                <a:gd name="T7" fmla="*/ 7 h 112"/>
                <a:gd name="T8" fmla="*/ 60 w 63"/>
                <a:gd name="T9" fmla="*/ 7 h 112"/>
                <a:gd name="T10" fmla="*/ 53 w 63"/>
                <a:gd name="T11" fmla="*/ 3 h 112"/>
                <a:gd name="T12" fmla="*/ 53 w 63"/>
                <a:gd name="T13" fmla="*/ 3 h 112"/>
                <a:gd name="T14" fmla="*/ 23 w 63"/>
                <a:gd name="T15" fmla="*/ 11 h 112"/>
                <a:gd name="T16" fmla="*/ 23 w 63"/>
                <a:gd name="T17" fmla="*/ 11 h 112"/>
                <a:gd name="T18" fmla="*/ 2 w 63"/>
                <a:gd name="T19" fmla="*/ 18 h 112"/>
                <a:gd name="T20" fmla="*/ 2 w 63"/>
                <a:gd name="T21" fmla="*/ 18 h 112"/>
                <a:gd name="T22" fmla="*/ 0 w 63"/>
                <a:gd name="T23" fmla="*/ 17 h 112"/>
                <a:gd name="T24" fmla="*/ 0 w 63"/>
                <a:gd name="T25" fmla="*/ 17 h 112"/>
                <a:gd name="T26" fmla="*/ 1 w 63"/>
                <a:gd name="T27" fmla="*/ 15 h 112"/>
                <a:gd name="T28" fmla="*/ 1 w 63"/>
                <a:gd name="T29" fmla="*/ 15 h 112"/>
                <a:gd name="T30" fmla="*/ 22 w 63"/>
                <a:gd name="T31" fmla="*/ 8 h 112"/>
                <a:gd name="T32" fmla="*/ 22 w 63"/>
                <a:gd name="T33" fmla="*/ 8 h 112"/>
                <a:gd name="T34" fmla="*/ 53 w 63"/>
                <a:gd name="T35" fmla="*/ 0 h 112"/>
                <a:gd name="T36" fmla="*/ 53 w 63"/>
                <a:gd name="T37" fmla="*/ 0 h 112"/>
                <a:gd name="T38" fmla="*/ 60 w 63"/>
                <a:gd name="T39" fmla="*/ 2 h 112"/>
                <a:gd name="T40" fmla="*/ 60 w 63"/>
                <a:gd name="T41" fmla="*/ 2 h 112"/>
                <a:gd name="T42" fmla="*/ 63 w 63"/>
                <a:gd name="T43" fmla="*/ 7 h 112"/>
                <a:gd name="T44" fmla="*/ 63 w 63"/>
                <a:gd name="T45" fmla="*/ 7 h 112"/>
                <a:gd name="T46" fmla="*/ 63 w 63"/>
                <a:gd name="T47" fmla="*/ 9 h 112"/>
                <a:gd name="T48" fmla="*/ 63 w 63"/>
                <a:gd name="T49" fmla="*/ 9 h 112"/>
                <a:gd name="T50" fmla="*/ 48 w 63"/>
                <a:gd name="T51" fmla="*/ 108 h 112"/>
                <a:gd name="T52" fmla="*/ 48 w 63"/>
                <a:gd name="T53" fmla="*/ 108 h 112"/>
                <a:gd name="T54" fmla="*/ 62 w 63"/>
                <a:gd name="T55" fmla="*/ 107 h 112"/>
                <a:gd name="T56" fmla="*/ 63 w 63"/>
                <a:gd name="T57" fmla="*/ 108 h 112"/>
                <a:gd name="T58" fmla="*/ 63 w 63"/>
                <a:gd name="T59" fmla="*/ 108 h 112"/>
                <a:gd name="T60" fmla="*/ 62 w 63"/>
                <a:gd name="T61" fmla="*/ 110 h 112"/>
                <a:gd name="T62" fmla="*/ 62 w 63"/>
                <a:gd name="T63" fmla="*/ 110 h 112"/>
                <a:gd name="T64" fmla="*/ 44 w 63"/>
                <a:gd name="T65" fmla="*/ 112 h 112"/>
                <a:gd name="T66" fmla="*/ 44 w 63"/>
                <a:gd name="T67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2">
                  <a:moveTo>
                    <a:pt x="44" y="110"/>
                  </a:moveTo>
                  <a:cubicBezTo>
                    <a:pt x="45" y="110"/>
                    <a:pt x="57" y="28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58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6" y="3"/>
                    <a:pt x="33" y="7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14"/>
                    <a:pt x="4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11" y="11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2" y="4"/>
                    <a:pt x="45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0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27"/>
                    <a:pt x="50" y="96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3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9"/>
                    <a:pt x="63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4" y="110"/>
                    <a:pt x="44" y="110"/>
                    <a:pt x="4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5940425" y="3879851"/>
              <a:ext cx="355600" cy="611188"/>
            </a:xfrm>
            <a:custGeom>
              <a:avLst/>
              <a:gdLst>
                <a:gd name="T0" fmla="*/ 44 w 67"/>
                <a:gd name="T1" fmla="*/ 114 h 116"/>
                <a:gd name="T2" fmla="*/ 45 w 67"/>
                <a:gd name="T3" fmla="*/ 112 h 116"/>
                <a:gd name="T4" fmla="*/ 46 w 67"/>
                <a:gd name="T5" fmla="*/ 112 h 116"/>
                <a:gd name="T6" fmla="*/ 46 w 67"/>
                <a:gd name="T7" fmla="*/ 112 h 116"/>
                <a:gd name="T8" fmla="*/ 45 w 67"/>
                <a:gd name="T9" fmla="*/ 112 h 116"/>
                <a:gd name="T10" fmla="*/ 60 w 67"/>
                <a:gd name="T11" fmla="*/ 10 h 116"/>
                <a:gd name="T12" fmla="*/ 60 w 67"/>
                <a:gd name="T13" fmla="*/ 10 h 116"/>
                <a:gd name="T14" fmla="*/ 60 w 67"/>
                <a:gd name="T15" fmla="*/ 9 h 116"/>
                <a:gd name="T16" fmla="*/ 60 w 67"/>
                <a:gd name="T17" fmla="*/ 9 h 116"/>
                <a:gd name="T18" fmla="*/ 60 w 67"/>
                <a:gd name="T19" fmla="*/ 8 h 116"/>
                <a:gd name="T20" fmla="*/ 60 w 67"/>
                <a:gd name="T21" fmla="*/ 8 h 116"/>
                <a:gd name="T22" fmla="*/ 55 w 67"/>
                <a:gd name="T23" fmla="*/ 7 h 116"/>
                <a:gd name="T24" fmla="*/ 55 w 67"/>
                <a:gd name="T25" fmla="*/ 7 h 116"/>
                <a:gd name="T26" fmla="*/ 55 w 67"/>
                <a:gd name="T27" fmla="*/ 7 h 116"/>
                <a:gd name="T28" fmla="*/ 26 w 67"/>
                <a:gd name="T29" fmla="*/ 14 h 116"/>
                <a:gd name="T30" fmla="*/ 26 w 67"/>
                <a:gd name="T31" fmla="*/ 14 h 116"/>
                <a:gd name="T32" fmla="*/ 4 w 67"/>
                <a:gd name="T33" fmla="*/ 22 h 116"/>
                <a:gd name="T34" fmla="*/ 4 w 67"/>
                <a:gd name="T35" fmla="*/ 22 h 116"/>
                <a:gd name="T36" fmla="*/ 4 w 67"/>
                <a:gd name="T37" fmla="*/ 22 h 116"/>
                <a:gd name="T38" fmla="*/ 4 w 67"/>
                <a:gd name="T39" fmla="*/ 22 h 116"/>
                <a:gd name="T40" fmla="*/ 0 w 67"/>
                <a:gd name="T41" fmla="*/ 19 h 116"/>
                <a:gd name="T42" fmla="*/ 0 w 67"/>
                <a:gd name="T43" fmla="*/ 19 h 116"/>
                <a:gd name="T44" fmla="*/ 0 w 67"/>
                <a:gd name="T45" fmla="*/ 19 h 116"/>
                <a:gd name="T46" fmla="*/ 0 w 67"/>
                <a:gd name="T47" fmla="*/ 19 h 116"/>
                <a:gd name="T48" fmla="*/ 3 w 67"/>
                <a:gd name="T49" fmla="*/ 15 h 116"/>
                <a:gd name="T50" fmla="*/ 3 w 67"/>
                <a:gd name="T51" fmla="*/ 15 h 116"/>
                <a:gd name="T52" fmla="*/ 3 w 67"/>
                <a:gd name="T53" fmla="*/ 15 h 116"/>
                <a:gd name="T54" fmla="*/ 3 w 67"/>
                <a:gd name="T55" fmla="*/ 15 h 116"/>
                <a:gd name="T56" fmla="*/ 3 w 67"/>
                <a:gd name="T57" fmla="*/ 15 h 116"/>
                <a:gd name="T58" fmla="*/ 3 w 67"/>
                <a:gd name="T59" fmla="*/ 15 h 116"/>
                <a:gd name="T60" fmla="*/ 5 w 67"/>
                <a:gd name="T61" fmla="*/ 15 h 116"/>
                <a:gd name="T62" fmla="*/ 5 w 67"/>
                <a:gd name="T63" fmla="*/ 15 h 116"/>
                <a:gd name="T64" fmla="*/ 9 w 67"/>
                <a:gd name="T65" fmla="*/ 13 h 116"/>
                <a:gd name="T66" fmla="*/ 9 w 67"/>
                <a:gd name="T67" fmla="*/ 13 h 116"/>
                <a:gd name="T68" fmla="*/ 23 w 67"/>
                <a:gd name="T69" fmla="*/ 8 h 116"/>
                <a:gd name="T70" fmla="*/ 23 w 67"/>
                <a:gd name="T71" fmla="*/ 8 h 116"/>
                <a:gd name="T72" fmla="*/ 55 w 67"/>
                <a:gd name="T73" fmla="*/ 0 h 116"/>
                <a:gd name="T74" fmla="*/ 55 w 67"/>
                <a:gd name="T75" fmla="*/ 0 h 116"/>
                <a:gd name="T76" fmla="*/ 63 w 67"/>
                <a:gd name="T77" fmla="*/ 2 h 116"/>
                <a:gd name="T78" fmla="*/ 63 w 67"/>
                <a:gd name="T79" fmla="*/ 2 h 116"/>
                <a:gd name="T80" fmla="*/ 67 w 67"/>
                <a:gd name="T81" fmla="*/ 9 h 116"/>
                <a:gd name="T82" fmla="*/ 67 w 67"/>
                <a:gd name="T83" fmla="*/ 9 h 116"/>
                <a:gd name="T84" fmla="*/ 66 w 67"/>
                <a:gd name="T85" fmla="*/ 9 h 116"/>
                <a:gd name="T86" fmla="*/ 67 w 67"/>
                <a:gd name="T87" fmla="*/ 9 h 116"/>
                <a:gd name="T88" fmla="*/ 67 w 67"/>
                <a:gd name="T89" fmla="*/ 11 h 116"/>
                <a:gd name="T90" fmla="*/ 67 w 67"/>
                <a:gd name="T91" fmla="*/ 11 h 116"/>
                <a:gd name="T92" fmla="*/ 52 w 67"/>
                <a:gd name="T93" fmla="*/ 108 h 116"/>
                <a:gd name="T94" fmla="*/ 52 w 67"/>
                <a:gd name="T95" fmla="*/ 108 h 116"/>
                <a:gd name="T96" fmla="*/ 63 w 67"/>
                <a:gd name="T97" fmla="*/ 107 h 116"/>
                <a:gd name="T98" fmla="*/ 64 w 67"/>
                <a:gd name="T99" fmla="*/ 107 h 116"/>
                <a:gd name="T100" fmla="*/ 64 w 67"/>
                <a:gd name="T101" fmla="*/ 107 h 116"/>
                <a:gd name="T102" fmla="*/ 67 w 67"/>
                <a:gd name="T103" fmla="*/ 110 h 116"/>
                <a:gd name="T104" fmla="*/ 67 w 67"/>
                <a:gd name="T105" fmla="*/ 110 h 116"/>
                <a:gd name="T106" fmla="*/ 67 w 67"/>
                <a:gd name="T107" fmla="*/ 110 h 116"/>
                <a:gd name="T108" fmla="*/ 67 w 67"/>
                <a:gd name="T109" fmla="*/ 110 h 116"/>
                <a:gd name="T110" fmla="*/ 64 w 67"/>
                <a:gd name="T111" fmla="*/ 114 h 116"/>
                <a:gd name="T112" fmla="*/ 64 w 67"/>
                <a:gd name="T113" fmla="*/ 114 h 116"/>
                <a:gd name="T114" fmla="*/ 44 w 67"/>
                <a:gd name="T115" fmla="*/ 116 h 116"/>
                <a:gd name="T116" fmla="*/ 44 w 67"/>
                <a:gd name="T117" fmla="*/ 114 h 116"/>
                <a:gd name="T118" fmla="*/ 3 w 67"/>
                <a:gd name="T119" fmla="*/ 15 h 116"/>
                <a:gd name="T120" fmla="*/ 3 w 67"/>
                <a:gd name="T121" fmla="*/ 15 h 116"/>
                <a:gd name="T122" fmla="*/ 3 w 67"/>
                <a:gd name="T123" fmla="*/ 15 h 116"/>
                <a:gd name="T124" fmla="*/ 3 w 67"/>
                <a:gd name="T125" fmla="*/ 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" h="116">
                  <a:moveTo>
                    <a:pt x="44" y="114"/>
                  </a:moveTo>
                  <a:cubicBezTo>
                    <a:pt x="45" y="112"/>
                    <a:pt x="45" y="112"/>
                    <a:pt x="45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45" y="112"/>
                    <a:pt x="57" y="3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7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8" y="7"/>
                    <a:pt x="36" y="11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5" y="18"/>
                    <a:pt x="7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7" y="14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3" y="12"/>
                    <a:pt x="18" y="10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34" y="4"/>
                    <a:pt x="4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6" y="3"/>
                    <a:pt x="67" y="6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5" y="28"/>
                    <a:pt x="55" y="91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107"/>
                    <a:pt x="64" y="107"/>
                    <a:pt x="64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7"/>
                    <a:pt x="67" y="108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2"/>
                    <a:pt x="66" y="114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44" y="114"/>
                    <a:pt x="44" y="114"/>
                    <a:pt x="44" y="114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105" y="12255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fav-buy </a:t>
            </a:r>
            <a:r>
              <a:rPr lang="zh-CN" altLang="en-US">
                <a:sym typeface="+mn-ea"/>
              </a:rPr>
              <a:t>转化率极高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7210" y="3319780"/>
            <a:ext cx="692277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条件</a:t>
            </a:r>
            <a:r>
              <a:rPr lang="en-US" altLang="zh-CN" sz="3200" b="1"/>
              <a:t>1</a:t>
            </a:r>
            <a:r>
              <a:rPr lang="zh-CN" altLang="en-US" sz="3200" b="1"/>
              <a:t>：</a:t>
            </a:r>
            <a:r>
              <a:rPr lang="en-US" altLang="zh-CN" sz="3200" b="1"/>
              <a:t>diff_day </a:t>
            </a:r>
            <a:endParaRPr lang="en-US" altLang="zh-CN" sz="3200" b="1"/>
          </a:p>
          <a:p>
            <a:r>
              <a:rPr lang="zh-CN" altLang="en-US" sz="3200" b="1"/>
              <a:t>条件</a:t>
            </a:r>
            <a:r>
              <a:rPr lang="en-US" altLang="zh-CN" sz="3200" b="1"/>
              <a:t>2</a:t>
            </a:r>
            <a:r>
              <a:rPr lang="zh-CN" altLang="en-US" sz="3200" b="1"/>
              <a:t>：</a:t>
            </a:r>
            <a:r>
              <a:rPr lang="en-US" altLang="zh-CN" sz="3200" b="1"/>
              <a:t> click</a:t>
            </a:r>
            <a:endParaRPr lang="en-US" altLang="zh-CN" sz="3200" b="1"/>
          </a:p>
          <a:p>
            <a:r>
              <a:rPr lang="zh-CN" altLang="en-US" sz="3200" b="1"/>
              <a:t>条件</a:t>
            </a:r>
            <a:r>
              <a:rPr lang="en-US" altLang="zh-CN" sz="3200" b="1"/>
              <a:t>3</a:t>
            </a:r>
            <a:r>
              <a:rPr lang="zh-CN" altLang="en-US" sz="3200" b="1"/>
              <a:t>：</a:t>
            </a:r>
            <a:r>
              <a:rPr lang="en-US" altLang="zh-CN" sz="3200" b="1"/>
              <a:t>buy</a:t>
            </a:r>
            <a:endParaRPr lang="zh-CN" altLang="en-US" sz="32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 </a:t>
            </a:r>
            <a:r>
              <a:rPr lang="en-US" altLang="zh-CN" sz="2000" b="1"/>
              <a:t>                                               </a:t>
            </a:r>
            <a:r>
              <a:rPr lang="zh-CN" altLang="en-US" sz="2000" b="1"/>
              <a:t>代码实现如右图</a:t>
            </a:r>
            <a:r>
              <a:rPr lang="zh-CN" altLang="en-US" sz="2000" b="1"/>
              <a:t>所示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3271520" y="6119495"/>
            <a:ext cx="340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Pandas</a:t>
            </a:r>
            <a:r>
              <a:rPr lang="zh-CN" altLang="en-US"/>
              <a:t>数据分析</a:t>
            </a:r>
            <a:r>
              <a:rPr lang="en-US" altLang="zh-CN"/>
              <a:t>——</a:t>
            </a:r>
            <a:endParaRPr lang="zh-CN" altLang="en-US"/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6440" y="1612900"/>
            <a:ext cx="6343650" cy="5149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10                          20                             30          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361555" y="182880"/>
            <a:ext cx="4298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选取好归类、、好设定规则的数据</a:t>
            </a:r>
            <a:r>
              <a:rPr lang="en-US" altLang="zh-CN"/>
              <a:t> diff_day&lt;30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378585"/>
            <a:ext cx="3648075" cy="4786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45" y="1378585"/>
            <a:ext cx="3419475" cy="5048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670" y="1378585"/>
            <a:ext cx="3475355" cy="51841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365125"/>
            <a:ext cx="11096625" cy="1325880"/>
          </a:xfrm>
        </p:spPr>
        <p:txBody>
          <a:bodyPr>
            <a:normAutofit fontScale="90000"/>
          </a:bodyPr>
          <a:p>
            <a:r>
              <a:rPr lang="en-US" altLang="zh-CN" b="1"/>
              <a:t>  </a:t>
            </a:r>
            <a:r>
              <a:rPr lang="zh-CN" altLang="en-US" b="1"/>
              <a:t>选取</a:t>
            </a:r>
            <a:r>
              <a:rPr lang="en-US" altLang="zh-CN" b="1"/>
              <a:t>30days</a:t>
            </a:r>
            <a:r>
              <a:rPr lang="zh-CN" altLang="en-US" b="1"/>
              <a:t>的理由：</a:t>
            </a:r>
            <a:r>
              <a:rPr lang="en-US" altLang="zh-CN" b="1"/>
              <a:t> fav</a:t>
            </a:r>
            <a:r>
              <a:rPr lang="zh-CN" altLang="en-US" b="1"/>
              <a:t>的数据比较少，但</a:t>
            </a:r>
            <a:r>
              <a:rPr lang="en-US" altLang="zh-CN" b="1"/>
              <a:t>fav-buy</a:t>
            </a:r>
            <a:r>
              <a:rPr lang="zh-CN" altLang="en-US" b="1"/>
              <a:t>转化率极高，从图中可以看出，</a:t>
            </a:r>
            <a:r>
              <a:rPr lang="en-US" altLang="zh-CN" b="1"/>
              <a:t>30days</a:t>
            </a:r>
            <a:r>
              <a:rPr lang="zh-CN" altLang="en-US" b="1"/>
              <a:t>的</a:t>
            </a:r>
            <a:r>
              <a:rPr lang="en-US" altLang="zh-CN" b="1"/>
              <a:t>fav-buy</a:t>
            </a:r>
            <a:r>
              <a:rPr lang="zh-CN" altLang="en-US" b="1"/>
              <a:t>的数据量更多</a:t>
            </a:r>
            <a:r>
              <a:rPr lang="en-US" altLang="zh-CN" b="1"/>
              <a:t> </a:t>
            </a:r>
            <a:r>
              <a:rPr lang="en-US" altLang="zh-CN"/>
              <a:t>      </a:t>
            </a:r>
            <a:endParaRPr lang="en-US" altLang="zh-CN"/>
          </a:p>
        </p:txBody>
      </p:sp>
      <p:graphicFrame>
        <p:nvGraphicFramePr>
          <p:cNvPr id="6" name="图表 5"/>
          <p:cNvGraphicFramePr/>
          <p:nvPr/>
        </p:nvGraphicFramePr>
        <p:xfrm>
          <a:off x="7781925" y="2000250"/>
          <a:ext cx="4572000" cy="352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-133985" y="2124075"/>
          <a:ext cx="4201160" cy="340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3810000" y="2124075"/>
          <a:ext cx="4134485" cy="340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50840" y="1743075"/>
            <a:ext cx="6866255" cy="902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4240"/>
            <a:ext cx="4025265" cy="55486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305" y="4069080"/>
            <a:ext cx="4663440" cy="3085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10860" y="3387090"/>
            <a:ext cx="3971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F1</a:t>
            </a:r>
            <a:r>
              <a:rPr lang="zh-CN" altLang="en-US" sz="3200" b="1"/>
              <a:t>得分</a:t>
            </a:r>
            <a:r>
              <a:rPr lang="en-US" altLang="zh-CN" sz="3200" b="1"/>
              <a:t>5.87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855942" y="2924637"/>
            <a:ext cx="6578748" cy="37274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2855941" y="4638183"/>
            <a:ext cx="6578748" cy="37274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0"/>
          <p:cNvSpPr>
            <a:spLocks noEditPoints="1"/>
          </p:cNvSpPr>
          <p:nvPr/>
        </p:nvSpPr>
        <p:spPr bwMode="auto">
          <a:xfrm>
            <a:off x="3330066" y="2731246"/>
            <a:ext cx="413766" cy="400588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4" name="Group 173"/>
          <p:cNvGrpSpPr>
            <a:grpSpLocks noChangeAspect="1"/>
          </p:cNvGrpSpPr>
          <p:nvPr/>
        </p:nvGrpSpPr>
        <p:grpSpPr bwMode="auto">
          <a:xfrm>
            <a:off x="9685174" y="4036561"/>
            <a:ext cx="807784" cy="1089955"/>
            <a:chOff x="3106" y="2648"/>
            <a:chExt cx="438" cy="591"/>
          </a:xfrm>
          <a:solidFill>
            <a:srgbClr val="F7B63E"/>
          </a:solidFill>
        </p:grpSpPr>
        <p:sp>
          <p:nvSpPr>
            <p:cNvPr id="95" name="Freeform 174"/>
            <p:cNvSpPr/>
            <p:nvPr/>
          </p:nvSpPr>
          <p:spPr bwMode="auto">
            <a:xfrm>
              <a:off x="3258" y="2648"/>
              <a:ext cx="13" cy="35"/>
            </a:xfrm>
            <a:custGeom>
              <a:avLst/>
              <a:gdLst>
                <a:gd name="T0" fmla="*/ 3 w 3"/>
                <a:gd name="T1" fmla="*/ 4 h 8"/>
                <a:gd name="T2" fmla="*/ 3 w 3"/>
                <a:gd name="T3" fmla="*/ 3 h 8"/>
                <a:gd name="T4" fmla="*/ 0 w 3"/>
                <a:gd name="T5" fmla="*/ 4 h 8"/>
                <a:gd name="T6" fmla="*/ 0 w 3"/>
                <a:gd name="T7" fmla="*/ 6 h 8"/>
                <a:gd name="T8" fmla="*/ 3 w 3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3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3" y="6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75"/>
            <p:cNvSpPr/>
            <p:nvPr/>
          </p:nvSpPr>
          <p:spPr bwMode="auto">
            <a:xfrm>
              <a:off x="3197" y="2700"/>
              <a:ext cx="26" cy="13"/>
            </a:xfrm>
            <a:custGeom>
              <a:avLst/>
              <a:gdLst>
                <a:gd name="T0" fmla="*/ 3 w 6"/>
                <a:gd name="T1" fmla="*/ 3 h 3"/>
                <a:gd name="T2" fmla="*/ 3 w 6"/>
                <a:gd name="T3" fmla="*/ 3 h 3"/>
                <a:gd name="T4" fmla="*/ 4 w 6"/>
                <a:gd name="T5" fmla="*/ 0 h 3"/>
                <a:gd name="T6" fmla="*/ 3 w 6"/>
                <a:gd name="T7" fmla="*/ 0 h 3"/>
                <a:gd name="T8" fmla="*/ 3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76"/>
            <p:cNvSpPr/>
            <p:nvPr/>
          </p:nvSpPr>
          <p:spPr bwMode="auto">
            <a:xfrm>
              <a:off x="3175" y="2700"/>
              <a:ext cx="26" cy="26"/>
            </a:xfrm>
            <a:custGeom>
              <a:avLst/>
              <a:gdLst>
                <a:gd name="T0" fmla="*/ 4 w 6"/>
                <a:gd name="T1" fmla="*/ 4 h 6"/>
                <a:gd name="T2" fmla="*/ 4 w 6"/>
                <a:gd name="T3" fmla="*/ 4 h 6"/>
                <a:gd name="T4" fmla="*/ 3 w 6"/>
                <a:gd name="T5" fmla="*/ 2 h 6"/>
                <a:gd name="T6" fmla="*/ 2 w 6"/>
                <a:gd name="T7" fmla="*/ 2 h 6"/>
                <a:gd name="T8" fmla="*/ 4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4" y="0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4"/>
                    <a:pt x="2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77"/>
            <p:cNvSpPr/>
            <p:nvPr/>
          </p:nvSpPr>
          <p:spPr bwMode="auto">
            <a:xfrm>
              <a:off x="3153" y="2739"/>
              <a:ext cx="27" cy="39"/>
            </a:xfrm>
            <a:custGeom>
              <a:avLst/>
              <a:gdLst>
                <a:gd name="T0" fmla="*/ 3 w 6"/>
                <a:gd name="T1" fmla="*/ 7 h 9"/>
                <a:gd name="T2" fmla="*/ 5 w 6"/>
                <a:gd name="T3" fmla="*/ 3 h 9"/>
                <a:gd name="T4" fmla="*/ 2 w 6"/>
                <a:gd name="T5" fmla="*/ 2 h 9"/>
                <a:gd name="T6" fmla="*/ 1 w 6"/>
                <a:gd name="T7" fmla="*/ 5 h 9"/>
                <a:gd name="T8" fmla="*/ 3 w 6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3" y="7"/>
                  </a:moveTo>
                  <a:cubicBezTo>
                    <a:pt x="4" y="6"/>
                    <a:pt x="5" y="4"/>
                    <a:pt x="5" y="3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7"/>
                    <a:pt x="2" y="9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78"/>
            <p:cNvSpPr/>
            <p:nvPr/>
          </p:nvSpPr>
          <p:spPr bwMode="auto">
            <a:xfrm>
              <a:off x="3123" y="2760"/>
              <a:ext cx="26" cy="22"/>
            </a:xfrm>
            <a:custGeom>
              <a:avLst/>
              <a:gdLst>
                <a:gd name="T0" fmla="*/ 2 w 6"/>
                <a:gd name="T1" fmla="*/ 5 h 5"/>
                <a:gd name="T2" fmla="*/ 4 w 6"/>
                <a:gd name="T3" fmla="*/ 4 h 5"/>
                <a:gd name="T4" fmla="*/ 3 w 6"/>
                <a:gd name="T5" fmla="*/ 1 h 5"/>
                <a:gd name="T6" fmla="*/ 2 w 6"/>
                <a:gd name="T7" fmla="*/ 1 h 5"/>
                <a:gd name="T8" fmla="*/ 0 w 6"/>
                <a:gd name="T9" fmla="*/ 4 h 5"/>
                <a:gd name="T10" fmla="*/ 2 w 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4" y="4"/>
                  </a:cubicBezTo>
                  <a:cubicBezTo>
                    <a:pt x="6" y="2"/>
                    <a:pt x="5" y="0"/>
                    <a:pt x="3" y="1"/>
                  </a:cubicBezTo>
                  <a:cubicBezTo>
                    <a:pt x="3" y="1"/>
                    <a:pt x="2" y="2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79"/>
            <p:cNvSpPr>
              <a:spLocks noEditPoints="1"/>
            </p:cNvSpPr>
            <p:nvPr/>
          </p:nvSpPr>
          <p:spPr bwMode="auto">
            <a:xfrm>
              <a:off x="3149" y="2769"/>
              <a:ext cx="22" cy="21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2 h 5"/>
                <a:gd name="T4" fmla="*/ 0 w 5"/>
                <a:gd name="T5" fmla="*/ 3 h 5"/>
                <a:gd name="T6" fmla="*/ 2 w 5"/>
                <a:gd name="T7" fmla="*/ 5 h 5"/>
                <a:gd name="T8" fmla="*/ 3 w 5"/>
                <a:gd name="T9" fmla="*/ 2 h 5"/>
                <a:gd name="T10" fmla="*/ 3 w 5"/>
                <a:gd name="T11" fmla="*/ 2 h 5"/>
                <a:gd name="T12" fmla="*/ 3 w 5"/>
                <a:gd name="T13" fmla="*/ 2 h 5"/>
                <a:gd name="T14" fmla="*/ 3 w 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3" y="5"/>
                    <a:pt x="5" y="2"/>
                    <a:pt x="3" y="2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80"/>
            <p:cNvSpPr/>
            <p:nvPr/>
          </p:nvSpPr>
          <p:spPr bwMode="auto">
            <a:xfrm>
              <a:off x="3127" y="2786"/>
              <a:ext cx="22" cy="43"/>
            </a:xfrm>
            <a:custGeom>
              <a:avLst/>
              <a:gdLst>
                <a:gd name="T0" fmla="*/ 2 w 5"/>
                <a:gd name="T1" fmla="*/ 3 h 10"/>
                <a:gd name="T2" fmla="*/ 2 w 5"/>
                <a:gd name="T3" fmla="*/ 6 h 10"/>
                <a:gd name="T4" fmla="*/ 1 w 5"/>
                <a:gd name="T5" fmla="*/ 7 h 10"/>
                <a:gd name="T6" fmla="*/ 1 w 5"/>
                <a:gd name="T7" fmla="*/ 10 h 10"/>
                <a:gd name="T8" fmla="*/ 4 w 5"/>
                <a:gd name="T9" fmla="*/ 8 h 10"/>
                <a:gd name="T10" fmla="*/ 4 w 5"/>
                <a:gd name="T11" fmla="*/ 7 h 10"/>
                <a:gd name="T12" fmla="*/ 5 w 5"/>
                <a:gd name="T13" fmla="*/ 6 h 10"/>
                <a:gd name="T14" fmla="*/ 5 w 5"/>
                <a:gd name="T15" fmla="*/ 2 h 10"/>
                <a:gd name="T16" fmla="*/ 2 w 5"/>
                <a:gd name="T1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0">
                  <a:moveTo>
                    <a:pt x="2" y="3"/>
                  </a:moveTo>
                  <a:cubicBezTo>
                    <a:pt x="2" y="4"/>
                    <a:pt x="2" y="5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2" y="10"/>
                    <a:pt x="3" y="9"/>
                    <a:pt x="4" y="8"/>
                  </a:cubicBezTo>
                  <a:cubicBezTo>
                    <a:pt x="4" y="8"/>
                    <a:pt x="4" y="8"/>
                    <a:pt x="4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0"/>
                    <a:pt x="2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81"/>
            <p:cNvSpPr/>
            <p:nvPr/>
          </p:nvSpPr>
          <p:spPr bwMode="auto">
            <a:xfrm>
              <a:off x="3132" y="2855"/>
              <a:ext cx="21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82"/>
            <p:cNvSpPr/>
            <p:nvPr/>
          </p:nvSpPr>
          <p:spPr bwMode="auto">
            <a:xfrm>
              <a:off x="3149" y="2885"/>
              <a:ext cx="17" cy="35"/>
            </a:xfrm>
            <a:custGeom>
              <a:avLst/>
              <a:gdLst>
                <a:gd name="T0" fmla="*/ 4 w 4"/>
                <a:gd name="T1" fmla="*/ 4 h 8"/>
                <a:gd name="T2" fmla="*/ 4 w 4"/>
                <a:gd name="T3" fmla="*/ 2 h 8"/>
                <a:gd name="T4" fmla="*/ 1 w 4"/>
                <a:gd name="T5" fmla="*/ 4 h 8"/>
                <a:gd name="T6" fmla="*/ 1 w 4"/>
                <a:gd name="T7" fmla="*/ 5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2" y="0"/>
                    <a:pt x="0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8"/>
                    <a:pt x="4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83"/>
            <p:cNvSpPr/>
            <p:nvPr/>
          </p:nvSpPr>
          <p:spPr bwMode="auto">
            <a:xfrm>
              <a:off x="3127" y="2954"/>
              <a:ext cx="26" cy="52"/>
            </a:xfrm>
            <a:custGeom>
              <a:avLst/>
              <a:gdLst>
                <a:gd name="T0" fmla="*/ 5 w 6"/>
                <a:gd name="T1" fmla="*/ 8 h 12"/>
                <a:gd name="T2" fmla="*/ 4 w 6"/>
                <a:gd name="T3" fmla="*/ 4 h 12"/>
                <a:gd name="T4" fmla="*/ 3 w 6"/>
                <a:gd name="T5" fmla="*/ 4 h 12"/>
                <a:gd name="T6" fmla="*/ 3 w 6"/>
                <a:gd name="T7" fmla="*/ 0 h 12"/>
                <a:gd name="T8" fmla="*/ 2 w 6"/>
                <a:gd name="T9" fmla="*/ 4 h 12"/>
                <a:gd name="T10" fmla="*/ 0 w 6"/>
                <a:gd name="T11" fmla="*/ 6 h 12"/>
                <a:gd name="T12" fmla="*/ 2 w 6"/>
                <a:gd name="T13" fmla="*/ 10 h 12"/>
                <a:gd name="T14" fmla="*/ 5 w 6"/>
                <a:gd name="T1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5" y="8"/>
                  </a:moveTo>
                  <a:cubicBezTo>
                    <a:pt x="5" y="7"/>
                    <a:pt x="4" y="6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4" y="3"/>
                    <a:pt x="5" y="0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1" y="8"/>
                    <a:pt x="1" y="9"/>
                    <a:pt x="2" y="10"/>
                  </a:cubicBezTo>
                  <a:cubicBezTo>
                    <a:pt x="2" y="12"/>
                    <a:pt x="6" y="10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84"/>
            <p:cNvSpPr>
              <a:spLocks noEditPoints="1"/>
            </p:cNvSpPr>
            <p:nvPr/>
          </p:nvSpPr>
          <p:spPr bwMode="auto">
            <a:xfrm>
              <a:off x="3158" y="3006"/>
              <a:ext cx="48" cy="43"/>
            </a:xfrm>
            <a:custGeom>
              <a:avLst/>
              <a:gdLst>
                <a:gd name="T0" fmla="*/ 8 w 11"/>
                <a:gd name="T1" fmla="*/ 8 h 10"/>
                <a:gd name="T2" fmla="*/ 10 w 11"/>
                <a:gd name="T3" fmla="*/ 5 h 10"/>
                <a:gd name="T4" fmla="*/ 9 w 11"/>
                <a:gd name="T5" fmla="*/ 4 h 10"/>
                <a:gd name="T6" fmla="*/ 10 w 11"/>
                <a:gd name="T7" fmla="*/ 3 h 10"/>
                <a:gd name="T8" fmla="*/ 10 w 11"/>
                <a:gd name="T9" fmla="*/ 2 h 10"/>
                <a:gd name="T10" fmla="*/ 7 w 11"/>
                <a:gd name="T11" fmla="*/ 3 h 10"/>
                <a:gd name="T12" fmla="*/ 7 w 11"/>
                <a:gd name="T13" fmla="*/ 4 h 10"/>
                <a:gd name="T14" fmla="*/ 7 w 11"/>
                <a:gd name="T15" fmla="*/ 5 h 10"/>
                <a:gd name="T16" fmla="*/ 5 w 11"/>
                <a:gd name="T17" fmla="*/ 5 h 10"/>
                <a:gd name="T18" fmla="*/ 4 w 11"/>
                <a:gd name="T19" fmla="*/ 3 h 10"/>
                <a:gd name="T20" fmla="*/ 4 w 11"/>
                <a:gd name="T21" fmla="*/ 3 h 10"/>
                <a:gd name="T22" fmla="*/ 3 w 11"/>
                <a:gd name="T23" fmla="*/ 7 h 10"/>
                <a:gd name="T24" fmla="*/ 4 w 11"/>
                <a:gd name="T25" fmla="*/ 7 h 10"/>
                <a:gd name="T26" fmla="*/ 5 w 11"/>
                <a:gd name="T27" fmla="*/ 6 h 10"/>
                <a:gd name="T28" fmla="*/ 5 w 11"/>
                <a:gd name="T29" fmla="*/ 8 h 10"/>
                <a:gd name="T30" fmla="*/ 6 w 11"/>
                <a:gd name="T31" fmla="*/ 9 h 10"/>
                <a:gd name="T32" fmla="*/ 8 w 11"/>
                <a:gd name="T33" fmla="*/ 8 h 10"/>
                <a:gd name="T34" fmla="*/ 9 w 11"/>
                <a:gd name="T35" fmla="*/ 5 h 10"/>
                <a:gd name="T36" fmla="*/ 9 w 11"/>
                <a:gd name="T37" fmla="*/ 5 h 10"/>
                <a:gd name="T38" fmla="*/ 9 w 11"/>
                <a:gd name="T39" fmla="*/ 5 h 10"/>
                <a:gd name="T40" fmla="*/ 9 w 11"/>
                <a:gd name="T4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0">
                  <a:moveTo>
                    <a:pt x="8" y="8"/>
                  </a:moveTo>
                  <a:cubicBezTo>
                    <a:pt x="10" y="8"/>
                    <a:pt x="11" y="6"/>
                    <a:pt x="10" y="5"/>
                  </a:cubicBezTo>
                  <a:cubicBezTo>
                    <a:pt x="10" y="5"/>
                    <a:pt x="10" y="5"/>
                    <a:pt x="9" y="4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6" y="5"/>
                    <a:pt x="6" y="5"/>
                    <a:pt x="5" y="5"/>
                  </a:cubicBezTo>
                  <a:cubicBezTo>
                    <a:pt x="6" y="4"/>
                    <a:pt x="6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5" y="6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6" y="10"/>
                    <a:pt x="8" y="9"/>
                    <a:pt x="8" y="8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85"/>
            <p:cNvSpPr/>
            <p:nvPr/>
          </p:nvSpPr>
          <p:spPr bwMode="auto">
            <a:xfrm>
              <a:off x="3240" y="3071"/>
              <a:ext cx="22" cy="30"/>
            </a:xfrm>
            <a:custGeom>
              <a:avLst/>
              <a:gdLst>
                <a:gd name="T0" fmla="*/ 1 w 5"/>
                <a:gd name="T1" fmla="*/ 2 h 7"/>
                <a:gd name="T2" fmla="*/ 0 w 5"/>
                <a:gd name="T3" fmla="*/ 5 h 7"/>
                <a:gd name="T4" fmla="*/ 3 w 5"/>
                <a:gd name="T5" fmla="*/ 4 h 7"/>
                <a:gd name="T6" fmla="*/ 3 w 5"/>
                <a:gd name="T7" fmla="*/ 4 h 7"/>
                <a:gd name="T8" fmla="*/ 1 w 5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1" y="2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2"/>
                    <a:pt x="2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86"/>
            <p:cNvSpPr/>
            <p:nvPr/>
          </p:nvSpPr>
          <p:spPr bwMode="auto">
            <a:xfrm>
              <a:off x="3210" y="3032"/>
              <a:ext cx="169" cy="203"/>
            </a:xfrm>
            <a:custGeom>
              <a:avLst/>
              <a:gdLst>
                <a:gd name="T0" fmla="*/ 36 w 39"/>
                <a:gd name="T1" fmla="*/ 13 h 47"/>
                <a:gd name="T2" fmla="*/ 37 w 39"/>
                <a:gd name="T3" fmla="*/ 13 h 47"/>
                <a:gd name="T4" fmla="*/ 38 w 39"/>
                <a:gd name="T5" fmla="*/ 9 h 47"/>
                <a:gd name="T6" fmla="*/ 37 w 39"/>
                <a:gd name="T7" fmla="*/ 8 h 47"/>
                <a:gd name="T8" fmla="*/ 36 w 39"/>
                <a:gd name="T9" fmla="*/ 6 h 47"/>
                <a:gd name="T10" fmla="*/ 37 w 39"/>
                <a:gd name="T11" fmla="*/ 4 h 47"/>
                <a:gd name="T12" fmla="*/ 35 w 39"/>
                <a:gd name="T13" fmla="*/ 2 h 47"/>
                <a:gd name="T14" fmla="*/ 32 w 39"/>
                <a:gd name="T15" fmla="*/ 5 h 47"/>
                <a:gd name="T16" fmla="*/ 33 w 39"/>
                <a:gd name="T17" fmla="*/ 9 h 47"/>
                <a:gd name="T18" fmla="*/ 33 w 39"/>
                <a:gd name="T19" fmla="*/ 10 h 47"/>
                <a:gd name="T20" fmla="*/ 32 w 39"/>
                <a:gd name="T21" fmla="*/ 13 h 47"/>
                <a:gd name="T22" fmla="*/ 31 w 39"/>
                <a:gd name="T23" fmla="*/ 12 h 47"/>
                <a:gd name="T24" fmla="*/ 28 w 39"/>
                <a:gd name="T25" fmla="*/ 12 h 47"/>
                <a:gd name="T26" fmla="*/ 27 w 39"/>
                <a:gd name="T27" fmla="*/ 8 h 47"/>
                <a:gd name="T28" fmla="*/ 23 w 39"/>
                <a:gd name="T29" fmla="*/ 10 h 47"/>
                <a:gd name="T30" fmla="*/ 21 w 39"/>
                <a:gd name="T31" fmla="*/ 13 h 47"/>
                <a:gd name="T32" fmla="*/ 21 w 39"/>
                <a:gd name="T33" fmla="*/ 13 h 47"/>
                <a:gd name="T34" fmla="*/ 21 w 39"/>
                <a:gd name="T35" fmla="*/ 11 h 47"/>
                <a:gd name="T36" fmla="*/ 18 w 39"/>
                <a:gd name="T37" fmla="*/ 7 h 47"/>
                <a:gd name="T38" fmla="*/ 15 w 39"/>
                <a:gd name="T39" fmla="*/ 9 h 47"/>
                <a:gd name="T40" fmla="*/ 15 w 39"/>
                <a:gd name="T41" fmla="*/ 10 h 47"/>
                <a:gd name="T42" fmla="*/ 14 w 39"/>
                <a:gd name="T43" fmla="*/ 11 h 47"/>
                <a:gd name="T44" fmla="*/ 14 w 39"/>
                <a:gd name="T45" fmla="*/ 7 h 47"/>
                <a:gd name="T46" fmla="*/ 13 w 39"/>
                <a:gd name="T47" fmla="*/ 5 h 47"/>
                <a:gd name="T48" fmla="*/ 17 w 39"/>
                <a:gd name="T49" fmla="*/ 3 h 47"/>
                <a:gd name="T50" fmla="*/ 13 w 39"/>
                <a:gd name="T51" fmla="*/ 4 h 47"/>
                <a:gd name="T52" fmla="*/ 9 w 39"/>
                <a:gd name="T53" fmla="*/ 7 h 47"/>
                <a:gd name="T54" fmla="*/ 11 w 39"/>
                <a:gd name="T55" fmla="*/ 9 h 47"/>
                <a:gd name="T56" fmla="*/ 12 w 39"/>
                <a:gd name="T57" fmla="*/ 12 h 47"/>
                <a:gd name="T58" fmla="*/ 14 w 39"/>
                <a:gd name="T59" fmla="*/ 16 h 47"/>
                <a:gd name="T60" fmla="*/ 13 w 39"/>
                <a:gd name="T61" fmla="*/ 32 h 47"/>
                <a:gd name="T62" fmla="*/ 6 w 39"/>
                <a:gd name="T63" fmla="*/ 45 h 47"/>
                <a:gd name="T64" fmla="*/ 9 w 39"/>
                <a:gd name="T65" fmla="*/ 43 h 47"/>
                <a:gd name="T66" fmla="*/ 16 w 39"/>
                <a:gd name="T67" fmla="*/ 40 h 47"/>
                <a:gd name="T68" fmla="*/ 20 w 39"/>
                <a:gd name="T69" fmla="*/ 44 h 47"/>
                <a:gd name="T70" fmla="*/ 22 w 39"/>
                <a:gd name="T71" fmla="*/ 36 h 47"/>
                <a:gd name="T72" fmla="*/ 20 w 39"/>
                <a:gd name="T73" fmla="*/ 27 h 47"/>
                <a:gd name="T74" fmla="*/ 23 w 39"/>
                <a:gd name="T75" fmla="*/ 15 h 47"/>
                <a:gd name="T76" fmla="*/ 23 w 39"/>
                <a:gd name="T77" fmla="*/ 14 h 47"/>
                <a:gd name="T78" fmla="*/ 28 w 39"/>
                <a:gd name="T79" fmla="*/ 14 h 47"/>
                <a:gd name="T80" fmla="*/ 30 w 39"/>
                <a:gd name="T81" fmla="*/ 16 h 47"/>
                <a:gd name="T82" fmla="*/ 33 w 39"/>
                <a:gd name="T83" fmla="*/ 14 h 47"/>
                <a:gd name="T84" fmla="*/ 34 w 39"/>
                <a:gd name="T85" fmla="*/ 16 h 47"/>
                <a:gd name="T86" fmla="*/ 37 w 39"/>
                <a:gd name="T87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47">
                  <a:moveTo>
                    <a:pt x="37" y="14"/>
                  </a:moveTo>
                  <a:cubicBezTo>
                    <a:pt x="37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7" y="13"/>
                    <a:pt x="37" y="13"/>
                  </a:cubicBezTo>
                  <a:cubicBezTo>
                    <a:pt x="38" y="13"/>
                    <a:pt x="39" y="12"/>
                    <a:pt x="39" y="11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7" y="9"/>
                    <a:pt x="37" y="9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33" y="2"/>
                    <a:pt x="32" y="3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6"/>
                    <a:pt x="30" y="9"/>
                    <a:pt x="32" y="9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2" y="11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0" y="11"/>
                    <a:pt x="29" y="12"/>
                    <a:pt x="28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9" y="8"/>
                    <a:pt x="27" y="8"/>
                  </a:cubicBezTo>
                  <a:cubicBezTo>
                    <a:pt x="26" y="8"/>
                    <a:pt x="25" y="9"/>
                    <a:pt x="24" y="10"/>
                  </a:cubicBezTo>
                  <a:cubicBezTo>
                    <a:pt x="24" y="10"/>
                    <a:pt x="24" y="10"/>
                    <a:pt x="23" y="10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2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5" y="6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5" y="9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0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ubicBezTo>
                    <a:pt x="14" y="7"/>
                    <a:pt x="14" y="6"/>
                    <a:pt x="13" y="6"/>
                  </a:cubicBezTo>
                  <a:cubicBezTo>
                    <a:pt x="13" y="6"/>
                    <a:pt x="14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8"/>
                    <a:pt x="18" y="5"/>
                    <a:pt x="17" y="3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6" y="0"/>
                    <a:pt x="13" y="3"/>
                    <a:pt x="13" y="4"/>
                  </a:cubicBezTo>
                  <a:cubicBezTo>
                    <a:pt x="13" y="3"/>
                    <a:pt x="12" y="3"/>
                    <a:pt x="11" y="4"/>
                  </a:cubicBezTo>
                  <a:cubicBezTo>
                    <a:pt x="10" y="5"/>
                    <a:pt x="10" y="6"/>
                    <a:pt x="9" y="7"/>
                  </a:cubicBezTo>
                  <a:cubicBezTo>
                    <a:pt x="9" y="7"/>
                    <a:pt x="9" y="9"/>
                    <a:pt x="10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1" y="13"/>
                    <a:pt x="11" y="14"/>
                    <a:pt x="12" y="14"/>
                  </a:cubicBezTo>
                  <a:cubicBezTo>
                    <a:pt x="12" y="15"/>
                    <a:pt x="13" y="16"/>
                    <a:pt x="14" y="16"/>
                  </a:cubicBezTo>
                  <a:cubicBezTo>
                    <a:pt x="13" y="21"/>
                    <a:pt x="14" y="26"/>
                    <a:pt x="13" y="30"/>
                  </a:cubicBezTo>
                  <a:cubicBezTo>
                    <a:pt x="13" y="31"/>
                    <a:pt x="13" y="31"/>
                    <a:pt x="13" y="32"/>
                  </a:cubicBezTo>
                  <a:cubicBezTo>
                    <a:pt x="10" y="33"/>
                    <a:pt x="7" y="37"/>
                    <a:pt x="4" y="39"/>
                  </a:cubicBezTo>
                  <a:cubicBezTo>
                    <a:pt x="0" y="41"/>
                    <a:pt x="1" y="47"/>
                    <a:pt x="6" y="45"/>
                  </a:cubicBezTo>
                  <a:cubicBezTo>
                    <a:pt x="7" y="44"/>
                    <a:pt x="8" y="43"/>
                    <a:pt x="9" y="42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9" y="47"/>
                    <a:pt x="14" y="45"/>
                    <a:pt x="15" y="42"/>
                  </a:cubicBezTo>
                  <a:cubicBezTo>
                    <a:pt x="16" y="42"/>
                    <a:pt x="16" y="41"/>
                    <a:pt x="16" y="40"/>
                  </a:cubicBezTo>
                  <a:cubicBezTo>
                    <a:pt x="17" y="41"/>
                    <a:pt x="17" y="41"/>
                    <a:pt x="18" y="42"/>
                  </a:cubicBezTo>
                  <a:cubicBezTo>
                    <a:pt x="18" y="43"/>
                    <a:pt x="19" y="43"/>
                    <a:pt x="20" y="44"/>
                  </a:cubicBezTo>
                  <a:cubicBezTo>
                    <a:pt x="23" y="46"/>
                    <a:pt x="28" y="39"/>
                    <a:pt x="24" y="37"/>
                  </a:cubicBezTo>
                  <a:cubicBezTo>
                    <a:pt x="24" y="37"/>
                    <a:pt x="23" y="36"/>
                    <a:pt x="22" y="36"/>
                  </a:cubicBezTo>
                  <a:cubicBezTo>
                    <a:pt x="21" y="35"/>
                    <a:pt x="21" y="33"/>
                    <a:pt x="20" y="33"/>
                  </a:cubicBezTo>
                  <a:cubicBezTo>
                    <a:pt x="19" y="31"/>
                    <a:pt x="20" y="28"/>
                    <a:pt x="20" y="27"/>
                  </a:cubicBezTo>
                  <a:cubicBezTo>
                    <a:pt x="21" y="24"/>
                    <a:pt x="20" y="20"/>
                    <a:pt x="20" y="17"/>
                  </a:cubicBezTo>
                  <a:cubicBezTo>
                    <a:pt x="21" y="17"/>
                    <a:pt x="23" y="16"/>
                    <a:pt x="23" y="15"/>
                  </a:cubicBezTo>
                  <a:cubicBezTo>
                    <a:pt x="23" y="15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5" y="15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29" y="16"/>
                    <a:pt x="29" y="16"/>
                    <a:pt x="30" y="16"/>
                  </a:cubicBezTo>
                  <a:cubicBezTo>
                    <a:pt x="31" y="17"/>
                    <a:pt x="33" y="15"/>
                    <a:pt x="32" y="14"/>
                  </a:cubicBezTo>
                  <a:cubicBezTo>
                    <a:pt x="32" y="14"/>
                    <a:pt x="33" y="14"/>
                    <a:pt x="33" y="14"/>
                  </a:cubicBezTo>
                  <a:cubicBezTo>
                    <a:pt x="34" y="14"/>
                    <a:pt x="34" y="14"/>
                    <a:pt x="35" y="14"/>
                  </a:cubicBezTo>
                  <a:cubicBezTo>
                    <a:pt x="34" y="15"/>
                    <a:pt x="34" y="15"/>
                    <a:pt x="34" y="16"/>
                  </a:cubicBezTo>
                  <a:cubicBezTo>
                    <a:pt x="35" y="17"/>
                    <a:pt x="35" y="17"/>
                    <a:pt x="36" y="17"/>
                  </a:cubicBezTo>
                  <a:cubicBezTo>
                    <a:pt x="38" y="17"/>
                    <a:pt x="39" y="14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87"/>
            <p:cNvSpPr/>
            <p:nvPr/>
          </p:nvSpPr>
          <p:spPr bwMode="auto">
            <a:xfrm>
              <a:off x="3436" y="3045"/>
              <a:ext cx="30" cy="30"/>
            </a:xfrm>
            <a:custGeom>
              <a:avLst/>
              <a:gdLst>
                <a:gd name="T0" fmla="*/ 5 w 7"/>
                <a:gd name="T1" fmla="*/ 1 h 7"/>
                <a:gd name="T2" fmla="*/ 3 w 7"/>
                <a:gd name="T3" fmla="*/ 0 h 7"/>
                <a:gd name="T4" fmla="*/ 1 w 7"/>
                <a:gd name="T5" fmla="*/ 3 h 7"/>
                <a:gd name="T6" fmla="*/ 3 w 7"/>
                <a:gd name="T7" fmla="*/ 5 h 7"/>
                <a:gd name="T8" fmla="*/ 4 w 7"/>
                <a:gd name="T9" fmla="*/ 5 h 7"/>
                <a:gd name="T10" fmla="*/ 5 w 7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5"/>
                    <a:pt x="2" y="7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6" y="5"/>
                    <a:pt x="7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88"/>
            <p:cNvSpPr/>
            <p:nvPr/>
          </p:nvSpPr>
          <p:spPr bwMode="auto">
            <a:xfrm>
              <a:off x="3471" y="3036"/>
              <a:ext cx="26" cy="17"/>
            </a:xfrm>
            <a:custGeom>
              <a:avLst/>
              <a:gdLst>
                <a:gd name="T0" fmla="*/ 3 w 6"/>
                <a:gd name="T1" fmla="*/ 0 h 4"/>
                <a:gd name="T2" fmla="*/ 3 w 6"/>
                <a:gd name="T3" fmla="*/ 4 h 4"/>
                <a:gd name="T4" fmla="*/ 3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1" y="0"/>
                    <a:pt x="0" y="4"/>
                    <a:pt x="3" y="4"/>
                  </a:cubicBezTo>
                  <a:cubicBezTo>
                    <a:pt x="4" y="4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89"/>
            <p:cNvSpPr/>
            <p:nvPr/>
          </p:nvSpPr>
          <p:spPr bwMode="auto">
            <a:xfrm>
              <a:off x="3453" y="3023"/>
              <a:ext cx="18" cy="30"/>
            </a:xfrm>
            <a:custGeom>
              <a:avLst/>
              <a:gdLst>
                <a:gd name="T0" fmla="*/ 1 w 4"/>
                <a:gd name="T1" fmla="*/ 2 h 7"/>
                <a:gd name="T2" fmla="*/ 1 w 4"/>
                <a:gd name="T3" fmla="*/ 6 h 7"/>
                <a:gd name="T4" fmla="*/ 4 w 4"/>
                <a:gd name="T5" fmla="*/ 3 h 7"/>
                <a:gd name="T6" fmla="*/ 1 w 4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2" y="7"/>
                    <a:pt x="4" y="5"/>
                    <a:pt x="4" y="3"/>
                  </a:cubicBezTo>
                  <a:cubicBezTo>
                    <a:pt x="4" y="1"/>
                    <a:pt x="2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90"/>
            <p:cNvSpPr>
              <a:spLocks noEditPoints="1"/>
            </p:cNvSpPr>
            <p:nvPr/>
          </p:nvSpPr>
          <p:spPr bwMode="auto">
            <a:xfrm>
              <a:off x="3462" y="2984"/>
              <a:ext cx="39" cy="35"/>
            </a:xfrm>
            <a:custGeom>
              <a:avLst/>
              <a:gdLst>
                <a:gd name="T0" fmla="*/ 6 w 9"/>
                <a:gd name="T1" fmla="*/ 1 h 8"/>
                <a:gd name="T2" fmla="*/ 5 w 9"/>
                <a:gd name="T3" fmla="*/ 4 h 8"/>
                <a:gd name="T4" fmla="*/ 5 w 9"/>
                <a:gd name="T5" fmla="*/ 4 h 8"/>
                <a:gd name="T6" fmla="*/ 5 w 9"/>
                <a:gd name="T7" fmla="*/ 4 h 8"/>
                <a:gd name="T8" fmla="*/ 4 w 9"/>
                <a:gd name="T9" fmla="*/ 4 h 8"/>
                <a:gd name="T10" fmla="*/ 1 w 9"/>
                <a:gd name="T11" fmla="*/ 4 h 8"/>
                <a:gd name="T12" fmla="*/ 0 w 9"/>
                <a:gd name="T13" fmla="*/ 7 h 8"/>
                <a:gd name="T14" fmla="*/ 1 w 9"/>
                <a:gd name="T15" fmla="*/ 8 h 8"/>
                <a:gd name="T16" fmla="*/ 1 w 9"/>
                <a:gd name="T17" fmla="*/ 8 h 8"/>
                <a:gd name="T18" fmla="*/ 4 w 9"/>
                <a:gd name="T19" fmla="*/ 8 h 8"/>
                <a:gd name="T20" fmla="*/ 5 w 9"/>
                <a:gd name="T21" fmla="*/ 7 h 8"/>
                <a:gd name="T22" fmla="*/ 5 w 9"/>
                <a:gd name="T23" fmla="*/ 7 h 8"/>
                <a:gd name="T24" fmla="*/ 7 w 9"/>
                <a:gd name="T25" fmla="*/ 5 h 8"/>
                <a:gd name="T26" fmla="*/ 7 w 9"/>
                <a:gd name="T27" fmla="*/ 5 h 8"/>
                <a:gd name="T28" fmla="*/ 9 w 9"/>
                <a:gd name="T29" fmla="*/ 3 h 8"/>
                <a:gd name="T30" fmla="*/ 9 w 9"/>
                <a:gd name="T31" fmla="*/ 2 h 8"/>
                <a:gd name="T32" fmla="*/ 6 w 9"/>
                <a:gd name="T33" fmla="*/ 1 h 8"/>
                <a:gd name="T34" fmla="*/ 6 w 9"/>
                <a:gd name="T35" fmla="*/ 3 h 8"/>
                <a:gd name="T36" fmla="*/ 6 w 9"/>
                <a:gd name="T37" fmla="*/ 3 h 8"/>
                <a:gd name="T38" fmla="*/ 6 w 9"/>
                <a:gd name="T39" fmla="*/ 3 h 8"/>
                <a:gd name="T40" fmla="*/ 6 w 9"/>
                <a:gd name="T4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cubicBezTo>
                    <a:pt x="6" y="2"/>
                    <a:pt x="6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2" y="2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4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9" y="4"/>
                    <a:pt x="9" y="3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9" y="1"/>
                    <a:pt x="8" y="0"/>
                    <a:pt x="6" y="1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91"/>
            <p:cNvSpPr/>
            <p:nvPr/>
          </p:nvSpPr>
          <p:spPr bwMode="auto">
            <a:xfrm>
              <a:off x="3497" y="2972"/>
              <a:ext cx="26" cy="21"/>
            </a:xfrm>
            <a:custGeom>
              <a:avLst/>
              <a:gdLst>
                <a:gd name="T0" fmla="*/ 3 w 6"/>
                <a:gd name="T1" fmla="*/ 1 h 5"/>
                <a:gd name="T2" fmla="*/ 3 w 6"/>
                <a:gd name="T3" fmla="*/ 5 h 5"/>
                <a:gd name="T4" fmla="*/ 5 w 6"/>
                <a:gd name="T5" fmla="*/ 3 h 5"/>
                <a:gd name="T6" fmla="*/ 3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1"/>
                  </a:moveTo>
                  <a:cubicBezTo>
                    <a:pt x="1" y="1"/>
                    <a:pt x="0" y="5"/>
                    <a:pt x="3" y="5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92"/>
            <p:cNvSpPr/>
            <p:nvPr/>
          </p:nvSpPr>
          <p:spPr bwMode="auto">
            <a:xfrm>
              <a:off x="3518" y="2937"/>
              <a:ext cx="13" cy="30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2 h 7"/>
                <a:gd name="T4" fmla="*/ 0 w 3"/>
                <a:gd name="T5" fmla="*/ 4 h 7"/>
                <a:gd name="T6" fmla="*/ 0 w 3"/>
                <a:gd name="T7" fmla="*/ 4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93"/>
            <p:cNvSpPr/>
            <p:nvPr/>
          </p:nvSpPr>
          <p:spPr bwMode="auto">
            <a:xfrm>
              <a:off x="3501" y="2877"/>
              <a:ext cx="43" cy="51"/>
            </a:xfrm>
            <a:custGeom>
              <a:avLst/>
              <a:gdLst>
                <a:gd name="T0" fmla="*/ 6 w 10"/>
                <a:gd name="T1" fmla="*/ 3 h 12"/>
                <a:gd name="T2" fmla="*/ 6 w 10"/>
                <a:gd name="T3" fmla="*/ 4 h 12"/>
                <a:gd name="T4" fmla="*/ 6 w 10"/>
                <a:gd name="T5" fmla="*/ 6 h 12"/>
                <a:gd name="T6" fmla="*/ 7 w 10"/>
                <a:gd name="T7" fmla="*/ 6 h 12"/>
                <a:gd name="T8" fmla="*/ 7 w 10"/>
                <a:gd name="T9" fmla="*/ 6 h 12"/>
                <a:gd name="T10" fmla="*/ 7 w 10"/>
                <a:gd name="T11" fmla="*/ 7 h 12"/>
                <a:gd name="T12" fmla="*/ 7 w 10"/>
                <a:gd name="T13" fmla="*/ 7 h 12"/>
                <a:gd name="T14" fmla="*/ 5 w 10"/>
                <a:gd name="T15" fmla="*/ 6 h 12"/>
                <a:gd name="T16" fmla="*/ 4 w 10"/>
                <a:gd name="T17" fmla="*/ 5 h 12"/>
                <a:gd name="T18" fmla="*/ 3 w 10"/>
                <a:gd name="T19" fmla="*/ 5 h 12"/>
                <a:gd name="T20" fmla="*/ 3 w 10"/>
                <a:gd name="T21" fmla="*/ 9 h 12"/>
                <a:gd name="T22" fmla="*/ 3 w 10"/>
                <a:gd name="T23" fmla="*/ 9 h 12"/>
                <a:gd name="T24" fmla="*/ 4 w 10"/>
                <a:gd name="T25" fmla="*/ 9 h 12"/>
                <a:gd name="T26" fmla="*/ 4 w 10"/>
                <a:gd name="T27" fmla="*/ 9 h 12"/>
                <a:gd name="T28" fmla="*/ 7 w 10"/>
                <a:gd name="T29" fmla="*/ 8 h 12"/>
                <a:gd name="T30" fmla="*/ 7 w 10"/>
                <a:gd name="T31" fmla="*/ 8 h 12"/>
                <a:gd name="T32" fmla="*/ 7 w 10"/>
                <a:gd name="T33" fmla="*/ 8 h 12"/>
                <a:gd name="T34" fmla="*/ 10 w 10"/>
                <a:gd name="T35" fmla="*/ 5 h 12"/>
                <a:gd name="T36" fmla="*/ 10 w 10"/>
                <a:gd name="T37" fmla="*/ 5 h 12"/>
                <a:gd name="T38" fmla="*/ 10 w 10"/>
                <a:gd name="T39" fmla="*/ 4 h 12"/>
                <a:gd name="T40" fmla="*/ 10 w 10"/>
                <a:gd name="T41" fmla="*/ 2 h 12"/>
                <a:gd name="T42" fmla="*/ 6 w 10"/>
                <a:gd name="T4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2">
                  <a:moveTo>
                    <a:pt x="6" y="3"/>
                  </a:moveTo>
                  <a:cubicBezTo>
                    <a:pt x="6" y="3"/>
                    <a:pt x="6" y="4"/>
                    <a:pt x="6" y="4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1" y="5"/>
                    <a:pt x="0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7" y="10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10" y="7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0"/>
                    <a:pt x="7" y="1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94"/>
            <p:cNvSpPr/>
            <p:nvPr/>
          </p:nvSpPr>
          <p:spPr bwMode="auto">
            <a:xfrm>
              <a:off x="3514" y="2924"/>
              <a:ext cx="26" cy="13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3 h 3"/>
                <a:gd name="T4" fmla="*/ 4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2" y="0"/>
                    <a:pt x="0" y="3"/>
                    <a:pt x="3" y="3"/>
                  </a:cubicBezTo>
                  <a:cubicBezTo>
                    <a:pt x="5" y="3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95"/>
            <p:cNvSpPr/>
            <p:nvPr/>
          </p:nvSpPr>
          <p:spPr bwMode="auto">
            <a:xfrm>
              <a:off x="3505" y="2838"/>
              <a:ext cx="18" cy="21"/>
            </a:xfrm>
            <a:custGeom>
              <a:avLst/>
              <a:gdLst>
                <a:gd name="T0" fmla="*/ 4 w 4"/>
                <a:gd name="T1" fmla="*/ 3 h 5"/>
                <a:gd name="T2" fmla="*/ 4 w 4"/>
                <a:gd name="T3" fmla="*/ 1 h 5"/>
                <a:gd name="T4" fmla="*/ 3 w 4"/>
                <a:gd name="T5" fmla="*/ 0 h 5"/>
                <a:gd name="T6" fmla="*/ 1 w 4"/>
                <a:gd name="T7" fmla="*/ 3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2"/>
                    <a:pt x="4" y="2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5"/>
                    <a:pt x="3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96"/>
            <p:cNvSpPr/>
            <p:nvPr/>
          </p:nvSpPr>
          <p:spPr bwMode="auto">
            <a:xfrm>
              <a:off x="3510" y="2851"/>
              <a:ext cx="30" cy="26"/>
            </a:xfrm>
            <a:custGeom>
              <a:avLst/>
              <a:gdLst>
                <a:gd name="T0" fmla="*/ 6 w 7"/>
                <a:gd name="T1" fmla="*/ 0 h 6"/>
                <a:gd name="T2" fmla="*/ 5 w 7"/>
                <a:gd name="T3" fmla="*/ 1 h 6"/>
                <a:gd name="T4" fmla="*/ 1 w 7"/>
                <a:gd name="T5" fmla="*/ 5 h 6"/>
                <a:gd name="T6" fmla="*/ 4 w 7"/>
                <a:gd name="T7" fmla="*/ 5 h 6"/>
                <a:gd name="T8" fmla="*/ 7 w 7"/>
                <a:gd name="T9" fmla="*/ 3 h 6"/>
                <a:gd name="T10" fmla="*/ 7 w 7"/>
                <a:gd name="T11" fmla="*/ 2 h 6"/>
                <a:gd name="T12" fmla="*/ 6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3" y="1"/>
                    <a:pt x="0" y="3"/>
                    <a:pt x="1" y="5"/>
                  </a:cubicBezTo>
                  <a:cubicBezTo>
                    <a:pt x="1" y="6"/>
                    <a:pt x="3" y="6"/>
                    <a:pt x="4" y="5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97"/>
            <p:cNvSpPr/>
            <p:nvPr/>
          </p:nvSpPr>
          <p:spPr bwMode="auto">
            <a:xfrm>
              <a:off x="3501" y="2799"/>
              <a:ext cx="43" cy="35"/>
            </a:xfrm>
            <a:custGeom>
              <a:avLst/>
              <a:gdLst>
                <a:gd name="T0" fmla="*/ 3 w 10"/>
                <a:gd name="T1" fmla="*/ 7 h 8"/>
                <a:gd name="T2" fmla="*/ 6 w 10"/>
                <a:gd name="T3" fmla="*/ 6 h 8"/>
                <a:gd name="T4" fmla="*/ 6 w 10"/>
                <a:gd name="T5" fmla="*/ 6 h 8"/>
                <a:gd name="T6" fmla="*/ 7 w 10"/>
                <a:gd name="T7" fmla="*/ 8 h 8"/>
                <a:gd name="T8" fmla="*/ 7 w 10"/>
                <a:gd name="T9" fmla="*/ 5 h 8"/>
                <a:gd name="T10" fmla="*/ 6 w 10"/>
                <a:gd name="T11" fmla="*/ 5 h 8"/>
                <a:gd name="T12" fmla="*/ 5 w 10"/>
                <a:gd name="T13" fmla="*/ 3 h 8"/>
                <a:gd name="T14" fmla="*/ 5 w 10"/>
                <a:gd name="T15" fmla="*/ 3 h 8"/>
                <a:gd name="T16" fmla="*/ 4 w 10"/>
                <a:gd name="T17" fmla="*/ 2 h 8"/>
                <a:gd name="T18" fmla="*/ 1 w 10"/>
                <a:gd name="T19" fmla="*/ 5 h 8"/>
                <a:gd name="T20" fmla="*/ 3 w 10"/>
                <a:gd name="T2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3" y="7"/>
                  </a:moveTo>
                  <a:cubicBezTo>
                    <a:pt x="4" y="8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8"/>
                    <a:pt x="7" y="8"/>
                  </a:cubicBezTo>
                  <a:cubicBezTo>
                    <a:pt x="9" y="8"/>
                    <a:pt x="10" y="5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7" y="4"/>
                    <a:pt x="7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2" y="5"/>
                    <a:pt x="2" y="6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98"/>
            <p:cNvSpPr/>
            <p:nvPr/>
          </p:nvSpPr>
          <p:spPr bwMode="auto">
            <a:xfrm>
              <a:off x="3479" y="2803"/>
              <a:ext cx="22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3 w 5"/>
                <a:gd name="T5" fmla="*/ 0 h 4"/>
                <a:gd name="T6" fmla="*/ 2 w 5"/>
                <a:gd name="T7" fmla="*/ 4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99"/>
            <p:cNvSpPr/>
            <p:nvPr/>
          </p:nvSpPr>
          <p:spPr bwMode="auto">
            <a:xfrm>
              <a:off x="3471" y="2756"/>
              <a:ext cx="34" cy="43"/>
            </a:xfrm>
            <a:custGeom>
              <a:avLst/>
              <a:gdLst>
                <a:gd name="T0" fmla="*/ 4 w 8"/>
                <a:gd name="T1" fmla="*/ 7 h 10"/>
                <a:gd name="T2" fmla="*/ 5 w 8"/>
                <a:gd name="T3" fmla="*/ 10 h 10"/>
                <a:gd name="T4" fmla="*/ 6 w 8"/>
                <a:gd name="T5" fmla="*/ 6 h 10"/>
                <a:gd name="T6" fmla="*/ 7 w 8"/>
                <a:gd name="T7" fmla="*/ 5 h 10"/>
                <a:gd name="T8" fmla="*/ 6 w 8"/>
                <a:gd name="T9" fmla="*/ 2 h 10"/>
                <a:gd name="T10" fmla="*/ 4 w 8"/>
                <a:gd name="T11" fmla="*/ 1 h 10"/>
                <a:gd name="T12" fmla="*/ 2 w 8"/>
                <a:gd name="T13" fmla="*/ 4 h 10"/>
                <a:gd name="T14" fmla="*/ 4 w 8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4" y="7"/>
                  </a:moveTo>
                  <a:cubicBezTo>
                    <a:pt x="3" y="8"/>
                    <a:pt x="3" y="10"/>
                    <a:pt x="5" y="10"/>
                  </a:cubicBezTo>
                  <a:cubicBezTo>
                    <a:pt x="6" y="10"/>
                    <a:pt x="7" y="7"/>
                    <a:pt x="6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8" y="4"/>
                    <a:pt x="7" y="2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3" y="5"/>
                    <a:pt x="4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00"/>
            <p:cNvSpPr/>
            <p:nvPr/>
          </p:nvSpPr>
          <p:spPr bwMode="auto">
            <a:xfrm>
              <a:off x="3458" y="2765"/>
              <a:ext cx="13" cy="25"/>
            </a:xfrm>
            <a:custGeom>
              <a:avLst/>
              <a:gdLst>
                <a:gd name="T0" fmla="*/ 3 w 3"/>
                <a:gd name="T1" fmla="*/ 3 h 6"/>
                <a:gd name="T2" fmla="*/ 3 w 3"/>
                <a:gd name="T3" fmla="*/ 2 h 6"/>
                <a:gd name="T4" fmla="*/ 0 w 3"/>
                <a:gd name="T5" fmla="*/ 3 h 6"/>
                <a:gd name="T6" fmla="*/ 0 w 3"/>
                <a:gd name="T7" fmla="*/ 4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3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201"/>
            <p:cNvSpPr/>
            <p:nvPr/>
          </p:nvSpPr>
          <p:spPr bwMode="auto">
            <a:xfrm>
              <a:off x="3445" y="2709"/>
              <a:ext cx="26" cy="25"/>
            </a:xfrm>
            <a:custGeom>
              <a:avLst/>
              <a:gdLst>
                <a:gd name="T0" fmla="*/ 3 w 6"/>
                <a:gd name="T1" fmla="*/ 6 h 6"/>
                <a:gd name="T2" fmla="*/ 4 w 6"/>
                <a:gd name="T3" fmla="*/ 6 h 6"/>
                <a:gd name="T4" fmla="*/ 6 w 6"/>
                <a:gd name="T5" fmla="*/ 3 h 6"/>
                <a:gd name="T6" fmla="*/ 6 w 6"/>
                <a:gd name="T7" fmla="*/ 2 h 6"/>
                <a:gd name="T8" fmla="*/ 3 w 6"/>
                <a:gd name="T9" fmla="*/ 3 h 6"/>
                <a:gd name="T10" fmla="*/ 3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4" y="6"/>
                    <a:pt x="4" y="6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3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02"/>
            <p:cNvSpPr/>
            <p:nvPr/>
          </p:nvSpPr>
          <p:spPr bwMode="auto">
            <a:xfrm>
              <a:off x="3431" y="2730"/>
              <a:ext cx="14" cy="26"/>
            </a:xfrm>
            <a:custGeom>
              <a:avLst/>
              <a:gdLst>
                <a:gd name="T0" fmla="*/ 3 w 3"/>
                <a:gd name="T1" fmla="*/ 3 h 6"/>
                <a:gd name="T2" fmla="*/ 3 w 3"/>
                <a:gd name="T3" fmla="*/ 2 h 6"/>
                <a:gd name="T4" fmla="*/ 2 w 3"/>
                <a:gd name="T5" fmla="*/ 0 h 6"/>
                <a:gd name="T6" fmla="*/ 0 w 3"/>
                <a:gd name="T7" fmla="*/ 4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6"/>
                    <a:pt x="2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03"/>
            <p:cNvSpPr/>
            <p:nvPr/>
          </p:nvSpPr>
          <p:spPr bwMode="auto">
            <a:xfrm>
              <a:off x="3445" y="2739"/>
              <a:ext cx="34" cy="17"/>
            </a:xfrm>
            <a:custGeom>
              <a:avLst/>
              <a:gdLst>
                <a:gd name="T0" fmla="*/ 6 w 8"/>
                <a:gd name="T1" fmla="*/ 0 h 4"/>
                <a:gd name="T2" fmla="*/ 3 w 8"/>
                <a:gd name="T3" fmla="*/ 0 h 4"/>
                <a:gd name="T4" fmla="*/ 3 w 8"/>
                <a:gd name="T5" fmla="*/ 4 h 4"/>
                <a:gd name="T6" fmla="*/ 5 w 8"/>
                <a:gd name="T7" fmla="*/ 4 h 4"/>
                <a:gd name="T8" fmla="*/ 6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4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04"/>
            <p:cNvSpPr/>
            <p:nvPr/>
          </p:nvSpPr>
          <p:spPr bwMode="auto">
            <a:xfrm>
              <a:off x="3436" y="2683"/>
              <a:ext cx="26" cy="30"/>
            </a:xfrm>
            <a:custGeom>
              <a:avLst/>
              <a:gdLst>
                <a:gd name="T0" fmla="*/ 2 w 6"/>
                <a:gd name="T1" fmla="*/ 5 h 7"/>
                <a:gd name="T2" fmla="*/ 4 w 6"/>
                <a:gd name="T3" fmla="*/ 2 h 7"/>
                <a:gd name="T4" fmla="*/ 4 w 6"/>
                <a:gd name="T5" fmla="*/ 2 h 7"/>
                <a:gd name="T6" fmla="*/ 2 w 6"/>
                <a:gd name="T7" fmla="*/ 5 h 7"/>
                <a:gd name="T8" fmla="*/ 2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2" y="5"/>
                  </a:moveTo>
                  <a:cubicBezTo>
                    <a:pt x="4" y="7"/>
                    <a:pt x="6" y="4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05"/>
            <p:cNvSpPr/>
            <p:nvPr/>
          </p:nvSpPr>
          <p:spPr bwMode="auto">
            <a:xfrm>
              <a:off x="3414" y="2683"/>
              <a:ext cx="31" cy="43"/>
            </a:xfrm>
            <a:custGeom>
              <a:avLst/>
              <a:gdLst>
                <a:gd name="T0" fmla="*/ 1 w 7"/>
                <a:gd name="T1" fmla="*/ 6 h 10"/>
                <a:gd name="T2" fmla="*/ 2 w 7"/>
                <a:gd name="T3" fmla="*/ 8 h 10"/>
                <a:gd name="T4" fmla="*/ 3 w 7"/>
                <a:gd name="T5" fmla="*/ 8 h 10"/>
                <a:gd name="T6" fmla="*/ 6 w 7"/>
                <a:gd name="T7" fmla="*/ 5 h 10"/>
                <a:gd name="T8" fmla="*/ 4 w 7"/>
                <a:gd name="T9" fmla="*/ 4 h 10"/>
                <a:gd name="T10" fmla="*/ 3 w 7"/>
                <a:gd name="T11" fmla="*/ 4 h 10"/>
                <a:gd name="T12" fmla="*/ 3 w 7"/>
                <a:gd name="T13" fmla="*/ 4 h 10"/>
                <a:gd name="T14" fmla="*/ 3 w 7"/>
                <a:gd name="T15" fmla="*/ 1 h 10"/>
                <a:gd name="T16" fmla="*/ 0 w 7"/>
                <a:gd name="T17" fmla="*/ 4 h 10"/>
                <a:gd name="T18" fmla="*/ 1 w 7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0">
                  <a:moveTo>
                    <a:pt x="1" y="6"/>
                  </a:moveTo>
                  <a:cubicBezTo>
                    <a:pt x="1" y="6"/>
                    <a:pt x="1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5" y="10"/>
                    <a:pt x="7" y="7"/>
                    <a:pt x="6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5" y="0"/>
                    <a:pt x="3" y="1"/>
                  </a:cubicBezTo>
                  <a:cubicBezTo>
                    <a:pt x="1" y="1"/>
                    <a:pt x="1" y="2"/>
                    <a:pt x="0" y="4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06"/>
            <p:cNvSpPr/>
            <p:nvPr/>
          </p:nvSpPr>
          <p:spPr bwMode="auto">
            <a:xfrm>
              <a:off x="3397" y="2691"/>
              <a:ext cx="17" cy="35"/>
            </a:xfrm>
            <a:custGeom>
              <a:avLst/>
              <a:gdLst>
                <a:gd name="T0" fmla="*/ 4 w 4"/>
                <a:gd name="T1" fmla="*/ 4 h 8"/>
                <a:gd name="T2" fmla="*/ 4 w 4"/>
                <a:gd name="T3" fmla="*/ 3 h 8"/>
                <a:gd name="T4" fmla="*/ 0 w 4"/>
                <a:gd name="T5" fmla="*/ 4 h 8"/>
                <a:gd name="T6" fmla="*/ 0 w 4"/>
                <a:gd name="T7" fmla="*/ 5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4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8"/>
                    <a:pt x="4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07"/>
            <p:cNvSpPr/>
            <p:nvPr/>
          </p:nvSpPr>
          <p:spPr bwMode="auto">
            <a:xfrm>
              <a:off x="3397" y="2665"/>
              <a:ext cx="21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08"/>
            <p:cNvSpPr/>
            <p:nvPr/>
          </p:nvSpPr>
          <p:spPr bwMode="auto">
            <a:xfrm>
              <a:off x="3362" y="2661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5 w 6"/>
                <a:gd name="T3" fmla="*/ 4 h 4"/>
                <a:gd name="T4" fmla="*/ 6 w 6"/>
                <a:gd name="T5" fmla="*/ 1 h 4"/>
                <a:gd name="T6" fmla="*/ 4 w 6"/>
                <a:gd name="T7" fmla="*/ 0 h 4"/>
                <a:gd name="T8" fmla="*/ 3 w 6"/>
                <a:gd name="T9" fmla="*/ 1 h 4"/>
                <a:gd name="T10" fmla="*/ 2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3" y="4"/>
                    <a:pt x="4" y="4"/>
                    <a:pt x="5" y="4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1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09"/>
            <p:cNvSpPr/>
            <p:nvPr/>
          </p:nvSpPr>
          <p:spPr bwMode="auto">
            <a:xfrm>
              <a:off x="3332" y="2661"/>
              <a:ext cx="21" cy="30"/>
            </a:xfrm>
            <a:custGeom>
              <a:avLst/>
              <a:gdLst>
                <a:gd name="T0" fmla="*/ 1 w 5"/>
                <a:gd name="T1" fmla="*/ 6 h 7"/>
                <a:gd name="T2" fmla="*/ 4 w 5"/>
                <a:gd name="T3" fmla="*/ 5 h 7"/>
                <a:gd name="T4" fmla="*/ 5 w 5"/>
                <a:gd name="T5" fmla="*/ 2 h 7"/>
                <a:gd name="T6" fmla="*/ 1 w 5"/>
                <a:gd name="T7" fmla="*/ 3 h 7"/>
                <a:gd name="T8" fmla="*/ 1 w 5"/>
                <a:gd name="T9" fmla="*/ 4 h 7"/>
                <a:gd name="T10" fmla="*/ 1 w 5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1" y="6"/>
                  </a:moveTo>
                  <a:cubicBezTo>
                    <a:pt x="2" y="7"/>
                    <a:pt x="3" y="6"/>
                    <a:pt x="4" y="5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5" y="0"/>
                    <a:pt x="2" y="0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10"/>
            <p:cNvSpPr/>
            <p:nvPr/>
          </p:nvSpPr>
          <p:spPr bwMode="auto">
            <a:xfrm>
              <a:off x="3314" y="2674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3" y="5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11"/>
            <p:cNvSpPr/>
            <p:nvPr/>
          </p:nvSpPr>
          <p:spPr bwMode="auto">
            <a:xfrm>
              <a:off x="3306" y="2648"/>
              <a:ext cx="21" cy="30"/>
            </a:xfrm>
            <a:custGeom>
              <a:avLst/>
              <a:gdLst>
                <a:gd name="T0" fmla="*/ 4 w 5"/>
                <a:gd name="T1" fmla="*/ 4 h 7"/>
                <a:gd name="T2" fmla="*/ 3 w 5"/>
                <a:gd name="T3" fmla="*/ 4 h 7"/>
                <a:gd name="T4" fmla="*/ 1 w 5"/>
                <a:gd name="T5" fmla="*/ 2 h 7"/>
                <a:gd name="T6" fmla="*/ 0 w 5"/>
                <a:gd name="T7" fmla="*/ 5 h 7"/>
                <a:gd name="T8" fmla="*/ 4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4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5" y="2"/>
                    <a:pt x="3" y="0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5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12"/>
            <p:cNvSpPr/>
            <p:nvPr/>
          </p:nvSpPr>
          <p:spPr bwMode="auto">
            <a:xfrm>
              <a:off x="3284" y="2670"/>
              <a:ext cx="26" cy="30"/>
            </a:xfrm>
            <a:custGeom>
              <a:avLst/>
              <a:gdLst>
                <a:gd name="T0" fmla="*/ 4 w 6"/>
                <a:gd name="T1" fmla="*/ 5 h 7"/>
                <a:gd name="T2" fmla="*/ 5 w 6"/>
                <a:gd name="T3" fmla="*/ 3 h 7"/>
                <a:gd name="T4" fmla="*/ 2 w 6"/>
                <a:gd name="T5" fmla="*/ 2 h 7"/>
                <a:gd name="T6" fmla="*/ 1 w 6"/>
                <a:gd name="T7" fmla="*/ 4 h 7"/>
                <a:gd name="T8" fmla="*/ 4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4" y="5"/>
                  </a:moveTo>
                  <a:cubicBezTo>
                    <a:pt x="4" y="4"/>
                    <a:pt x="4" y="4"/>
                    <a:pt x="5" y="3"/>
                  </a:cubicBezTo>
                  <a:cubicBezTo>
                    <a:pt x="6" y="1"/>
                    <a:pt x="2" y="0"/>
                    <a:pt x="2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7"/>
                    <a:pt x="3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13"/>
            <p:cNvSpPr/>
            <p:nvPr/>
          </p:nvSpPr>
          <p:spPr bwMode="auto">
            <a:xfrm>
              <a:off x="3262" y="2687"/>
              <a:ext cx="22" cy="26"/>
            </a:xfrm>
            <a:custGeom>
              <a:avLst/>
              <a:gdLst>
                <a:gd name="T0" fmla="*/ 2 w 5"/>
                <a:gd name="T1" fmla="*/ 1 h 6"/>
                <a:gd name="T2" fmla="*/ 2 w 5"/>
                <a:gd name="T3" fmla="*/ 5 h 6"/>
                <a:gd name="T4" fmla="*/ 3 w 5"/>
                <a:gd name="T5" fmla="*/ 5 h 6"/>
                <a:gd name="T6" fmla="*/ 3 w 5"/>
                <a:gd name="T7" fmla="*/ 1 h 6"/>
                <a:gd name="T8" fmla="*/ 2 w 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1"/>
                  </a:moveTo>
                  <a:cubicBezTo>
                    <a:pt x="0" y="2"/>
                    <a:pt x="0" y="6"/>
                    <a:pt x="2" y="5"/>
                  </a:cubicBezTo>
                  <a:cubicBezTo>
                    <a:pt x="2" y="5"/>
                    <a:pt x="4" y="4"/>
                    <a:pt x="3" y="5"/>
                  </a:cubicBezTo>
                  <a:cubicBezTo>
                    <a:pt x="5" y="4"/>
                    <a:pt x="5" y="0"/>
                    <a:pt x="3" y="1"/>
                  </a:cubicBezTo>
                  <a:cubicBezTo>
                    <a:pt x="3" y="1"/>
                    <a:pt x="1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14"/>
            <p:cNvSpPr/>
            <p:nvPr/>
          </p:nvSpPr>
          <p:spPr bwMode="auto">
            <a:xfrm>
              <a:off x="3371" y="2704"/>
              <a:ext cx="30" cy="17"/>
            </a:xfrm>
            <a:custGeom>
              <a:avLst/>
              <a:gdLst>
                <a:gd name="T0" fmla="*/ 3 w 7"/>
                <a:gd name="T1" fmla="*/ 4 h 4"/>
                <a:gd name="T2" fmla="*/ 4 w 7"/>
                <a:gd name="T3" fmla="*/ 4 h 4"/>
                <a:gd name="T4" fmla="*/ 5 w 7"/>
                <a:gd name="T5" fmla="*/ 0 h 4"/>
                <a:gd name="T6" fmla="*/ 3 w 7"/>
                <a:gd name="T7" fmla="*/ 0 h 4"/>
                <a:gd name="T8" fmla="*/ 3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3" y="4"/>
                    <a:pt x="4" y="4"/>
                    <a:pt x="4" y="4"/>
                  </a:cubicBezTo>
                  <a:cubicBezTo>
                    <a:pt x="6" y="4"/>
                    <a:pt x="7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15"/>
            <p:cNvSpPr>
              <a:spLocks noEditPoints="1"/>
            </p:cNvSpPr>
            <p:nvPr/>
          </p:nvSpPr>
          <p:spPr bwMode="auto">
            <a:xfrm>
              <a:off x="3162" y="2851"/>
              <a:ext cx="161" cy="168"/>
            </a:xfrm>
            <a:custGeom>
              <a:avLst/>
              <a:gdLst>
                <a:gd name="T0" fmla="*/ 5 w 37"/>
                <a:gd name="T1" fmla="*/ 9 h 39"/>
                <a:gd name="T2" fmla="*/ 2 w 37"/>
                <a:gd name="T3" fmla="*/ 20 h 39"/>
                <a:gd name="T4" fmla="*/ 2 w 37"/>
                <a:gd name="T5" fmla="*/ 37 h 39"/>
                <a:gd name="T6" fmla="*/ 7 w 37"/>
                <a:gd name="T7" fmla="*/ 38 h 39"/>
                <a:gd name="T8" fmla="*/ 18 w 37"/>
                <a:gd name="T9" fmla="*/ 33 h 39"/>
                <a:gd name="T10" fmla="*/ 31 w 37"/>
                <a:gd name="T11" fmla="*/ 24 h 39"/>
                <a:gd name="T12" fmla="*/ 24 w 37"/>
                <a:gd name="T13" fmla="*/ 4 h 39"/>
                <a:gd name="T14" fmla="*/ 5 w 37"/>
                <a:gd name="T15" fmla="*/ 9 h 39"/>
                <a:gd name="T16" fmla="*/ 22 w 37"/>
                <a:gd name="T17" fmla="*/ 24 h 39"/>
                <a:gd name="T18" fmla="*/ 9 w 37"/>
                <a:gd name="T19" fmla="*/ 31 h 39"/>
                <a:gd name="T20" fmla="*/ 10 w 37"/>
                <a:gd name="T21" fmla="*/ 17 h 39"/>
                <a:gd name="T22" fmla="*/ 19 w 37"/>
                <a:gd name="T23" fmla="*/ 10 h 39"/>
                <a:gd name="T24" fmla="*/ 22 w 37"/>
                <a:gd name="T25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39">
                  <a:moveTo>
                    <a:pt x="5" y="9"/>
                  </a:moveTo>
                  <a:cubicBezTo>
                    <a:pt x="3" y="12"/>
                    <a:pt x="3" y="16"/>
                    <a:pt x="2" y="20"/>
                  </a:cubicBezTo>
                  <a:cubicBezTo>
                    <a:pt x="2" y="26"/>
                    <a:pt x="0" y="31"/>
                    <a:pt x="2" y="37"/>
                  </a:cubicBezTo>
                  <a:cubicBezTo>
                    <a:pt x="2" y="39"/>
                    <a:pt x="5" y="39"/>
                    <a:pt x="7" y="38"/>
                  </a:cubicBezTo>
                  <a:cubicBezTo>
                    <a:pt x="11" y="37"/>
                    <a:pt x="14" y="35"/>
                    <a:pt x="18" y="33"/>
                  </a:cubicBezTo>
                  <a:cubicBezTo>
                    <a:pt x="22" y="31"/>
                    <a:pt x="28" y="28"/>
                    <a:pt x="31" y="24"/>
                  </a:cubicBezTo>
                  <a:cubicBezTo>
                    <a:pt x="37" y="16"/>
                    <a:pt x="31" y="8"/>
                    <a:pt x="24" y="4"/>
                  </a:cubicBezTo>
                  <a:cubicBezTo>
                    <a:pt x="17" y="0"/>
                    <a:pt x="9" y="3"/>
                    <a:pt x="5" y="9"/>
                  </a:cubicBezTo>
                  <a:close/>
                  <a:moveTo>
                    <a:pt x="22" y="24"/>
                  </a:moveTo>
                  <a:cubicBezTo>
                    <a:pt x="18" y="27"/>
                    <a:pt x="13" y="30"/>
                    <a:pt x="9" y="31"/>
                  </a:cubicBezTo>
                  <a:cubicBezTo>
                    <a:pt x="8" y="26"/>
                    <a:pt x="10" y="21"/>
                    <a:pt x="10" y="17"/>
                  </a:cubicBezTo>
                  <a:cubicBezTo>
                    <a:pt x="10" y="11"/>
                    <a:pt x="13" y="6"/>
                    <a:pt x="19" y="10"/>
                  </a:cubicBezTo>
                  <a:cubicBezTo>
                    <a:pt x="25" y="14"/>
                    <a:pt x="29" y="19"/>
                    <a:pt x="2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16"/>
            <p:cNvSpPr>
              <a:spLocks noEditPoints="1"/>
            </p:cNvSpPr>
            <p:nvPr/>
          </p:nvSpPr>
          <p:spPr bwMode="auto">
            <a:xfrm>
              <a:off x="3358" y="3053"/>
              <a:ext cx="95" cy="186"/>
            </a:xfrm>
            <a:custGeom>
              <a:avLst/>
              <a:gdLst>
                <a:gd name="T0" fmla="*/ 15 w 22"/>
                <a:gd name="T1" fmla="*/ 28 h 43"/>
                <a:gd name="T2" fmla="*/ 15 w 22"/>
                <a:gd name="T3" fmla="*/ 22 h 43"/>
                <a:gd name="T4" fmla="*/ 15 w 22"/>
                <a:gd name="T5" fmla="*/ 6 h 43"/>
                <a:gd name="T6" fmla="*/ 15 w 22"/>
                <a:gd name="T7" fmla="*/ 6 h 43"/>
                <a:gd name="T8" fmla="*/ 17 w 22"/>
                <a:gd name="T9" fmla="*/ 5 h 43"/>
                <a:gd name="T10" fmla="*/ 15 w 22"/>
                <a:gd name="T11" fmla="*/ 2 h 43"/>
                <a:gd name="T12" fmla="*/ 14 w 22"/>
                <a:gd name="T13" fmla="*/ 3 h 43"/>
                <a:gd name="T14" fmla="*/ 13 w 22"/>
                <a:gd name="T15" fmla="*/ 4 h 43"/>
                <a:gd name="T16" fmla="*/ 11 w 22"/>
                <a:gd name="T17" fmla="*/ 4 h 43"/>
                <a:gd name="T18" fmla="*/ 10 w 22"/>
                <a:gd name="T19" fmla="*/ 3 h 43"/>
                <a:gd name="T20" fmla="*/ 9 w 22"/>
                <a:gd name="T21" fmla="*/ 3 h 43"/>
                <a:gd name="T22" fmla="*/ 8 w 22"/>
                <a:gd name="T23" fmla="*/ 3 h 43"/>
                <a:gd name="T24" fmla="*/ 6 w 22"/>
                <a:gd name="T25" fmla="*/ 6 h 43"/>
                <a:gd name="T26" fmla="*/ 6 w 22"/>
                <a:gd name="T27" fmla="*/ 6 h 43"/>
                <a:gd name="T28" fmla="*/ 8 w 22"/>
                <a:gd name="T29" fmla="*/ 8 h 43"/>
                <a:gd name="T30" fmla="*/ 8 w 22"/>
                <a:gd name="T31" fmla="*/ 11 h 43"/>
                <a:gd name="T32" fmla="*/ 8 w 22"/>
                <a:gd name="T33" fmla="*/ 28 h 43"/>
                <a:gd name="T34" fmla="*/ 8 w 22"/>
                <a:gd name="T35" fmla="*/ 28 h 43"/>
                <a:gd name="T36" fmla="*/ 4 w 22"/>
                <a:gd name="T37" fmla="*/ 32 h 43"/>
                <a:gd name="T38" fmla="*/ 5 w 22"/>
                <a:gd name="T39" fmla="*/ 39 h 43"/>
                <a:gd name="T40" fmla="*/ 7 w 22"/>
                <a:gd name="T41" fmla="*/ 38 h 43"/>
                <a:gd name="T42" fmla="*/ 7 w 22"/>
                <a:gd name="T43" fmla="*/ 38 h 43"/>
                <a:gd name="T44" fmla="*/ 13 w 22"/>
                <a:gd name="T45" fmla="*/ 38 h 43"/>
                <a:gd name="T46" fmla="*/ 14 w 22"/>
                <a:gd name="T47" fmla="*/ 39 h 43"/>
                <a:gd name="T48" fmla="*/ 20 w 22"/>
                <a:gd name="T49" fmla="*/ 34 h 43"/>
                <a:gd name="T50" fmla="*/ 15 w 22"/>
                <a:gd name="T51" fmla="*/ 28 h 43"/>
                <a:gd name="T52" fmla="*/ 12 w 22"/>
                <a:gd name="T53" fmla="*/ 11 h 43"/>
                <a:gd name="T54" fmla="*/ 12 w 22"/>
                <a:gd name="T55" fmla="*/ 11 h 43"/>
                <a:gd name="T56" fmla="*/ 12 w 22"/>
                <a:gd name="T57" fmla="*/ 10 h 43"/>
                <a:gd name="T58" fmla="*/ 12 w 22"/>
                <a:gd name="T5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43">
                  <a:moveTo>
                    <a:pt x="15" y="28"/>
                  </a:moveTo>
                  <a:cubicBezTo>
                    <a:pt x="14" y="26"/>
                    <a:pt x="14" y="24"/>
                    <a:pt x="15" y="22"/>
                  </a:cubicBezTo>
                  <a:cubicBezTo>
                    <a:pt x="15" y="17"/>
                    <a:pt x="15" y="12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5"/>
                    <a:pt x="17" y="5"/>
                  </a:cubicBezTo>
                  <a:cubicBezTo>
                    <a:pt x="18" y="3"/>
                    <a:pt x="17" y="0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6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7"/>
                    <a:pt x="7" y="7"/>
                    <a:pt x="8" y="8"/>
                  </a:cubicBezTo>
                  <a:cubicBezTo>
                    <a:pt x="7" y="10"/>
                    <a:pt x="8" y="10"/>
                    <a:pt x="8" y="11"/>
                  </a:cubicBezTo>
                  <a:cubicBezTo>
                    <a:pt x="9" y="17"/>
                    <a:pt x="8" y="22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9"/>
                    <a:pt x="6" y="32"/>
                    <a:pt x="4" y="32"/>
                  </a:cubicBezTo>
                  <a:cubicBezTo>
                    <a:pt x="1" y="34"/>
                    <a:pt x="0" y="41"/>
                    <a:pt x="5" y="39"/>
                  </a:cubicBezTo>
                  <a:cubicBezTo>
                    <a:pt x="6" y="39"/>
                    <a:pt x="6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2"/>
                    <a:pt x="11" y="40"/>
                    <a:pt x="13" y="38"/>
                  </a:cubicBezTo>
                  <a:cubicBezTo>
                    <a:pt x="13" y="38"/>
                    <a:pt x="14" y="39"/>
                    <a:pt x="14" y="39"/>
                  </a:cubicBezTo>
                  <a:cubicBezTo>
                    <a:pt x="17" y="43"/>
                    <a:pt x="22" y="37"/>
                    <a:pt x="20" y="34"/>
                  </a:cubicBezTo>
                  <a:cubicBezTo>
                    <a:pt x="18" y="32"/>
                    <a:pt x="17" y="29"/>
                    <a:pt x="15" y="28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17"/>
            <p:cNvSpPr/>
            <p:nvPr/>
          </p:nvSpPr>
          <p:spPr bwMode="auto">
            <a:xfrm>
              <a:off x="3188" y="2717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3 w 6"/>
                <a:gd name="T3" fmla="*/ 4 h 4"/>
                <a:gd name="T4" fmla="*/ 4 w 6"/>
                <a:gd name="T5" fmla="*/ 0 h 4"/>
                <a:gd name="T6" fmla="*/ 3 w 6"/>
                <a:gd name="T7" fmla="*/ 0 h 4"/>
                <a:gd name="T8" fmla="*/ 2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2" y="4"/>
                    <a:pt x="3" y="4"/>
                    <a:pt x="3" y="4"/>
                  </a:cubicBezTo>
                  <a:cubicBezTo>
                    <a:pt x="5" y="4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18"/>
            <p:cNvSpPr/>
            <p:nvPr/>
          </p:nvSpPr>
          <p:spPr bwMode="auto">
            <a:xfrm>
              <a:off x="3223" y="2678"/>
              <a:ext cx="30" cy="35"/>
            </a:xfrm>
            <a:custGeom>
              <a:avLst/>
              <a:gdLst>
                <a:gd name="T0" fmla="*/ 2 w 7"/>
                <a:gd name="T1" fmla="*/ 8 h 8"/>
                <a:gd name="T2" fmla="*/ 2 w 7"/>
                <a:gd name="T3" fmla="*/ 8 h 8"/>
                <a:gd name="T4" fmla="*/ 4 w 7"/>
                <a:gd name="T5" fmla="*/ 5 h 8"/>
                <a:gd name="T6" fmla="*/ 7 w 7"/>
                <a:gd name="T7" fmla="*/ 3 h 8"/>
                <a:gd name="T8" fmla="*/ 7 w 7"/>
                <a:gd name="T9" fmla="*/ 2 h 8"/>
                <a:gd name="T10" fmla="*/ 4 w 7"/>
                <a:gd name="T11" fmla="*/ 3 h 8"/>
                <a:gd name="T12" fmla="*/ 4 w 7"/>
                <a:gd name="T13" fmla="*/ 4 h 8"/>
                <a:gd name="T14" fmla="*/ 4 w 7"/>
                <a:gd name="T15" fmla="*/ 4 h 8"/>
                <a:gd name="T16" fmla="*/ 3 w 7"/>
                <a:gd name="T17" fmla="*/ 4 h 8"/>
                <a:gd name="T18" fmla="*/ 3 w 7"/>
                <a:gd name="T19" fmla="*/ 4 h 8"/>
                <a:gd name="T20" fmla="*/ 2 w 7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4" y="8"/>
                    <a:pt x="5" y="6"/>
                    <a:pt x="4" y="5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4" y="1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19"/>
            <p:cNvSpPr/>
            <p:nvPr/>
          </p:nvSpPr>
          <p:spPr bwMode="auto">
            <a:xfrm>
              <a:off x="3166" y="2808"/>
              <a:ext cx="18" cy="30"/>
            </a:xfrm>
            <a:custGeom>
              <a:avLst/>
              <a:gdLst>
                <a:gd name="T0" fmla="*/ 4 w 4"/>
                <a:gd name="T1" fmla="*/ 3 h 7"/>
                <a:gd name="T2" fmla="*/ 4 w 4"/>
                <a:gd name="T3" fmla="*/ 3 h 7"/>
                <a:gd name="T4" fmla="*/ 0 w 4"/>
                <a:gd name="T5" fmla="*/ 4 h 7"/>
                <a:gd name="T6" fmla="*/ 0 w 4"/>
                <a:gd name="T7" fmla="*/ 4 h 7"/>
                <a:gd name="T8" fmla="*/ 4 w 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4" y="5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20"/>
            <p:cNvSpPr/>
            <p:nvPr/>
          </p:nvSpPr>
          <p:spPr bwMode="auto">
            <a:xfrm>
              <a:off x="3188" y="2747"/>
              <a:ext cx="13" cy="31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2 h 7"/>
                <a:gd name="T4" fmla="*/ 0 w 3"/>
                <a:gd name="T5" fmla="*/ 4 h 7"/>
                <a:gd name="T6" fmla="*/ 0 w 3"/>
                <a:gd name="T7" fmla="*/ 5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21"/>
            <p:cNvSpPr/>
            <p:nvPr/>
          </p:nvSpPr>
          <p:spPr bwMode="auto">
            <a:xfrm>
              <a:off x="3162" y="2859"/>
              <a:ext cx="26" cy="13"/>
            </a:xfrm>
            <a:custGeom>
              <a:avLst/>
              <a:gdLst>
                <a:gd name="T0" fmla="*/ 2 w 6"/>
                <a:gd name="T1" fmla="*/ 3 h 3"/>
                <a:gd name="T2" fmla="*/ 3 w 6"/>
                <a:gd name="T3" fmla="*/ 3 h 3"/>
                <a:gd name="T4" fmla="*/ 3 w 6"/>
                <a:gd name="T5" fmla="*/ 0 h 3"/>
                <a:gd name="T6" fmla="*/ 3 w 6"/>
                <a:gd name="T7" fmla="*/ 0 h 3"/>
                <a:gd name="T8" fmla="*/ 2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22"/>
            <p:cNvSpPr/>
            <p:nvPr/>
          </p:nvSpPr>
          <p:spPr bwMode="auto">
            <a:xfrm>
              <a:off x="3145" y="2821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3 w 6"/>
                <a:gd name="T3" fmla="*/ 4 h 4"/>
                <a:gd name="T4" fmla="*/ 3 w 6"/>
                <a:gd name="T5" fmla="*/ 0 h 4"/>
                <a:gd name="T6" fmla="*/ 3 w 6"/>
                <a:gd name="T7" fmla="*/ 0 h 4"/>
                <a:gd name="T8" fmla="*/ 2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23"/>
            <p:cNvSpPr/>
            <p:nvPr/>
          </p:nvSpPr>
          <p:spPr bwMode="auto">
            <a:xfrm>
              <a:off x="3171" y="2756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3" y="5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24"/>
            <p:cNvSpPr/>
            <p:nvPr/>
          </p:nvSpPr>
          <p:spPr bwMode="auto">
            <a:xfrm>
              <a:off x="3162" y="2950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3 w 6"/>
                <a:gd name="T3" fmla="*/ 4 h 4"/>
                <a:gd name="T4" fmla="*/ 4 w 6"/>
                <a:gd name="T5" fmla="*/ 0 h 4"/>
                <a:gd name="T6" fmla="*/ 3 w 6"/>
                <a:gd name="T7" fmla="*/ 0 h 4"/>
                <a:gd name="T8" fmla="*/ 3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5" y="4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25"/>
            <p:cNvSpPr/>
            <p:nvPr/>
          </p:nvSpPr>
          <p:spPr bwMode="auto">
            <a:xfrm>
              <a:off x="3123" y="2881"/>
              <a:ext cx="22" cy="13"/>
            </a:xfrm>
            <a:custGeom>
              <a:avLst/>
              <a:gdLst>
                <a:gd name="T0" fmla="*/ 2 w 5"/>
                <a:gd name="T1" fmla="*/ 3 h 3"/>
                <a:gd name="T2" fmla="*/ 3 w 5"/>
                <a:gd name="T3" fmla="*/ 0 h 3"/>
                <a:gd name="T4" fmla="*/ 2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4" y="3"/>
                    <a:pt x="5" y="0"/>
                    <a:pt x="3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26"/>
            <p:cNvSpPr/>
            <p:nvPr/>
          </p:nvSpPr>
          <p:spPr bwMode="auto">
            <a:xfrm>
              <a:off x="3119" y="2915"/>
              <a:ext cx="30" cy="39"/>
            </a:xfrm>
            <a:custGeom>
              <a:avLst/>
              <a:gdLst>
                <a:gd name="T0" fmla="*/ 3 w 7"/>
                <a:gd name="T1" fmla="*/ 6 h 9"/>
                <a:gd name="T2" fmla="*/ 3 w 7"/>
                <a:gd name="T3" fmla="*/ 6 h 9"/>
                <a:gd name="T4" fmla="*/ 6 w 7"/>
                <a:gd name="T5" fmla="*/ 5 h 9"/>
                <a:gd name="T6" fmla="*/ 7 w 7"/>
                <a:gd name="T7" fmla="*/ 2 h 9"/>
                <a:gd name="T8" fmla="*/ 5 w 7"/>
                <a:gd name="T9" fmla="*/ 0 h 9"/>
                <a:gd name="T10" fmla="*/ 3 w 7"/>
                <a:gd name="T11" fmla="*/ 2 h 9"/>
                <a:gd name="T12" fmla="*/ 3 w 7"/>
                <a:gd name="T13" fmla="*/ 2 h 9"/>
                <a:gd name="T14" fmla="*/ 3 w 7"/>
                <a:gd name="T15" fmla="*/ 2 h 9"/>
                <a:gd name="T16" fmla="*/ 2 w 7"/>
                <a:gd name="T17" fmla="*/ 6 h 9"/>
                <a:gd name="T18" fmla="*/ 2 w 7"/>
                <a:gd name="T19" fmla="*/ 6 h 9"/>
                <a:gd name="T20" fmla="*/ 3 w 7"/>
                <a:gd name="T2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9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9"/>
                    <a:pt x="6" y="7"/>
                    <a:pt x="6" y="5"/>
                  </a:cubicBezTo>
                  <a:cubicBezTo>
                    <a:pt x="6" y="4"/>
                    <a:pt x="6" y="3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4" y="0"/>
                    <a:pt x="4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27"/>
            <p:cNvSpPr/>
            <p:nvPr/>
          </p:nvSpPr>
          <p:spPr bwMode="auto">
            <a:xfrm>
              <a:off x="3123" y="2829"/>
              <a:ext cx="22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28"/>
            <p:cNvSpPr/>
            <p:nvPr/>
          </p:nvSpPr>
          <p:spPr bwMode="auto">
            <a:xfrm>
              <a:off x="3114" y="2864"/>
              <a:ext cx="18" cy="30"/>
            </a:xfrm>
            <a:custGeom>
              <a:avLst/>
              <a:gdLst>
                <a:gd name="T0" fmla="*/ 4 w 4"/>
                <a:gd name="T1" fmla="*/ 3 h 7"/>
                <a:gd name="T2" fmla="*/ 4 w 4"/>
                <a:gd name="T3" fmla="*/ 3 h 7"/>
                <a:gd name="T4" fmla="*/ 0 w 4"/>
                <a:gd name="T5" fmla="*/ 4 h 7"/>
                <a:gd name="T6" fmla="*/ 0 w 4"/>
                <a:gd name="T7" fmla="*/ 4 h 7"/>
                <a:gd name="T8" fmla="*/ 4 w 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4" y="5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29"/>
            <p:cNvSpPr/>
            <p:nvPr/>
          </p:nvSpPr>
          <p:spPr bwMode="auto">
            <a:xfrm>
              <a:off x="3223" y="2717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4 w 6"/>
                <a:gd name="T3" fmla="*/ 0 h 4"/>
                <a:gd name="T4" fmla="*/ 3 w 6"/>
                <a:gd name="T5" fmla="*/ 0 h 4"/>
                <a:gd name="T6" fmla="*/ 2 w 6"/>
                <a:gd name="T7" fmla="*/ 4 h 4"/>
                <a:gd name="T8" fmla="*/ 3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5" y="4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30"/>
            <p:cNvSpPr/>
            <p:nvPr/>
          </p:nvSpPr>
          <p:spPr bwMode="auto">
            <a:xfrm>
              <a:off x="3210" y="2739"/>
              <a:ext cx="17" cy="26"/>
            </a:xfrm>
            <a:custGeom>
              <a:avLst/>
              <a:gdLst>
                <a:gd name="T0" fmla="*/ 0 w 4"/>
                <a:gd name="T1" fmla="*/ 3 h 6"/>
                <a:gd name="T2" fmla="*/ 0 w 4"/>
                <a:gd name="T3" fmla="*/ 4 h 6"/>
                <a:gd name="T4" fmla="*/ 4 w 4"/>
                <a:gd name="T5" fmla="*/ 3 h 6"/>
                <a:gd name="T6" fmla="*/ 4 w 4"/>
                <a:gd name="T7" fmla="*/ 2 h 6"/>
                <a:gd name="T8" fmla="*/ 0 w 4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4" y="4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31"/>
            <p:cNvSpPr/>
            <p:nvPr/>
          </p:nvSpPr>
          <p:spPr bwMode="auto">
            <a:xfrm>
              <a:off x="3206" y="3079"/>
              <a:ext cx="21" cy="13"/>
            </a:xfrm>
            <a:custGeom>
              <a:avLst/>
              <a:gdLst>
                <a:gd name="T0" fmla="*/ 3 w 5"/>
                <a:gd name="T1" fmla="*/ 0 h 3"/>
                <a:gd name="T2" fmla="*/ 2 w 5"/>
                <a:gd name="T3" fmla="*/ 3 h 3"/>
                <a:gd name="T4" fmla="*/ 3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1" y="0"/>
                    <a:pt x="0" y="3"/>
                    <a:pt x="2" y="3"/>
                  </a:cubicBezTo>
                  <a:cubicBezTo>
                    <a:pt x="4" y="3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32"/>
            <p:cNvSpPr/>
            <p:nvPr/>
          </p:nvSpPr>
          <p:spPr bwMode="auto">
            <a:xfrm>
              <a:off x="3175" y="3062"/>
              <a:ext cx="22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33"/>
            <p:cNvSpPr/>
            <p:nvPr/>
          </p:nvSpPr>
          <p:spPr bwMode="auto">
            <a:xfrm>
              <a:off x="3193" y="3036"/>
              <a:ext cx="47" cy="43"/>
            </a:xfrm>
            <a:custGeom>
              <a:avLst/>
              <a:gdLst>
                <a:gd name="T0" fmla="*/ 5 w 11"/>
                <a:gd name="T1" fmla="*/ 9 h 10"/>
                <a:gd name="T2" fmla="*/ 6 w 11"/>
                <a:gd name="T3" fmla="*/ 8 h 10"/>
                <a:gd name="T4" fmla="*/ 7 w 11"/>
                <a:gd name="T5" fmla="*/ 7 h 10"/>
                <a:gd name="T6" fmla="*/ 7 w 11"/>
                <a:gd name="T7" fmla="*/ 7 h 10"/>
                <a:gd name="T8" fmla="*/ 10 w 11"/>
                <a:gd name="T9" fmla="*/ 5 h 10"/>
                <a:gd name="T10" fmla="*/ 9 w 11"/>
                <a:gd name="T11" fmla="*/ 4 h 10"/>
                <a:gd name="T12" fmla="*/ 7 w 11"/>
                <a:gd name="T13" fmla="*/ 4 h 10"/>
                <a:gd name="T14" fmla="*/ 6 w 11"/>
                <a:gd name="T15" fmla="*/ 2 h 10"/>
                <a:gd name="T16" fmla="*/ 3 w 11"/>
                <a:gd name="T17" fmla="*/ 1 h 10"/>
                <a:gd name="T18" fmla="*/ 1 w 11"/>
                <a:gd name="T19" fmla="*/ 5 h 10"/>
                <a:gd name="T20" fmla="*/ 4 w 11"/>
                <a:gd name="T21" fmla="*/ 6 h 10"/>
                <a:gd name="T22" fmla="*/ 4 w 11"/>
                <a:gd name="T23" fmla="*/ 6 h 10"/>
                <a:gd name="T24" fmla="*/ 5 w 11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5" y="9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10"/>
                    <a:pt x="11" y="7"/>
                    <a:pt x="10" y="5"/>
                  </a:cubicBezTo>
                  <a:cubicBezTo>
                    <a:pt x="10" y="5"/>
                    <a:pt x="10" y="4"/>
                    <a:pt x="9" y="4"/>
                  </a:cubicBezTo>
                  <a:cubicBezTo>
                    <a:pt x="9" y="3"/>
                    <a:pt x="8" y="3"/>
                    <a:pt x="7" y="4"/>
                  </a:cubicBezTo>
                  <a:cubicBezTo>
                    <a:pt x="7" y="3"/>
                    <a:pt x="7" y="3"/>
                    <a:pt x="6" y="2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0"/>
                    <a:pt x="0" y="4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8"/>
                    <a:pt x="4" y="10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34"/>
            <p:cNvSpPr/>
            <p:nvPr/>
          </p:nvSpPr>
          <p:spPr bwMode="auto">
            <a:xfrm>
              <a:off x="3140" y="3010"/>
              <a:ext cx="22" cy="18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35"/>
            <p:cNvSpPr/>
            <p:nvPr/>
          </p:nvSpPr>
          <p:spPr bwMode="auto">
            <a:xfrm>
              <a:off x="3106" y="2890"/>
              <a:ext cx="21" cy="17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36"/>
            <p:cNvSpPr/>
            <p:nvPr/>
          </p:nvSpPr>
          <p:spPr bwMode="auto">
            <a:xfrm>
              <a:off x="3106" y="2959"/>
              <a:ext cx="26" cy="17"/>
            </a:xfrm>
            <a:custGeom>
              <a:avLst/>
              <a:gdLst>
                <a:gd name="T0" fmla="*/ 3 w 6"/>
                <a:gd name="T1" fmla="*/ 0 h 4"/>
                <a:gd name="T2" fmla="*/ 3 w 6"/>
                <a:gd name="T3" fmla="*/ 4 h 4"/>
                <a:gd name="T4" fmla="*/ 3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1" y="0"/>
                    <a:pt x="0" y="4"/>
                    <a:pt x="3" y="4"/>
                  </a:cubicBezTo>
                  <a:cubicBezTo>
                    <a:pt x="4" y="4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37"/>
            <p:cNvSpPr/>
            <p:nvPr/>
          </p:nvSpPr>
          <p:spPr bwMode="auto">
            <a:xfrm>
              <a:off x="3140" y="2937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3 w 6"/>
                <a:gd name="T3" fmla="*/ 0 h 4"/>
                <a:gd name="T4" fmla="*/ 3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5" y="4"/>
                    <a:pt x="6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38"/>
            <p:cNvSpPr/>
            <p:nvPr/>
          </p:nvSpPr>
          <p:spPr bwMode="auto">
            <a:xfrm>
              <a:off x="3284" y="3036"/>
              <a:ext cx="48" cy="35"/>
            </a:xfrm>
            <a:custGeom>
              <a:avLst/>
              <a:gdLst>
                <a:gd name="T0" fmla="*/ 10 w 11"/>
                <a:gd name="T1" fmla="*/ 5 h 8"/>
                <a:gd name="T2" fmla="*/ 10 w 11"/>
                <a:gd name="T3" fmla="*/ 4 h 8"/>
                <a:gd name="T4" fmla="*/ 9 w 11"/>
                <a:gd name="T5" fmla="*/ 2 h 8"/>
                <a:gd name="T6" fmla="*/ 7 w 11"/>
                <a:gd name="T7" fmla="*/ 2 h 8"/>
                <a:gd name="T8" fmla="*/ 6 w 11"/>
                <a:gd name="T9" fmla="*/ 2 h 8"/>
                <a:gd name="T10" fmla="*/ 5 w 11"/>
                <a:gd name="T11" fmla="*/ 3 h 8"/>
                <a:gd name="T12" fmla="*/ 4 w 11"/>
                <a:gd name="T13" fmla="*/ 2 h 8"/>
                <a:gd name="T14" fmla="*/ 4 w 11"/>
                <a:gd name="T15" fmla="*/ 2 h 8"/>
                <a:gd name="T16" fmla="*/ 2 w 11"/>
                <a:gd name="T17" fmla="*/ 5 h 8"/>
                <a:gd name="T18" fmla="*/ 2 w 11"/>
                <a:gd name="T19" fmla="*/ 6 h 8"/>
                <a:gd name="T20" fmla="*/ 4 w 11"/>
                <a:gd name="T21" fmla="*/ 5 h 8"/>
                <a:gd name="T22" fmla="*/ 5 w 11"/>
                <a:gd name="T23" fmla="*/ 6 h 8"/>
                <a:gd name="T24" fmla="*/ 6 w 11"/>
                <a:gd name="T25" fmla="*/ 6 h 8"/>
                <a:gd name="T26" fmla="*/ 7 w 11"/>
                <a:gd name="T27" fmla="*/ 6 h 8"/>
                <a:gd name="T28" fmla="*/ 7 w 11"/>
                <a:gd name="T29" fmla="*/ 6 h 8"/>
                <a:gd name="T30" fmla="*/ 10 w 11"/>
                <a:gd name="T3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8">
                  <a:moveTo>
                    <a:pt x="10" y="5"/>
                  </a:moveTo>
                  <a:cubicBezTo>
                    <a:pt x="10" y="5"/>
                    <a:pt x="10" y="4"/>
                    <a:pt x="10" y="4"/>
                  </a:cubicBezTo>
                  <a:cubicBezTo>
                    <a:pt x="11" y="3"/>
                    <a:pt x="11" y="2"/>
                    <a:pt x="9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5" y="2"/>
                    <a:pt x="5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8"/>
                    <a:pt x="10" y="7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39"/>
            <p:cNvSpPr/>
            <p:nvPr/>
          </p:nvSpPr>
          <p:spPr bwMode="auto">
            <a:xfrm>
              <a:off x="3375" y="3045"/>
              <a:ext cx="22" cy="26"/>
            </a:xfrm>
            <a:custGeom>
              <a:avLst/>
              <a:gdLst>
                <a:gd name="T0" fmla="*/ 2 w 5"/>
                <a:gd name="T1" fmla="*/ 2 h 6"/>
                <a:gd name="T2" fmla="*/ 1 w 5"/>
                <a:gd name="T3" fmla="*/ 2 h 6"/>
                <a:gd name="T4" fmla="*/ 3 w 5"/>
                <a:gd name="T5" fmla="*/ 5 h 6"/>
                <a:gd name="T6" fmla="*/ 3 w 5"/>
                <a:gd name="T7" fmla="*/ 4 h 6"/>
                <a:gd name="T8" fmla="*/ 2 w 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1" y="6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4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40"/>
            <p:cNvSpPr/>
            <p:nvPr/>
          </p:nvSpPr>
          <p:spPr bwMode="auto">
            <a:xfrm>
              <a:off x="3262" y="3010"/>
              <a:ext cx="17" cy="35"/>
            </a:xfrm>
            <a:custGeom>
              <a:avLst/>
              <a:gdLst>
                <a:gd name="T0" fmla="*/ 1 w 4"/>
                <a:gd name="T1" fmla="*/ 3 h 8"/>
                <a:gd name="T2" fmla="*/ 1 w 4"/>
                <a:gd name="T3" fmla="*/ 4 h 8"/>
                <a:gd name="T4" fmla="*/ 0 w 4"/>
                <a:gd name="T5" fmla="*/ 5 h 8"/>
                <a:gd name="T6" fmla="*/ 0 w 4"/>
                <a:gd name="T7" fmla="*/ 5 h 8"/>
                <a:gd name="T8" fmla="*/ 0 w 4"/>
                <a:gd name="T9" fmla="*/ 6 h 8"/>
                <a:gd name="T10" fmla="*/ 4 w 4"/>
                <a:gd name="T11" fmla="*/ 5 h 8"/>
                <a:gd name="T12" fmla="*/ 4 w 4"/>
                <a:gd name="T13" fmla="*/ 4 h 8"/>
                <a:gd name="T14" fmla="*/ 4 w 4"/>
                <a:gd name="T15" fmla="*/ 4 h 8"/>
                <a:gd name="T16" fmla="*/ 4 w 4"/>
                <a:gd name="T17" fmla="*/ 3 h 8"/>
                <a:gd name="T18" fmla="*/ 4 w 4"/>
                <a:gd name="T19" fmla="*/ 2 h 8"/>
                <a:gd name="T20" fmla="*/ 1 w 4"/>
                <a:gd name="T2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">
                  <a:moveTo>
                    <a:pt x="1" y="3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8"/>
                    <a:pt x="4" y="6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41"/>
            <p:cNvSpPr/>
            <p:nvPr/>
          </p:nvSpPr>
          <p:spPr bwMode="auto">
            <a:xfrm>
              <a:off x="3214" y="3006"/>
              <a:ext cx="48" cy="35"/>
            </a:xfrm>
            <a:custGeom>
              <a:avLst/>
              <a:gdLst>
                <a:gd name="T0" fmla="*/ 10 w 11"/>
                <a:gd name="T1" fmla="*/ 7 h 8"/>
                <a:gd name="T2" fmla="*/ 10 w 11"/>
                <a:gd name="T3" fmla="*/ 5 h 8"/>
                <a:gd name="T4" fmla="*/ 8 w 11"/>
                <a:gd name="T5" fmla="*/ 4 h 8"/>
                <a:gd name="T6" fmla="*/ 8 w 11"/>
                <a:gd name="T7" fmla="*/ 2 h 8"/>
                <a:gd name="T8" fmla="*/ 6 w 11"/>
                <a:gd name="T9" fmla="*/ 0 h 8"/>
                <a:gd name="T10" fmla="*/ 5 w 11"/>
                <a:gd name="T11" fmla="*/ 4 h 8"/>
                <a:gd name="T12" fmla="*/ 5 w 11"/>
                <a:gd name="T13" fmla="*/ 4 h 8"/>
                <a:gd name="T14" fmla="*/ 3 w 11"/>
                <a:gd name="T15" fmla="*/ 4 h 8"/>
                <a:gd name="T16" fmla="*/ 3 w 11"/>
                <a:gd name="T17" fmla="*/ 7 h 8"/>
                <a:gd name="T18" fmla="*/ 3 w 11"/>
                <a:gd name="T19" fmla="*/ 7 h 8"/>
                <a:gd name="T20" fmla="*/ 5 w 11"/>
                <a:gd name="T21" fmla="*/ 7 h 8"/>
                <a:gd name="T22" fmla="*/ 6 w 11"/>
                <a:gd name="T23" fmla="*/ 7 h 8"/>
                <a:gd name="T24" fmla="*/ 6 w 11"/>
                <a:gd name="T25" fmla="*/ 7 h 8"/>
                <a:gd name="T26" fmla="*/ 7 w 11"/>
                <a:gd name="T27" fmla="*/ 8 h 8"/>
                <a:gd name="T28" fmla="*/ 8 w 11"/>
                <a:gd name="T29" fmla="*/ 8 h 8"/>
                <a:gd name="T30" fmla="*/ 10 w 11"/>
                <a:gd name="T3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8">
                  <a:moveTo>
                    <a:pt x="10" y="7"/>
                  </a:moveTo>
                  <a:cubicBezTo>
                    <a:pt x="11" y="6"/>
                    <a:pt x="11" y="5"/>
                    <a:pt x="10" y="5"/>
                  </a:cubicBezTo>
                  <a:cubicBezTo>
                    <a:pt x="9" y="5"/>
                    <a:pt x="9" y="4"/>
                    <a:pt x="8" y="4"/>
                  </a:cubicBezTo>
                  <a:cubicBezTo>
                    <a:pt x="8" y="3"/>
                    <a:pt x="9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1" y="4"/>
                    <a:pt x="0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4" y="8"/>
                    <a:pt x="5" y="7"/>
                  </a:cubicBezTo>
                  <a:cubicBezTo>
                    <a:pt x="5" y="7"/>
                    <a:pt x="6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9" y="8"/>
                    <a:pt x="10" y="8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42"/>
            <p:cNvSpPr/>
            <p:nvPr/>
          </p:nvSpPr>
          <p:spPr bwMode="auto">
            <a:xfrm>
              <a:off x="3232" y="2980"/>
              <a:ext cx="13" cy="30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3 h 7"/>
                <a:gd name="T4" fmla="*/ 0 w 3"/>
                <a:gd name="T5" fmla="*/ 4 h 7"/>
                <a:gd name="T6" fmla="*/ 0 w 3"/>
                <a:gd name="T7" fmla="*/ 4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43"/>
            <p:cNvSpPr/>
            <p:nvPr/>
          </p:nvSpPr>
          <p:spPr bwMode="auto">
            <a:xfrm>
              <a:off x="3175" y="2984"/>
              <a:ext cx="48" cy="35"/>
            </a:xfrm>
            <a:custGeom>
              <a:avLst/>
              <a:gdLst>
                <a:gd name="T0" fmla="*/ 6 w 11"/>
                <a:gd name="T1" fmla="*/ 6 h 8"/>
                <a:gd name="T2" fmla="*/ 7 w 11"/>
                <a:gd name="T3" fmla="*/ 6 h 8"/>
                <a:gd name="T4" fmla="*/ 9 w 11"/>
                <a:gd name="T5" fmla="*/ 3 h 8"/>
                <a:gd name="T6" fmla="*/ 7 w 11"/>
                <a:gd name="T7" fmla="*/ 2 h 8"/>
                <a:gd name="T8" fmla="*/ 6 w 11"/>
                <a:gd name="T9" fmla="*/ 3 h 8"/>
                <a:gd name="T10" fmla="*/ 6 w 11"/>
                <a:gd name="T11" fmla="*/ 2 h 8"/>
                <a:gd name="T12" fmla="*/ 6 w 11"/>
                <a:gd name="T13" fmla="*/ 2 h 8"/>
                <a:gd name="T14" fmla="*/ 5 w 11"/>
                <a:gd name="T15" fmla="*/ 1 h 8"/>
                <a:gd name="T16" fmla="*/ 3 w 11"/>
                <a:gd name="T17" fmla="*/ 0 h 8"/>
                <a:gd name="T18" fmla="*/ 1 w 11"/>
                <a:gd name="T19" fmla="*/ 1 h 8"/>
                <a:gd name="T20" fmla="*/ 2 w 11"/>
                <a:gd name="T21" fmla="*/ 4 h 8"/>
                <a:gd name="T22" fmla="*/ 3 w 11"/>
                <a:gd name="T23" fmla="*/ 5 h 8"/>
                <a:gd name="T24" fmla="*/ 3 w 11"/>
                <a:gd name="T25" fmla="*/ 5 h 8"/>
                <a:gd name="T26" fmla="*/ 4 w 11"/>
                <a:gd name="T27" fmla="*/ 5 h 8"/>
                <a:gd name="T28" fmla="*/ 4 w 11"/>
                <a:gd name="T29" fmla="*/ 5 h 8"/>
                <a:gd name="T30" fmla="*/ 5 w 11"/>
                <a:gd name="T31" fmla="*/ 5 h 8"/>
                <a:gd name="T32" fmla="*/ 5 w 11"/>
                <a:gd name="T33" fmla="*/ 4 h 8"/>
                <a:gd name="T34" fmla="*/ 6 w 11"/>
                <a:gd name="T3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8">
                  <a:moveTo>
                    <a:pt x="6" y="6"/>
                  </a:moveTo>
                  <a:cubicBezTo>
                    <a:pt x="6" y="6"/>
                    <a:pt x="7" y="6"/>
                    <a:pt x="7" y="6"/>
                  </a:cubicBezTo>
                  <a:cubicBezTo>
                    <a:pt x="9" y="8"/>
                    <a:pt x="11" y="4"/>
                    <a:pt x="9" y="3"/>
                  </a:cubicBezTo>
                  <a:cubicBezTo>
                    <a:pt x="8" y="3"/>
                    <a:pt x="8" y="3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5"/>
                    <a:pt x="2" y="4"/>
                  </a:cubicBezTo>
                  <a:cubicBezTo>
                    <a:pt x="2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5"/>
                    <a:pt x="5" y="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44"/>
            <p:cNvSpPr/>
            <p:nvPr/>
          </p:nvSpPr>
          <p:spPr bwMode="auto">
            <a:xfrm>
              <a:off x="3297" y="3023"/>
              <a:ext cx="22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45"/>
            <p:cNvSpPr/>
            <p:nvPr/>
          </p:nvSpPr>
          <p:spPr bwMode="auto">
            <a:xfrm>
              <a:off x="3418" y="3019"/>
              <a:ext cx="27" cy="30"/>
            </a:xfrm>
            <a:custGeom>
              <a:avLst/>
              <a:gdLst>
                <a:gd name="T0" fmla="*/ 4 w 6"/>
                <a:gd name="T1" fmla="*/ 0 h 7"/>
                <a:gd name="T2" fmla="*/ 3 w 6"/>
                <a:gd name="T3" fmla="*/ 0 h 7"/>
                <a:gd name="T4" fmla="*/ 3 w 6"/>
                <a:gd name="T5" fmla="*/ 3 h 7"/>
                <a:gd name="T6" fmla="*/ 3 w 6"/>
                <a:gd name="T7" fmla="*/ 3 h 7"/>
                <a:gd name="T8" fmla="*/ 3 w 6"/>
                <a:gd name="T9" fmla="*/ 7 h 7"/>
                <a:gd name="T10" fmla="*/ 4 w 6"/>
                <a:gd name="T11" fmla="*/ 3 h 7"/>
                <a:gd name="T12" fmla="*/ 4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7"/>
                    <a:pt x="3" y="7"/>
                  </a:cubicBezTo>
                  <a:cubicBezTo>
                    <a:pt x="5" y="7"/>
                    <a:pt x="6" y="3"/>
                    <a:pt x="4" y="3"/>
                  </a:cubicBezTo>
                  <a:cubicBezTo>
                    <a:pt x="5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46"/>
            <p:cNvSpPr/>
            <p:nvPr/>
          </p:nvSpPr>
          <p:spPr bwMode="auto">
            <a:xfrm>
              <a:off x="3436" y="2976"/>
              <a:ext cx="39" cy="34"/>
            </a:xfrm>
            <a:custGeom>
              <a:avLst/>
              <a:gdLst>
                <a:gd name="T0" fmla="*/ 5 w 9"/>
                <a:gd name="T1" fmla="*/ 6 h 8"/>
                <a:gd name="T2" fmla="*/ 6 w 9"/>
                <a:gd name="T3" fmla="*/ 2 h 8"/>
                <a:gd name="T4" fmla="*/ 4 w 9"/>
                <a:gd name="T5" fmla="*/ 5 h 8"/>
                <a:gd name="T6" fmla="*/ 3 w 9"/>
                <a:gd name="T7" fmla="*/ 4 h 8"/>
                <a:gd name="T8" fmla="*/ 3 w 9"/>
                <a:gd name="T9" fmla="*/ 5 h 8"/>
                <a:gd name="T10" fmla="*/ 3 w 9"/>
                <a:gd name="T11" fmla="*/ 4 h 8"/>
                <a:gd name="T12" fmla="*/ 4 w 9"/>
                <a:gd name="T13" fmla="*/ 0 h 8"/>
                <a:gd name="T14" fmla="*/ 0 w 9"/>
                <a:gd name="T15" fmla="*/ 4 h 8"/>
                <a:gd name="T16" fmla="*/ 2 w 9"/>
                <a:gd name="T17" fmla="*/ 5 h 8"/>
                <a:gd name="T18" fmla="*/ 3 w 9"/>
                <a:gd name="T19" fmla="*/ 8 h 8"/>
                <a:gd name="T20" fmla="*/ 5 w 9"/>
                <a:gd name="T21" fmla="*/ 5 h 8"/>
                <a:gd name="T22" fmla="*/ 5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6"/>
                  </a:moveTo>
                  <a:cubicBezTo>
                    <a:pt x="7" y="6"/>
                    <a:pt x="9" y="2"/>
                    <a:pt x="6" y="2"/>
                  </a:cubicBezTo>
                  <a:cubicBezTo>
                    <a:pt x="5" y="2"/>
                    <a:pt x="4" y="4"/>
                    <a:pt x="4" y="5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" y="6"/>
                    <a:pt x="1" y="8"/>
                    <a:pt x="3" y="8"/>
                  </a:cubicBezTo>
                  <a:cubicBezTo>
                    <a:pt x="4" y="8"/>
                    <a:pt x="5" y="6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47"/>
            <p:cNvSpPr/>
            <p:nvPr/>
          </p:nvSpPr>
          <p:spPr bwMode="auto">
            <a:xfrm>
              <a:off x="3475" y="2950"/>
              <a:ext cx="48" cy="30"/>
            </a:xfrm>
            <a:custGeom>
              <a:avLst/>
              <a:gdLst>
                <a:gd name="T0" fmla="*/ 3 w 11"/>
                <a:gd name="T1" fmla="*/ 7 h 7"/>
                <a:gd name="T2" fmla="*/ 5 w 11"/>
                <a:gd name="T3" fmla="*/ 5 h 7"/>
                <a:gd name="T4" fmla="*/ 5 w 11"/>
                <a:gd name="T5" fmla="*/ 5 h 7"/>
                <a:gd name="T6" fmla="*/ 7 w 11"/>
                <a:gd name="T7" fmla="*/ 5 h 7"/>
                <a:gd name="T8" fmla="*/ 9 w 11"/>
                <a:gd name="T9" fmla="*/ 2 h 7"/>
                <a:gd name="T10" fmla="*/ 8 w 11"/>
                <a:gd name="T11" fmla="*/ 2 h 7"/>
                <a:gd name="T12" fmla="*/ 7 w 11"/>
                <a:gd name="T13" fmla="*/ 0 h 7"/>
                <a:gd name="T14" fmla="*/ 4 w 11"/>
                <a:gd name="T15" fmla="*/ 3 h 7"/>
                <a:gd name="T16" fmla="*/ 4 w 11"/>
                <a:gd name="T17" fmla="*/ 3 h 7"/>
                <a:gd name="T18" fmla="*/ 3 w 11"/>
                <a:gd name="T19" fmla="*/ 3 h 7"/>
                <a:gd name="T20" fmla="*/ 3 w 11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4" y="7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9" y="6"/>
                    <a:pt x="11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2" y="3"/>
                    <a:pt x="0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48"/>
            <p:cNvSpPr/>
            <p:nvPr/>
          </p:nvSpPr>
          <p:spPr bwMode="auto">
            <a:xfrm>
              <a:off x="3180" y="2963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3" y="4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49"/>
            <p:cNvSpPr>
              <a:spLocks noEditPoints="1"/>
            </p:cNvSpPr>
            <p:nvPr/>
          </p:nvSpPr>
          <p:spPr bwMode="auto">
            <a:xfrm>
              <a:off x="3153" y="2972"/>
              <a:ext cx="22" cy="34"/>
            </a:xfrm>
            <a:custGeom>
              <a:avLst/>
              <a:gdLst>
                <a:gd name="T0" fmla="*/ 3 w 5"/>
                <a:gd name="T1" fmla="*/ 4 h 8"/>
                <a:gd name="T2" fmla="*/ 3 w 5"/>
                <a:gd name="T3" fmla="*/ 2 h 8"/>
                <a:gd name="T4" fmla="*/ 0 w 5"/>
                <a:gd name="T5" fmla="*/ 4 h 8"/>
                <a:gd name="T6" fmla="*/ 1 w 5"/>
                <a:gd name="T7" fmla="*/ 5 h 8"/>
                <a:gd name="T8" fmla="*/ 2 w 5"/>
                <a:gd name="T9" fmla="*/ 8 h 8"/>
                <a:gd name="T10" fmla="*/ 2 w 5"/>
                <a:gd name="T11" fmla="*/ 8 h 8"/>
                <a:gd name="T12" fmla="*/ 3 w 5"/>
                <a:gd name="T13" fmla="*/ 4 h 8"/>
                <a:gd name="T14" fmla="*/ 3 w 5"/>
                <a:gd name="T15" fmla="*/ 2 h 8"/>
                <a:gd name="T16" fmla="*/ 3 w 5"/>
                <a:gd name="T17" fmla="*/ 2 h 8"/>
                <a:gd name="T18" fmla="*/ 2 w 5"/>
                <a:gd name="T19" fmla="*/ 2 h 8"/>
                <a:gd name="T20" fmla="*/ 3 w 5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">
                  <a:moveTo>
                    <a:pt x="3" y="4"/>
                  </a:moveTo>
                  <a:cubicBezTo>
                    <a:pt x="4" y="3"/>
                    <a:pt x="4" y="2"/>
                    <a:pt x="3" y="2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0" y="6"/>
                    <a:pt x="0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8"/>
                    <a:pt x="5" y="5"/>
                    <a:pt x="3" y="4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50"/>
            <p:cNvSpPr/>
            <p:nvPr/>
          </p:nvSpPr>
          <p:spPr bwMode="auto">
            <a:xfrm>
              <a:off x="3384" y="3032"/>
              <a:ext cx="21" cy="17"/>
            </a:xfrm>
            <a:custGeom>
              <a:avLst/>
              <a:gdLst>
                <a:gd name="T0" fmla="*/ 3 w 5"/>
                <a:gd name="T1" fmla="*/ 3 h 4"/>
                <a:gd name="T2" fmla="*/ 3 w 5"/>
                <a:gd name="T3" fmla="*/ 0 h 4"/>
                <a:gd name="T4" fmla="*/ 0 w 5"/>
                <a:gd name="T5" fmla="*/ 3 h 4"/>
                <a:gd name="T6" fmla="*/ 2 w 5"/>
                <a:gd name="T7" fmla="*/ 4 h 4"/>
                <a:gd name="T8" fmla="*/ 3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4" y="2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51"/>
            <p:cNvSpPr>
              <a:spLocks noEditPoints="1"/>
            </p:cNvSpPr>
            <p:nvPr/>
          </p:nvSpPr>
          <p:spPr bwMode="auto">
            <a:xfrm>
              <a:off x="3401" y="3015"/>
              <a:ext cx="26" cy="47"/>
            </a:xfrm>
            <a:custGeom>
              <a:avLst/>
              <a:gdLst>
                <a:gd name="T0" fmla="*/ 5 w 6"/>
                <a:gd name="T1" fmla="*/ 2 h 11"/>
                <a:gd name="T2" fmla="*/ 4 w 6"/>
                <a:gd name="T3" fmla="*/ 0 h 11"/>
                <a:gd name="T4" fmla="*/ 2 w 6"/>
                <a:gd name="T5" fmla="*/ 3 h 11"/>
                <a:gd name="T6" fmla="*/ 3 w 6"/>
                <a:gd name="T7" fmla="*/ 4 h 11"/>
                <a:gd name="T8" fmla="*/ 2 w 6"/>
                <a:gd name="T9" fmla="*/ 5 h 11"/>
                <a:gd name="T10" fmla="*/ 2 w 6"/>
                <a:gd name="T11" fmla="*/ 8 h 11"/>
                <a:gd name="T12" fmla="*/ 2 w 6"/>
                <a:gd name="T13" fmla="*/ 11 h 11"/>
                <a:gd name="T14" fmla="*/ 4 w 6"/>
                <a:gd name="T15" fmla="*/ 8 h 11"/>
                <a:gd name="T16" fmla="*/ 5 w 6"/>
                <a:gd name="T17" fmla="*/ 5 h 11"/>
                <a:gd name="T18" fmla="*/ 4 w 6"/>
                <a:gd name="T19" fmla="*/ 4 h 11"/>
                <a:gd name="T20" fmla="*/ 5 w 6"/>
                <a:gd name="T21" fmla="*/ 2 h 11"/>
                <a:gd name="T22" fmla="*/ 3 w 6"/>
                <a:gd name="T23" fmla="*/ 3 h 11"/>
                <a:gd name="T24" fmla="*/ 3 w 6"/>
                <a:gd name="T25" fmla="*/ 3 h 11"/>
                <a:gd name="T26" fmla="*/ 3 w 6"/>
                <a:gd name="T27" fmla="*/ 4 h 11"/>
                <a:gd name="T28" fmla="*/ 3 w 6"/>
                <a:gd name="T2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1">
                  <a:moveTo>
                    <a:pt x="5" y="2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2" y="0"/>
                    <a:pt x="1" y="3"/>
                    <a:pt x="2" y="3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8"/>
                    <a:pt x="2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4" y="11"/>
                    <a:pt x="5" y="9"/>
                    <a:pt x="4" y="8"/>
                  </a:cubicBezTo>
                  <a:cubicBezTo>
                    <a:pt x="5" y="7"/>
                    <a:pt x="6" y="6"/>
                    <a:pt x="5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5" y="3"/>
                    <a:pt x="5" y="2"/>
                    <a:pt x="5" y="2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660116" y="1025595"/>
            <a:ext cx="3200930" cy="986350"/>
            <a:chOff x="9798519" y="1230028"/>
            <a:chExt cx="2290917" cy="705934"/>
          </a:xfrm>
        </p:grpSpPr>
        <p:sp>
          <p:nvSpPr>
            <p:cNvPr id="210" name="任意多边形 209"/>
            <p:cNvSpPr/>
            <p:nvPr/>
          </p:nvSpPr>
          <p:spPr>
            <a:xfrm flipH="1">
              <a:off x="9798519" y="1230028"/>
              <a:ext cx="1574048" cy="686646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noFill/>
            <a:ln w="25400">
              <a:solidFill>
                <a:srgbClr val="76A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1" name="任意多边形 210"/>
            <p:cNvSpPr/>
            <p:nvPr/>
          </p:nvSpPr>
          <p:spPr>
            <a:xfrm>
              <a:off x="10887505" y="1383658"/>
              <a:ext cx="1201931" cy="55230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6A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3029311" y="3224894"/>
            <a:ext cx="618373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7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需要改进</a:t>
            </a:r>
            <a:r>
              <a:rPr lang="zh-CN" altLang="en-US" sz="7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之处</a:t>
            </a:r>
            <a:endParaRPr lang="zh-CN" altLang="en-US" sz="7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Group 4"/>
          <p:cNvGrpSpPr>
            <a:grpSpLocks noChangeAspect="1"/>
          </p:cNvGrpSpPr>
          <p:nvPr/>
        </p:nvGrpSpPr>
        <p:grpSpPr bwMode="auto">
          <a:xfrm>
            <a:off x="563320" y="1630302"/>
            <a:ext cx="2675584" cy="3564710"/>
            <a:chOff x="985" y="1352"/>
            <a:chExt cx="978" cy="1303"/>
          </a:xfrm>
          <a:solidFill>
            <a:srgbClr val="FF3E3E"/>
          </a:solidFill>
        </p:grpSpPr>
        <p:sp>
          <p:nvSpPr>
            <p:cNvPr id="169" name="Freeform 5"/>
            <p:cNvSpPr>
              <a:spLocks noEditPoints="1"/>
            </p:cNvSpPr>
            <p:nvPr/>
          </p:nvSpPr>
          <p:spPr bwMode="auto">
            <a:xfrm>
              <a:off x="1383" y="1456"/>
              <a:ext cx="357" cy="361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2">
                  <a:moveTo>
                    <a:pt x="0" y="61"/>
                  </a:moveTo>
                  <a:cubicBezTo>
                    <a:pt x="0" y="28"/>
                    <a:pt x="27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93" y="0"/>
                    <a:pt x="120" y="28"/>
                    <a:pt x="120" y="61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20" y="95"/>
                    <a:pt x="93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27" y="122"/>
                    <a:pt x="0" y="95"/>
                    <a:pt x="0" y="61"/>
                  </a:cubicBezTo>
                  <a:close/>
                  <a:moveTo>
                    <a:pt x="4" y="61"/>
                  </a:moveTo>
                  <a:cubicBezTo>
                    <a:pt x="4" y="92"/>
                    <a:pt x="29" y="118"/>
                    <a:pt x="60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91" y="118"/>
                    <a:pt x="116" y="92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30"/>
                    <a:pt x="91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29" y="4"/>
                    <a:pt x="4" y="30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6"/>
            <p:cNvSpPr>
              <a:spLocks noEditPoints="1"/>
            </p:cNvSpPr>
            <p:nvPr/>
          </p:nvSpPr>
          <p:spPr bwMode="auto">
            <a:xfrm>
              <a:off x="1377" y="1450"/>
              <a:ext cx="369" cy="373"/>
            </a:xfrm>
            <a:custGeom>
              <a:avLst/>
              <a:gdLst>
                <a:gd name="T0" fmla="*/ 0 w 124"/>
                <a:gd name="T1" fmla="*/ 63 h 126"/>
                <a:gd name="T2" fmla="*/ 2 w 124"/>
                <a:gd name="T3" fmla="*/ 63 h 126"/>
                <a:gd name="T4" fmla="*/ 0 w 124"/>
                <a:gd name="T5" fmla="*/ 63 h 126"/>
                <a:gd name="T6" fmla="*/ 62 w 124"/>
                <a:gd name="T7" fmla="*/ 0 h 126"/>
                <a:gd name="T8" fmla="*/ 62 w 124"/>
                <a:gd name="T9" fmla="*/ 0 h 126"/>
                <a:gd name="T10" fmla="*/ 124 w 124"/>
                <a:gd name="T11" fmla="*/ 61 h 126"/>
                <a:gd name="T12" fmla="*/ 124 w 124"/>
                <a:gd name="T13" fmla="*/ 61 h 126"/>
                <a:gd name="T14" fmla="*/ 124 w 124"/>
                <a:gd name="T15" fmla="*/ 61 h 126"/>
                <a:gd name="T16" fmla="*/ 124 w 124"/>
                <a:gd name="T17" fmla="*/ 63 h 126"/>
                <a:gd name="T18" fmla="*/ 62 w 124"/>
                <a:gd name="T19" fmla="*/ 126 h 126"/>
                <a:gd name="T20" fmla="*/ 62 w 124"/>
                <a:gd name="T21" fmla="*/ 126 h 126"/>
                <a:gd name="T22" fmla="*/ 0 w 124"/>
                <a:gd name="T23" fmla="*/ 63 h 126"/>
                <a:gd name="T24" fmla="*/ 62 w 124"/>
                <a:gd name="T25" fmla="*/ 122 h 126"/>
                <a:gd name="T26" fmla="*/ 104 w 124"/>
                <a:gd name="T27" fmla="*/ 104 h 126"/>
                <a:gd name="T28" fmla="*/ 104 w 124"/>
                <a:gd name="T29" fmla="*/ 104 h 126"/>
                <a:gd name="T30" fmla="*/ 62 w 124"/>
                <a:gd name="T31" fmla="*/ 122 h 126"/>
                <a:gd name="T32" fmla="*/ 62 w 124"/>
                <a:gd name="T33" fmla="*/ 122 h 126"/>
                <a:gd name="T34" fmla="*/ 19 w 124"/>
                <a:gd name="T35" fmla="*/ 102 h 126"/>
                <a:gd name="T36" fmla="*/ 19 w 124"/>
                <a:gd name="T37" fmla="*/ 102 h 126"/>
                <a:gd name="T38" fmla="*/ 62 w 124"/>
                <a:gd name="T39" fmla="*/ 122 h 126"/>
                <a:gd name="T40" fmla="*/ 62 w 124"/>
                <a:gd name="T41" fmla="*/ 118 h 126"/>
                <a:gd name="T42" fmla="*/ 116 w 124"/>
                <a:gd name="T43" fmla="*/ 63 h 126"/>
                <a:gd name="T44" fmla="*/ 116 w 124"/>
                <a:gd name="T45" fmla="*/ 63 h 126"/>
                <a:gd name="T46" fmla="*/ 116 w 124"/>
                <a:gd name="T47" fmla="*/ 62 h 126"/>
                <a:gd name="T48" fmla="*/ 62 w 124"/>
                <a:gd name="T49" fmla="*/ 8 h 126"/>
                <a:gd name="T50" fmla="*/ 62 w 124"/>
                <a:gd name="T51" fmla="*/ 8 h 126"/>
                <a:gd name="T52" fmla="*/ 8 w 124"/>
                <a:gd name="T53" fmla="*/ 63 h 126"/>
                <a:gd name="T54" fmla="*/ 8 w 124"/>
                <a:gd name="T55" fmla="*/ 63 h 126"/>
                <a:gd name="T56" fmla="*/ 62 w 124"/>
                <a:gd name="T57" fmla="*/ 118 h 126"/>
                <a:gd name="T58" fmla="*/ 120 w 124"/>
                <a:gd name="T59" fmla="*/ 67 h 126"/>
                <a:gd name="T60" fmla="*/ 120 w 124"/>
                <a:gd name="T61" fmla="*/ 65 h 126"/>
                <a:gd name="T62" fmla="*/ 120 w 124"/>
                <a:gd name="T63" fmla="*/ 65 h 126"/>
                <a:gd name="T64" fmla="*/ 120 w 124"/>
                <a:gd name="T65" fmla="*/ 65 h 126"/>
                <a:gd name="T66" fmla="*/ 120 w 124"/>
                <a:gd name="T67" fmla="*/ 67 h 126"/>
                <a:gd name="T68" fmla="*/ 19 w 124"/>
                <a:gd name="T69" fmla="*/ 24 h 126"/>
                <a:gd name="T70" fmla="*/ 62 w 124"/>
                <a:gd name="T71" fmla="*/ 4 h 126"/>
                <a:gd name="T72" fmla="*/ 62 w 124"/>
                <a:gd name="T73" fmla="*/ 4 h 126"/>
                <a:gd name="T74" fmla="*/ 62 w 124"/>
                <a:gd name="T75" fmla="*/ 4 h 126"/>
                <a:gd name="T76" fmla="*/ 62 w 124"/>
                <a:gd name="T77" fmla="*/ 4 h 126"/>
                <a:gd name="T78" fmla="*/ 62 w 124"/>
                <a:gd name="T79" fmla="*/ 4 h 126"/>
                <a:gd name="T80" fmla="*/ 62 w 124"/>
                <a:gd name="T81" fmla="*/ 4 h 126"/>
                <a:gd name="T82" fmla="*/ 19 w 124"/>
                <a:gd name="T83" fmla="*/ 24 h 126"/>
                <a:gd name="T84" fmla="*/ 105 w 124"/>
                <a:gd name="T85" fmla="*/ 24 h 126"/>
                <a:gd name="T86" fmla="*/ 62 w 124"/>
                <a:gd name="T87" fmla="*/ 4 h 126"/>
                <a:gd name="T88" fmla="*/ 62 w 124"/>
                <a:gd name="T89" fmla="*/ 4 h 126"/>
                <a:gd name="T90" fmla="*/ 105 w 124"/>
                <a:gd name="T91" fmla="*/ 2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4" h="126">
                  <a:moveTo>
                    <a:pt x="0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6" y="0"/>
                    <a:pt x="123" y="27"/>
                    <a:pt x="124" y="61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24" y="98"/>
                    <a:pt x="97" y="126"/>
                    <a:pt x="6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28" y="126"/>
                    <a:pt x="0" y="98"/>
                    <a:pt x="0" y="63"/>
                  </a:cubicBezTo>
                  <a:close/>
                  <a:moveTo>
                    <a:pt x="62" y="122"/>
                  </a:moveTo>
                  <a:cubicBezTo>
                    <a:pt x="79" y="122"/>
                    <a:pt x="93" y="115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93" y="115"/>
                    <a:pt x="79" y="122"/>
                    <a:pt x="62" y="122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45" y="122"/>
                    <a:pt x="29" y="114"/>
                    <a:pt x="19" y="102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9" y="114"/>
                    <a:pt x="45" y="122"/>
                    <a:pt x="62" y="122"/>
                  </a:cubicBezTo>
                  <a:close/>
                  <a:moveTo>
                    <a:pt x="62" y="118"/>
                  </a:moveTo>
                  <a:cubicBezTo>
                    <a:pt x="92" y="118"/>
                    <a:pt x="116" y="93"/>
                    <a:pt x="116" y="63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32"/>
                    <a:pt x="9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32" y="8"/>
                    <a:pt x="8" y="3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93"/>
                    <a:pt x="32" y="118"/>
                    <a:pt x="62" y="118"/>
                  </a:cubicBezTo>
                  <a:close/>
                  <a:moveTo>
                    <a:pt x="120" y="67"/>
                  </a:moveTo>
                  <a:cubicBezTo>
                    <a:pt x="120" y="66"/>
                    <a:pt x="120" y="66"/>
                    <a:pt x="120" y="6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0" y="66"/>
                    <a:pt x="120" y="66"/>
                    <a:pt x="120" y="67"/>
                  </a:cubicBezTo>
                  <a:close/>
                  <a:moveTo>
                    <a:pt x="19" y="24"/>
                  </a:moveTo>
                  <a:cubicBezTo>
                    <a:pt x="30" y="12"/>
                    <a:pt x="45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45" y="4"/>
                    <a:pt x="30" y="12"/>
                    <a:pt x="19" y="24"/>
                  </a:cubicBezTo>
                  <a:close/>
                  <a:moveTo>
                    <a:pt x="105" y="24"/>
                  </a:moveTo>
                  <a:cubicBezTo>
                    <a:pt x="95" y="12"/>
                    <a:pt x="79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79" y="4"/>
                    <a:pt x="95" y="12"/>
                    <a:pt x="10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7"/>
            <p:cNvSpPr>
              <a:spLocks noEditPoints="1"/>
            </p:cNvSpPr>
            <p:nvPr/>
          </p:nvSpPr>
          <p:spPr bwMode="auto">
            <a:xfrm>
              <a:off x="1490" y="1619"/>
              <a:ext cx="173" cy="157"/>
            </a:xfrm>
            <a:custGeom>
              <a:avLst/>
              <a:gdLst>
                <a:gd name="T0" fmla="*/ 0 w 58"/>
                <a:gd name="T1" fmla="*/ 39 h 53"/>
                <a:gd name="T2" fmla="*/ 0 w 58"/>
                <a:gd name="T3" fmla="*/ 38 h 53"/>
                <a:gd name="T4" fmla="*/ 0 w 58"/>
                <a:gd name="T5" fmla="*/ 38 h 53"/>
                <a:gd name="T6" fmla="*/ 7 w 58"/>
                <a:gd name="T7" fmla="*/ 0 h 53"/>
                <a:gd name="T8" fmla="*/ 7 w 58"/>
                <a:gd name="T9" fmla="*/ 0 h 53"/>
                <a:gd name="T10" fmla="*/ 11 w 58"/>
                <a:gd name="T11" fmla="*/ 0 h 53"/>
                <a:gd name="T12" fmla="*/ 15 w 58"/>
                <a:gd name="T13" fmla="*/ 13 h 53"/>
                <a:gd name="T14" fmla="*/ 15 w 58"/>
                <a:gd name="T15" fmla="*/ 13 h 53"/>
                <a:gd name="T16" fmla="*/ 25 w 58"/>
                <a:gd name="T17" fmla="*/ 27 h 53"/>
                <a:gd name="T18" fmla="*/ 25 w 58"/>
                <a:gd name="T19" fmla="*/ 27 h 53"/>
                <a:gd name="T20" fmla="*/ 37 w 58"/>
                <a:gd name="T21" fmla="*/ 28 h 53"/>
                <a:gd name="T22" fmla="*/ 37 w 58"/>
                <a:gd name="T23" fmla="*/ 28 h 53"/>
                <a:gd name="T24" fmla="*/ 57 w 58"/>
                <a:gd name="T25" fmla="*/ 27 h 53"/>
                <a:gd name="T26" fmla="*/ 57 w 58"/>
                <a:gd name="T27" fmla="*/ 27 h 53"/>
                <a:gd name="T28" fmla="*/ 58 w 58"/>
                <a:gd name="T29" fmla="*/ 31 h 53"/>
                <a:gd name="T30" fmla="*/ 41 w 58"/>
                <a:gd name="T31" fmla="*/ 41 h 53"/>
                <a:gd name="T32" fmla="*/ 41 w 58"/>
                <a:gd name="T33" fmla="*/ 41 h 53"/>
                <a:gd name="T34" fmla="*/ 18 w 58"/>
                <a:gd name="T35" fmla="*/ 53 h 53"/>
                <a:gd name="T36" fmla="*/ 18 w 58"/>
                <a:gd name="T37" fmla="*/ 53 h 53"/>
                <a:gd name="T38" fmla="*/ 17 w 58"/>
                <a:gd name="T39" fmla="*/ 53 h 53"/>
                <a:gd name="T40" fmla="*/ 17 w 58"/>
                <a:gd name="T41" fmla="*/ 53 h 53"/>
                <a:gd name="T42" fmla="*/ 0 w 58"/>
                <a:gd name="T43" fmla="*/ 39 h 53"/>
                <a:gd name="T44" fmla="*/ 4 w 58"/>
                <a:gd name="T45" fmla="*/ 39 h 53"/>
                <a:gd name="T46" fmla="*/ 4 w 58"/>
                <a:gd name="T47" fmla="*/ 39 h 53"/>
                <a:gd name="T48" fmla="*/ 4 w 58"/>
                <a:gd name="T49" fmla="*/ 39 h 53"/>
                <a:gd name="T50" fmla="*/ 8 w 58"/>
                <a:gd name="T51" fmla="*/ 45 h 53"/>
                <a:gd name="T52" fmla="*/ 8 w 58"/>
                <a:gd name="T53" fmla="*/ 45 h 53"/>
                <a:gd name="T54" fmla="*/ 17 w 58"/>
                <a:gd name="T55" fmla="*/ 49 h 53"/>
                <a:gd name="T56" fmla="*/ 17 w 58"/>
                <a:gd name="T57" fmla="*/ 49 h 53"/>
                <a:gd name="T58" fmla="*/ 17 w 58"/>
                <a:gd name="T59" fmla="*/ 49 h 53"/>
                <a:gd name="T60" fmla="*/ 17 w 58"/>
                <a:gd name="T61" fmla="*/ 49 h 53"/>
                <a:gd name="T62" fmla="*/ 39 w 58"/>
                <a:gd name="T63" fmla="*/ 38 h 53"/>
                <a:gd name="T64" fmla="*/ 39 w 58"/>
                <a:gd name="T65" fmla="*/ 38 h 53"/>
                <a:gd name="T66" fmla="*/ 49 w 58"/>
                <a:gd name="T67" fmla="*/ 31 h 53"/>
                <a:gd name="T68" fmla="*/ 49 w 58"/>
                <a:gd name="T69" fmla="*/ 31 h 53"/>
                <a:gd name="T70" fmla="*/ 37 w 58"/>
                <a:gd name="T71" fmla="*/ 32 h 53"/>
                <a:gd name="T72" fmla="*/ 37 w 58"/>
                <a:gd name="T73" fmla="*/ 32 h 53"/>
                <a:gd name="T74" fmla="*/ 24 w 58"/>
                <a:gd name="T75" fmla="*/ 31 h 53"/>
                <a:gd name="T76" fmla="*/ 24 w 58"/>
                <a:gd name="T77" fmla="*/ 31 h 53"/>
                <a:gd name="T78" fmla="*/ 11 w 58"/>
                <a:gd name="T79" fmla="*/ 14 h 53"/>
                <a:gd name="T80" fmla="*/ 11 w 58"/>
                <a:gd name="T81" fmla="*/ 14 h 53"/>
                <a:gd name="T82" fmla="*/ 10 w 58"/>
                <a:gd name="T83" fmla="*/ 9 h 53"/>
                <a:gd name="T84" fmla="*/ 10 w 58"/>
                <a:gd name="T85" fmla="*/ 9 h 53"/>
                <a:gd name="T86" fmla="*/ 4 w 58"/>
                <a:gd name="T87" fmla="*/ 3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3">
                  <a:moveTo>
                    <a:pt x="0" y="39"/>
                  </a:moveTo>
                  <a:cubicBezTo>
                    <a:pt x="0" y="39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2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6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20"/>
                    <a:pt x="21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8"/>
                    <a:pt x="32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7" y="28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0" y="36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2" y="47"/>
                    <a:pt x="22" y="52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9" y="53"/>
                    <a:pt x="0" y="46"/>
                    <a:pt x="0" y="39"/>
                  </a:cubicBezTo>
                  <a:close/>
                  <a:moveTo>
                    <a:pt x="4" y="39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1"/>
                    <a:pt x="6" y="43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1" y="48"/>
                    <a:pt x="14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0" y="49"/>
                    <a:pt x="30" y="43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3" y="36"/>
                    <a:pt x="46" y="33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6" y="32"/>
                    <a:pt x="41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2" y="32"/>
                    <a:pt x="27" y="32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7" y="29"/>
                    <a:pt x="14" y="21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0" y="11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19"/>
                    <a:pt x="5" y="35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8"/>
            <p:cNvSpPr>
              <a:spLocks noEditPoints="1"/>
            </p:cNvSpPr>
            <p:nvPr/>
          </p:nvSpPr>
          <p:spPr bwMode="auto">
            <a:xfrm>
              <a:off x="1484" y="1613"/>
              <a:ext cx="185" cy="169"/>
            </a:xfrm>
            <a:custGeom>
              <a:avLst/>
              <a:gdLst>
                <a:gd name="T0" fmla="*/ 0 w 62"/>
                <a:gd name="T1" fmla="*/ 41 h 57"/>
                <a:gd name="T2" fmla="*/ 7 w 62"/>
                <a:gd name="T3" fmla="*/ 1 h 57"/>
                <a:gd name="T4" fmla="*/ 9 w 62"/>
                <a:gd name="T5" fmla="*/ 0 h 57"/>
                <a:gd name="T6" fmla="*/ 15 w 62"/>
                <a:gd name="T7" fmla="*/ 1 h 57"/>
                <a:gd name="T8" fmla="*/ 15 w 62"/>
                <a:gd name="T9" fmla="*/ 1 h 57"/>
                <a:gd name="T10" fmla="*/ 15 w 62"/>
                <a:gd name="T11" fmla="*/ 2 h 57"/>
                <a:gd name="T12" fmla="*/ 15 w 62"/>
                <a:gd name="T13" fmla="*/ 2 h 57"/>
                <a:gd name="T14" fmla="*/ 19 w 62"/>
                <a:gd name="T15" fmla="*/ 14 h 57"/>
                <a:gd name="T16" fmla="*/ 27 w 62"/>
                <a:gd name="T17" fmla="*/ 27 h 57"/>
                <a:gd name="T18" fmla="*/ 39 w 62"/>
                <a:gd name="T19" fmla="*/ 28 h 57"/>
                <a:gd name="T20" fmla="*/ 39 w 62"/>
                <a:gd name="T21" fmla="*/ 28 h 57"/>
                <a:gd name="T22" fmla="*/ 60 w 62"/>
                <a:gd name="T23" fmla="*/ 27 h 57"/>
                <a:gd name="T24" fmla="*/ 61 w 62"/>
                <a:gd name="T25" fmla="*/ 34 h 57"/>
                <a:gd name="T26" fmla="*/ 61 w 62"/>
                <a:gd name="T27" fmla="*/ 34 h 57"/>
                <a:gd name="T28" fmla="*/ 60 w 62"/>
                <a:gd name="T29" fmla="*/ 35 h 57"/>
                <a:gd name="T30" fmla="*/ 56 w 62"/>
                <a:gd name="T31" fmla="*/ 38 h 57"/>
                <a:gd name="T32" fmla="*/ 20 w 62"/>
                <a:gd name="T33" fmla="*/ 57 h 57"/>
                <a:gd name="T34" fmla="*/ 19 w 62"/>
                <a:gd name="T35" fmla="*/ 57 h 57"/>
                <a:gd name="T36" fmla="*/ 19 w 62"/>
                <a:gd name="T37" fmla="*/ 53 h 57"/>
                <a:gd name="T38" fmla="*/ 20 w 62"/>
                <a:gd name="T39" fmla="*/ 53 h 57"/>
                <a:gd name="T40" fmla="*/ 20 w 62"/>
                <a:gd name="T41" fmla="*/ 53 h 57"/>
                <a:gd name="T42" fmla="*/ 9 w 62"/>
                <a:gd name="T43" fmla="*/ 49 h 57"/>
                <a:gd name="T44" fmla="*/ 13 w 62"/>
                <a:gd name="T45" fmla="*/ 51 h 57"/>
                <a:gd name="T46" fmla="*/ 19 w 62"/>
                <a:gd name="T47" fmla="*/ 49 h 57"/>
                <a:gd name="T48" fmla="*/ 19 w 62"/>
                <a:gd name="T49" fmla="*/ 49 h 57"/>
                <a:gd name="T50" fmla="*/ 40 w 62"/>
                <a:gd name="T51" fmla="*/ 38 h 57"/>
                <a:gd name="T52" fmla="*/ 44 w 62"/>
                <a:gd name="T53" fmla="*/ 36 h 57"/>
                <a:gd name="T54" fmla="*/ 25 w 62"/>
                <a:gd name="T55" fmla="*/ 35 h 57"/>
                <a:gd name="T56" fmla="*/ 12 w 62"/>
                <a:gd name="T57" fmla="*/ 19 h 57"/>
                <a:gd name="T58" fmla="*/ 8 w 62"/>
                <a:gd name="T59" fmla="*/ 41 h 57"/>
                <a:gd name="T60" fmla="*/ 8 w 62"/>
                <a:gd name="T61" fmla="*/ 41 h 57"/>
                <a:gd name="T62" fmla="*/ 38 w 62"/>
                <a:gd name="T63" fmla="*/ 44 h 57"/>
                <a:gd name="T64" fmla="*/ 4 w 62"/>
                <a:gd name="T65" fmla="*/ 41 h 57"/>
                <a:gd name="T66" fmla="*/ 4 w 62"/>
                <a:gd name="T67" fmla="*/ 41 h 57"/>
                <a:gd name="T68" fmla="*/ 4 w 62"/>
                <a:gd name="T69" fmla="*/ 41 h 57"/>
                <a:gd name="T70" fmla="*/ 4 w 62"/>
                <a:gd name="T71" fmla="*/ 41 h 57"/>
                <a:gd name="T72" fmla="*/ 8 w 62"/>
                <a:gd name="T73" fmla="*/ 41 h 57"/>
                <a:gd name="T74" fmla="*/ 8 w 62"/>
                <a:gd name="T75" fmla="*/ 41 h 57"/>
                <a:gd name="T76" fmla="*/ 7 w 62"/>
                <a:gd name="T77" fmla="*/ 41 h 57"/>
                <a:gd name="T78" fmla="*/ 6 w 62"/>
                <a:gd name="T79" fmla="*/ 32 h 57"/>
                <a:gd name="T80" fmla="*/ 13 w 62"/>
                <a:gd name="T81" fmla="*/ 11 h 57"/>
                <a:gd name="T82" fmla="*/ 11 w 62"/>
                <a:gd name="T83" fmla="*/ 4 h 57"/>
                <a:gd name="T84" fmla="*/ 39 w 62"/>
                <a:gd name="T85" fmla="*/ 32 h 57"/>
                <a:gd name="T86" fmla="*/ 39 w 62"/>
                <a:gd name="T87" fmla="*/ 32 h 57"/>
                <a:gd name="T88" fmla="*/ 39 w 62"/>
                <a:gd name="T89" fmla="*/ 32 h 57"/>
                <a:gd name="T90" fmla="*/ 38 w 62"/>
                <a:gd name="T91" fmla="*/ 32 h 57"/>
                <a:gd name="T92" fmla="*/ 40 w 62"/>
                <a:gd name="T93" fmla="*/ 32 h 57"/>
                <a:gd name="T94" fmla="*/ 38 w 62"/>
                <a:gd name="T95" fmla="*/ 32 h 57"/>
                <a:gd name="T96" fmla="*/ 38 w 62"/>
                <a:gd name="T97" fmla="*/ 32 h 57"/>
                <a:gd name="T98" fmla="*/ 37 w 62"/>
                <a:gd name="T99" fmla="*/ 32 h 57"/>
                <a:gd name="T100" fmla="*/ 37 w 62"/>
                <a:gd name="T101" fmla="*/ 32 h 57"/>
                <a:gd name="T102" fmla="*/ 37 w 62"/>
                <a:gd name="T103" fmla="*/ 32 h 57"/>
                <a:gd name="T104" fmla="*/ 37 w 62"/>
                <a:gd name="T105" fmla="*/ 32 h 57"/>
                <a:gd name="T106" fmla="*/ 36 w 62"/>
                <a:gd name="T107" fmla="*/ 32 h 57"/>
                <a:gd name="T108" fmla="*/ 54 w 62"/>
                <a:gd name="T109" fmla="*/ 31 h 57"/>
                <a:gd name="T110" fmla="*/ 57 w 62"/>
                <a:gd name="T111" fmla="*/ 31 h 57"/>
                <a:gd name="T112" fmla="*/ 27 w 62"/>
                <a:gd name="T113" fmla="*/ 31 h 57"/>
                <a:gd name="T114" fmla="*/ 26 w 62"/>
                <a:gd name="T115" fmla="*/ 31 h 57"/>
                <a:gd name="T116" fmla="*/ 26 w 62"/>
                <a:gd name="T117" fmla="*/ 31 h 57"/>
                <a:gd name="T118" fmla="*/ 15 w 62"/>
                <a:gd name="T119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7">
                  <a:moveTo>
                    <a:pt x="0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8"/>
                    <a:pt x="18" y="11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21"/>
                    <a:pt x="26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7"/>
                    <a:pt x="34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9" y="28"/>
                    <a:pt x="58" y="27"/>
                    <a:pt x="5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6"/>
                    <a:pt x="57" y="37"/>
                    <a:pt x="56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3" y="40"/>
                    <a:pt x="48" y="42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5" y="50"/>
                    <a:pt x="25" y="56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0" y="56"/>
                    <a:pt x="1" y="50"/>
                    <a:pt x="0" y="41"/>
                  </a:cubicBezTo>
                  <a:close/>
                  <a:moveTo>
                    <a:pt x="20" y="53"/>
                  </a:moveTo>
                  <a:cubicBezTo>
                    <a:pt x="20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lose/>
                  <a:moveTo>
                    <a:pt x="13" y="51"/>
                  </a:moveTo>
                  <a:cubicBezTo>
                    <a:pt x="11" y="51"/>
                    <a:pt x="10" y="50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8"/>
                    <a:pt x="7" y="47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8" y="48"/>
                    <a:pt x="10" y="50"/>
                    <a:pt x="13" y="51"/>
                  </a:cubicBezTo>
                  <a:close/>
                  <a:moveTo>
                    <a:pt x="11" y="46"/>
                  </a:moveTo>
                  <a:cubicBezTo>
                    <a:pt x="14" y="48"/>
                    <a:pt x="17" y="49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9"/>
                    <a:pt x="31" y="43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7"/>
                    <a:pt x="42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2" y="36"/>
                    <a:pt x="41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29" y="36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8" y="33"/>
                    <a:pt x="15" y="26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8"/>
                    <a:pt x="9" y="38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2"/>
                    <a:pt x="9" y="44"/>
                    <a:pt x="11" y="46"/>
                  </a:cubicBezTo>
                  <a:close/>
                  <a:moveTo>
                    <a:pt x="35" y="45"/>
                  </a:moveTo>
                  <a:cubicBezTo>
                    <a:pt x="36" y="45"/>
                    <a:pt x="37" y="44"/>
                    <a:pt x="38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4"/>
                    <a:pt x="36" y="45"/>
                    <a:pt x="35" y="45"/>
                  </a:cubicBezTo>
                  <a:close/>
                  <a:moveTo>
                    <a:pt x="4" y="41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lose/>
                  <a:moveTo>
                    <a:pt x="8" y="41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8" y="41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7" y="41"/>
                  </a:moveTo>
                  <a:cubicBezTo>
                    <a:pt x="7" y="41"/>
                    <a:pt x="7" y="41"/>
                    <a:pt x="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41"/>
                    <a:pt x="7" y="41"/>
                    <a:pt x="7" y="41"/>
                  </a:cubicBezTo>
                  <a:close/>
                  <a:moveTo>
                    <a:pt x="6" y="32"/>
                  </a:moveTo>
                  <a:cubicBezTo>
                    <a:pt x="7" y="26"/>
                    <a:pt x="8" y="17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8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8"/>
                    <a:pt x="7" y="23"/>
                    <a:pt x="6" y="32"/>
                  </a:cubicBezTo>
                  <a:close/>
                  <a:moveTo>
                    <a:pt x="39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lose/>
                  <a:moveTo>
                    <a:pt x="39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lose/>
                  <a:moveTo>
                    <a:pt x="39" y="32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9" y="32"/>
                  </a:cubicBezTo>
                  <a:close/>
                  <a:moveTo>
                    <a:pt x="40" y="32"/>
                  </a:move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lose/>
                  <a:moveTo>
                    <a:pt x="38" y="32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lose/>
                  <a:moveTo>
                    <a:pt x="37" y="32"/>
                  </a:move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lose/>
                  <a:moveTo>
                    <a:pt x="37" y="32"/>
                  </a:move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lose/>
                  <a:moveTo>
                    <a:pt x="37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7" y="32"/>
                  </a:cubicBezTo>
                  <a:close/>
                  <a:moveTo>
                    <a:pt x="3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lose/>
                  <a:moveTo>
                    <a:pt x="57" y="31"/>
                  </a:moveTo>
                  <a:cubicBezTo>
                    <a:pt x="56" y="31"/>
                    <a:pt x="56" y="31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lose/>
                  <a:moveTo>
                    <a:pt x="26" y="31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4" y="30"/>
                    <a:pt x="22" y="29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9"/>
                    <a:pt x="24" y="30"/>
                    <a:pt x="26" y="31"/>
                  </a:cubicBezTo>
                  <a:close/>
                  <a:moveTo>
                    <a:pt x="19" y="24"/>
                  </a:moveTo>
                  <a:cubicBezTo>
                    <a:pt x="18" y="22"/>
                    <a:pt x="16" y="19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9"/>
                    <a:pt x="18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9"/>
            <p:cNvSpPr/>
            <p:nvPr/>
          </p:nvSpPr>
          <p:spPr bwMode="auto">
            <a:xfrm>
              <a:off x="1574" y="1559"/>
              <a:ext cx="20" cy="21"/>
            </a:xfrm>
            <a:custGeom>
              <a:avLst/>
              <a:gdLst>
                <a:gd name="T0" fmla="*/ 0 w 20"/>
                <a:gd name="T1" fmla="*/ 9 h 21"/>
                <a:gd name="T2" fmla="*/ 8 w 20"/>
                <a:gd name="T3" fmla="*/ 0 h 21"/>
                <a:gd name="T4" fmla="*/ 20 w 20"/>
                <a:gd name="T5" fmla="*/ 12 h 21"/>
                <a:gd name="T6" fmla="*/ 14 w 20"/>
                <a:gd name="T7" fmla="*/ 21 h 21"/>
                <a:gd name="T8" fmla="*/ 0 w 20"/>
                <a:gd name="T9" fmla="*/ 9 h 21"/>
                <a:gd name="T10" fmla="*/ 0 w 20"/>
                <a:gd name="T11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1">
                  <a:moveTo>
                    <a:pt x="0" y="9"/>
                  </a:moveTo>
                  <a:lnTo>
                    <a:pt x="8" y="0"/>
                  </a:lnTo>
                  <a:lnTo>
                    <a:pt x="20" y="12"/>
                  </a:lnTo>
                  <a:lnTo>
                    <a:pt x="14" y="2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"/>
            <p:cNvSpPr/>
            <p:nvPr/>
          </p:nvSpPr>
          <p:spPr bwMode="auto">
            <a:xfrm>
              <a:off x="1565" y="1551"/>
              <a:ext cx="38" cy="38"/>
            </a:xfrm>
            <a:custGeom>
              <a:avLst/>
              <a:gdLst>
                <a:gd name="T0" fmla="*/ 6 w 38"/>
                <a:gd name="T1" fmla="*/ 23 h 38"/>
                <a:gd name="T2" fmla="*/ 9 w 38"/>
                <a:gd name="T3" fmla="*/ 17 h 38"/>
                <a:gd name="T4" fmla="*/ 14 w 38"/>
                <a:gd name="T5" fmla="*/ 23 h 38"/>
                <a:gd name="T6" fmla="*/ 9 w 38"/>
                <a:gd name="T7" fmla="*/ 17 h 38"/>
                <a:gd name="T8" fmla="*/ 6 w 38"/>
                <a:gd name="T9" fmla="*/ 23 h 38"/>
                <a:gd name="T10" fmla="*/ 0 w 38"/>
                <a:gd name="T11" fmla="*/ 20 h 38"/>
                <a:gd name="T12" fmla="*/ 14 w 38"/>
                <a:gd name="T13" fmla="*/ 0 h 38"/>
                <a:gd name="T14" fmla="*/ 38 w 38"/>
                <a:gd name="T15" fmla="*/ 20 h 38"/>
                <a:gd name="T16" fmla="*/ 23 w 38"/>
                <a:gd name="T17" fmla="*/ 38 h 38"/>
                <a:gd name="T18" fmla="*/ 6 w 38"/>
                <a:gd name="T19" fmla="*/ 23 h 38"/>
                <a:gd name="T20" fmla="*/ 6 w 38"/>
                <a:gd name="T21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38">
                  <a:moveTo>
                    <a:pt x="6" y="23"/>
                  </a:moveTo>
                  <a:lnTo>
                    <a:pt x="9" y="17"/>
                  </a:lnTo>
                  <a:lnTo>
                    <a:pt x="14" y="23"/>
                  </a:lnTo>
                  <a:lnTo>
                    <a:pt x="9" y="17"/>
                  </a:lnTo>
                  <a:lnTo>
                    <a:pt x="6" y="23"/>
                  </a:lnTo>
                  <a:lnTo>
                    <a:pt x="0" y="20"/>
                  </a:lnTo>
                  <a:lnTo>
                    <a:pt x="14" y="0"/>
                  </a:lnTo>
                  <a:lnTo>
                    <a:pt x="38" y="20"/>
                  </a:lnTo>
                  <a:lnTo>
                    <a:pt x="23" y="38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"/>
            <p:cNvSpPr/>
            <p:nvPr/>
          </p:nvSpPr>
          <p:spPr bwMode="auto">
            <a:xfrm>
              <a:off x="1651" y="1580"/>
              <a:ext cx="9" cy="12"/>
            </a:xfrm>
            <a:custGeom>
              <a:avLst/>
              <a:gdLst>
                <a:gd name="T0" fmla="*/ 0 w 9"/>
                <a:gd name="T1" fmla="*/ 12 h 12"/>
                <a:gd name="T2" fmla="*/ 0 w 9"/>
                <a:gd name="T3" fmla="*/ 0 h 12"/>
                <a:gd name="T4" fmla="*/ 9 w 9"/>
                <a:gd name="T5" fmla="*/ 0 h 12"/>
                <a:gd name="T6" fmla="*/ 9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2">
                  <a:moveTo>
                    <a:pt x="0" y="12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2"/>
            <p:cNvSpPr/>
            <p:nvPr/>
          </p:nvSpPr>
          <p:spPr bwMode="auto">
            <a:xfrm>
              <a:off x="1645" y="1574"/>
              <a:ext cx="21" cy="24"/>
            </a:xfrm>
            <a:custGeom>
              <a:avLst/>
              <a:gdLst>
                <a:gd name="T0" fmla="*/ 15 w 21"/>
                <a:gd name="T1" fmla="*/ 24 h 24"/>
                <a:gd name="T2" fmla="*/ 6 w 21"/>
                <a:gd name="T3" fmla="*/ 24 h 24"/>
                <a:gd name="T4" fmla="*/ 6 w 21"/>
                <a:gd name="T5" fmla="*/ 18 h 24"/>
                <a:gd name="T6" fmla="*/ 12 w 21"/>
                <a:gd name="T7" fmla="*/ 18 h 24"/>
                <a:gd name="T8" fmla="*/ 6 w 21"/>
                <a:gd name="T9" fmla="*/ 18 h 24"/>
                <a:gd name="T10" fmla="*/ 6 w 21"/>
                <a:gd name="T11" fmla="*/ 24 h 24"/>
                <a:gd name="T12" fmla="*/ 0 w 21"/>
                <a:gd name="T13" fmla="*/ 24 h 24"/>
                <a:gd name="T14" fmla="*/ 0 w 21"/>
                <a:gd name="T15" fmla="*/ 0 h 24"/>
                <a:gd name="T16" fmla="*/ 6 w 21"/>
                <a:gd name="T17" fmla="*/ 0 h 24"/>
                <a:gd name="T18" fmla="*/ 21 w 21"/>
                <a:gd name="T19" fmla="*/ 0 h 24"/>
                <a:gd name="T20" fmla="*/ 21 w 21"/>
                <a:gd name="T21" fmla="*/ 24 h 24"/>
                <a:gd name="T22" fmla="*/ 15 w 21"/>
                <a:gd name="T23" fmla="*/ 24 h 24"/>
                <a:gd name="T24" fmla="*/ 15 w 21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4">
                  <a:moveTo>
                    <a:pt x="15" y="24"/>
                  </a:moveTo>
                  <a:lnTo>
                    <a:pt x="6" y="24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24"/>
                  </a:lnTo>
                  <a:lnTo>
                    <a:pt x="15" y="24"/>
                  </a:lnTo>
                  <a:lnTo>
                    <a:pt x="1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3"/>
            <p:cNvSpPr/>
            <p:nvPr/>
          </p:nvSpPr>
          <p:spPr bwMode="auto">
            <a:xfrm>
              <a:off x="1630" y="1358"/>
              <a:ext cx="83" cy="124"/>
            </a:xfrm>
            <a:custGeom>
              <a:avLst/>
              <a:gdLst>
                <a:gd name="T0" fmla="*/ 0 w 28"/>
                <a:gd name="T1" fmla="*/ 39 h 42"/>
                <a:gd name="T2" fmla="*/ 12 w 28"/>
                <a:gd name="T3" fmla="*/ 31 h 42"/>
                <a:gd name="T4" fmla="*/ 12 w 28"/>
                <a:gd name="T5" fmla="*/ 31 h 42"/>
                <a:gd name="T6" fmla="*/ 24 w 28"/>
                <a:gd name="T7" fmla="*/ 20 h 42"/>
                <a:gd name="T8" fmla="*/ 24 w 28"/>
                <a:gd name="T9" fmla="*/ 20 h 42"/>
                <a:gd name="T10" fmla="*/ 18 w 28"/>
                <a:gd name="T11" fmla="*/ 10 h 42"/>
                <a:gd name="T12" fmla="*/ 18 w 28"/>
                <a:gd name="T13" fmla="*/ 10 h 42"/>
                <a:gd name="T14" fmla="*/ 9 w 28"/>
                <a:gd name="T15" fmla="*/ 4 h 42"/>
                <a:gd name="T16" fmla="*/ 9 w 28"/>
                <a:gd name="T17" fmla="*/ 4 h 42"/>
                <a:gd name="T18" fmla="*/ 8 w 28"/>
                <a:gd name="T19" fmla="*/ 4 h 42"/>
                <a:gd name="T20" fmla="*/ 8 w 28"/>
                <a:gd name="T21" fmla="*/ 4 h 42"/>
                <a:gd name="T22" fmla="*/ 6 w 28"/>
                <a:gd name="T23" fmla="*/ 9 h 42"/>
                <a:gd name="T24" fmla="*/ 6 w 28"/>
                <a:gd name="T25" fmla="*/ 9 h 42"/>
                <a:gd name="T26" fmla="*/ 7 w 28"/>
                <a:gd name="T27" fmla="*/ 14 h 42"/>
                <a:gd name="T28" fmla="*/ 7 w 28"/>
                <a:gd name="T29" fmla="*/ 14 h 42"/>
                <a:gd name="T30" fmla="*/ 14 w 28"/>
                <a:gd name="T31" fmla="*/ 17 h 42"/>
                <a:gd name="T32" fmla="*/ 14 w 28"/>
                <a:gd name="T33" fmla="*/ 17 h 42"/>
                <a:gd name="T34" fmla="*/ 12 w 28"/>
                <a:gd name="T35" fmla="*/ 21 h 42"/>
                <a:gd name="T36" fmla="*/ 6 w 28"/>
                <a:gd name="T37" fmla="*/ 18 h 42"/>
                <a:gd name="T38" fmla="*/ 6 w 28"/>
                <a:gd name="T39" fmla="*/ 18 h 42"/>
                <a:gd name="T40" fmla="*/ 2 w 28"/>
                <a:gd name="T41" fmla="*/ 9 h 42"/>
                <a:gd name="T42" fmla="*/ 2 w 28"/>
                <a:gd name="T43" fmla="*/ 9 h 42"/>
                <a:gd name="T44" fmla="*/ 5 w 28"/>
                <a:gd name="T45" fmla="*/ 1 h 42"/>
                <a:gd name="T46" fmla="*/ 5 w 28"/>
                <a:gd name="T47" fmla="*/ 1 h 42"/>
                <a:gd name="T48" fmla="*/ 9 w 28"/>
                <a:gd name="T49" fmla="*/ 0 h 42"/>
                <a:gd name="T50" fmla="*/ 9 w 28"/>
                <a:gd name="T51" fmla="*/ 0 h 42"/>
                <a:gd name="T52" fmla="*/ 21 w 28"/>
                <a:gd name="T53" fmla="*/ 7 h 42"/>
                <a:gd name="T54" fmla="*/ 21 w 28"/>
                <a:gd name="T55" fmla="*/ 7 h 42"/>
                <a:gd name="T56" fmla="*/ 28 w 28"/>
                <a:gd name="T57" fmla="*/ 20 h 42"/>
                <a:gd name="T58" fmla="*/ 28 w 28"/>
                <a:gd name="T59" fmla="*/ 20 h 42"/>
                <a:gd name="T60" fmla="*/ 15 w 28"/>
                <a:gd name="T61" fmla="*/ 35 h 42"/>
                <a:gd name="T62" fmla="*/ 15 w 28"/>
                <a:gd name="T63" fmla="*/ 35 h 42"/>
                <a:gd name="T64" fmla="*/ 2 w 28"/>
                <a:gd name="T65" fmla="*/ 42 h 42"/>
                <a:gd name="T66" fmla="*/ 2 w 28"/>
                <a:gd name="T67" fmla="*/ 42 h 42"/>
                <a:gd name="T68" fmla="*/ 0 w 28"/>
                <a:gd name="T6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42">
                  <a:moveTo>
                    <a:pt x="0" y="39"/>
                  </a:moveTo>
                  <a:cubicBezTo>
                    <a:pt x="0" y="39"/>
                    <a:pt x="6" y="36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8" y="28"/>
                    <a:pt x="24" y="22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8"/>
                    <a:pt x="21" y="14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5" y="6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7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1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15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8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6"/>
                    <a:pt x="2" y="13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7"/>
                    <a:pt x="3" y="4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3" y="0"/>
                    <a:pt x="17" y="3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4" y="11"/>
                    <a:pt x="27" y="16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6"/>
                    <a:pt x="21" y="30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8" y="39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4"/>
            <p:cNvSpPr>
              <a:spLocks noEditPoints="1"/>
            </p:cNvSpPr>
            <p:nvPr/>
          </p:nvSpPr>
          <p:spPr bwMode="auto">
            <a:xfrm>
              <a:off x="1624" y="1352"/>
              <a:ext cx="95" cy="139"/>
            </a:xfrm>
            <a:custGeom>
              <a:avLst/>
              <a:gdLst>
                <a:gd name="T0" fmla="*/ 0 w 32"/>
                <a:gd name="T1" fmla="*/ 42 h 47"/>
                <a:gd name="T2" fmla="*/ 1 w 32"/>
                <a:gd name="T3" fmla="*/ 39 h 47"/>
                <a:gd name="T4" fmla="*/ 1 w 32"/>
                <a:gd name="T5" fmla="*/ 39 h 47"/>
                <a:gd name="T6" fmla="*/ 1 w 32"/>
                <a:gd name="T7" fmla="*/ 39 h 47"/>
                <a:gd name="T8" fmla="*/ 2 w 32"/>
                <a:gd name="T9" fmla="*/ 39 h 47"/>
                <a:gd name="T10" fmla="*/ 5 w 32"/>
                <a:gd name="T11" fmla="*/ 37 h 47"/>
                <a:gd name="T12" fmla="*/ 13 w 32"/>
                <a:gd name="T13" fmla="*/ 32 h 47"/>
                <a:gd name="T14" fmla="*/ 24 w 32"/>
                <a:gd name="T15" fmla="*/ 22 h 47"/>
                <a:gd name="T16" fmla="*/ 24 w 32"/>
                <a:gd name="T17" fmla="*/ 22 h 47"/>
                <a:gd name="T18" fmla="*/ 11 w 32"/>
                <a:gd name="T19" fmla="*/ 8 h 47"/>
                <a:gd name="T20" fmla="*/ 10 w 32"/>
                <a:gd name="T21" fmla="*/ 11 h 47"/>
                <a:gd name="T22" fmla="*/ 11 w 32"/>
                <a:gd name="T23" fmla="*/ 14 h 47"/>
                <a:gd name="T24" fmla="*/ 17 w 32"/>
                <a:gd name="T25" fmla="*/ 17 h 47"/>
                <a:gd name="T26" fmla="*/ 14 w 32"/>
                <a:gd name="T27" fmla="*/ 25 h 47"/>
                <a:gd name="T28" fmla="*/ 14 w 32"/>
                <a:gd name="T29" fmla="*/ 25 h 47"/>
                <a:gd name="T30" fmla="*/ 13 w 32"/>
                <a:gd name="T31" fmla="*/ 25 h 47"/>
                <a:gd name="T32" fmla="*/ 13 w 32"/>
                <a:gd name="T33" fmla="*/ 24 h 47"/>
                <a:gd name="T34" fmla="*/ 13 w 32"/>
                <a:gd name="T35" fmla="*/ 24 h 47"/>
                <a:gd name="T36" fmla="*/ 7 w 32"/>
                <a:gd name="T37" fmla="*/ 21 h 47"/>
                <a:gd name="T38" fmla="*/ 7 w 32"/>
                <a:gd name="T39" fmla="*/ 21 h 47"/>
                <a:gd name="T40" fmla="*/ 2 w 32"/>
                <a:gd name="T41" fmla="*/ 11 h 47"/>
                <a:gd name="T42" fmla="*/ 6 w 32"/>
                <a:gd name="T43" fmla="*/ 2 h 47"/>
                <a:gd name="T44" fmla="*/ 11 w 32"/>
                <a:gd name="T45" fmla="*/ 0 h 47"/>
                <a:gd name="T46" fmla="*/ 24 w 32"/>
                <a:gd name="T47" fmla="*/ 8 h 47"/>
                <a:gd name="T48" fmla="*/ 18 w 32"/>
                <a:gd name="T49" fmla="*/ 38 h 47"/>
                <a:gd name="T50" fmla="*/ 5 w 32"/>
                <a:gd name="T51" fmla="*/ 46 h 47"/>
                <a:gd name="T52" fmla="*/ 5 w 32"/>
                <a:gd name="T53" fmla="*/ 42 h 47"/>
                <a:gd name="T54" fmla="*/ 5 w 32"/>
                <a:gd name="T55" fmla="*/ 42 h 47"/>
                <a:gd name="T56" fmla="*/ 9 w 32"/>
                <a:gd name="T57" fmla="*/ 39 h 47"/>
                <a:gd name="T58" fmla="*/ 15 w 32"/>
                <a:gd name="T59" fmla="*/ 35 h 47"/>
                <a:gd name="T60" fmla="*/ 15 w 32"/>
                <a:gd name="T61" fmla="*/ 35 h 47"/>
                <a:gd name="T62" fmla="*/ 21 w 32"/>
                <a:gd name="T63" fmla="*/ 31 h 47"/>
                <a:gd name="T64" fmla="*/ 23 w 32"/>
                <a:gd name="T65" fmla="*/ 29 h 47"/>
                <a:gd name="T66" fmla="*/ 22 w 32"/>
                <a:gd name="T67" fmla="*/ 12 h 47"/>
                <a:gd name="T68" fmla="*/ 28 w 32"/>
                <a:gd name="T69" fmla="*/ 22 h 47"/>
                <a:gd name="T70" fmla="*/ 13 w 32"/>
                <a:gd name="T71" fmla="*/ 20 h 47"/>
                <a:gd name="T72" fmla="*/ 10 w 32"/>
                <a:gd name="T73" fmla="*/ 18 h 47"/>
                <a:gd name="T74" fmla="*/ 7 w 32"/>
                <a:gd name="T75" fmla="*/ 14 h 47"/>
                <a:gd name="T76" fmla="*/ 6 w 32"/>
                <a:gd name="T77" fmla="*/ 11 h 47"/>
                <a:gd name="T78" fmla="*/ 9 w 32"/>
                <a:gd name="T79" fmla="*/ 5 h 47"/>
                <a:gd name="T80" fmla="*/ 9 w 32"/>
                <a:gd name="T81" fmla="*/ 5 h 47"/>
                <a:gd name="T82" fmla="*/ 6 w 32"/>
                <a:gd name="T83" fmla="*/ 11 h 47"/>
                <a:gd name="T84" fmla="*/ 6 w 32"/>
                <a:gd name="T85" fmla="*/ 11 h 47"/>
                <a:gd name="T86" fmla="*/ 6 w 32"/>
                <a:gd name="T87" fmla="*/ 11 h 47"/>
                <a:gd name="T88" fmla="*/ 10 w 32"/>
                <a:gd name="T89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42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4" y="38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7" y="36"/>
                    <a:pt x="10" y="34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8" y="29"/>
                    <a:pt x="23" y="24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1" y="16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0"/>
                    <a:pt x="12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10" y="10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5"/>
                    <a:pt x="16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2"/>
                    <a:pt x="8" y="22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3" y="19"/>
                    <a:pt x="2" y="15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8"/>
                    <a:pt x="3" y="5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0"/>
                    <a:pt x="9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20" y="4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8" y="12"/>
                    <a:pt x="31" y="17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1" y="30"/>
                    <a:pt x="24" y="34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1" y="43"/>
                    <a:pt x="5" y="46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0" y="42"/>
                    <a:pt x="0" y="42"/>
                    <a:pt x="0" y="42"/>
                  </a:cubicBezTo>
                  <a:close/>
                  <a:moveTo>
                    <a:pt x="5" y="42"/>
                  </a:moveTo>
                  <a:cubicBezTo>
                    <a:pt x="5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lose/>
                  <a:moveTo>
                    <a:pt x="15" y="35"/>
                  </a:moveTo>
                  <a:cubicBezTo>
                    <a:pt x="13" y="37"/>
                    <a:pt x="11" y="38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1" y="38"/>
                    <a:pt x="13" y="37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lose/>
                  <a:moveTo>
                    <a:pt x="23" y="29"/>
                  </a:moveTo>
                  <a:cubicBezTo>
                    <a:pt x="23" y="29"/>
                    <a:pt x="22" y="30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4" y="29"/>
                    <a:pt x="26" y="27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6" y="26"/>
                    <a:pt x="25" y="27"/>
                    <a:pt x="23" y="29"/>
                  </a:cubicBezTo>
                  <a:close/>
                  <a:moveTo>
                    <a:pt x="28" y="22"/>
                  </a:moveTo>
                  <a:cubicBezTo>
                    <a:pt x="27" y="19"/>
                    <a:pt x="25" y="15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5" y="15"/>
                    <a:pt x="27" y="19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lose/>
                  <a:moveTo>
                    <a:pt x="14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19"/>
                    <a:pt x="11" y="19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3" y="20"/>
                    <a:pt x="14" y="20"/>
                  </a:cubicBezTo>
                  <a:close/>
                  <a:moveTo>
                    <a:pt x="8" y="17"/>
                  </a:moveTo>
                  <a:cubicBezTo>
                    <a:pt x="7" y="16"/>
                    <a:pt x="7" y="16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7" y="16"/>
                    <a:pt x="8" y="17"/>
                  </a:cubicBezTo>
                  <a:close/>
                  <a:moveTo>
                    <a:pt x="6" y="11"/>
                  </a:moveTo>
                  <a:cubicBezTo>
                    <a:pt x="6" y="9"/>
                    <a:pt x="7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6"/>
                    <a:pt x="6" y="9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9" y="4"/>
                  </a:move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5"/>
            <p:cNvSpPr>
              <a:spLocks noEditPoints="1"/>
            </p:cNvSpPr>
            <p:nvPr/>
          </p:nvSpPr>
          <p:spPr bwMode="auto">
            <a:xfrm>
              <a:off x="1651" y="1423"/>
              <a:ext cx="98" cy="68"/>
            </a:xfrm>
            <a:custGeom>
              <a:avLst/>
              <a:gdLst>
                <a:gd name="T0" fmla="*/ 0 w 33"/>
                <a:gd name="T1" fmla="*/ 23 h 23"/>
                <a:gd name="T2" fmla="*/ 0 w 33"/>
                <a:gd name="T3" fmla="*/ 19 h 23"/>
                <a:gd name="T4" fmla="*/ 7 w 33"/>
                <a:gd name="T5" fmla="*/ 19 h 23"/>
                <a:gd name="T6" fmla="*/ 7 w 33"/>
                <a:gd name="T7" fmla="*/ 19 h 23"/>
                <a:gd name="T8" fmla="*/ 18 w 33"/>
                <a:gd name="T9" fmla="*/ 19 h 23"/>
                <a:gd name="T10" fmla="*/ 18 w 33"/>
                <a:gd name="T11" fmla="*/ 19 h 23"/>
                <a:gd name="T12" fmla="*/ 24 w 33"/>
                <a:gd name="T13" fmla="*/ 18 h 23"/>
                <a:gd name="T14" fmla="*/ 24 w 33"/>
                <a:gd name="T15" fmla="*/ 18 h 23"/>
                <a:gd name="T16" fmla="*/ 27 w 33"/>
                <a:gd name="T17" fmla="*/ 12 h 23"/>
                <a:gd name="T18" fmla="*/ 27 w 33"/>
                <a:gd name="T19" fmla="*/ 12 h 23"/>
                <a:gd name="T20" fmla="*/ 29 w 33"/>
                <a:gd name="T21" fmla="*/ 7 h 23"/>
                <a:gd name="T22" fmla="*/ 29 w 33"/>
                <a:gd name="T23" fmla="*/ 7 h 23"/>
                <a:gd name="T24" fmla="*/ 27 w 33"/>
                <a:gd name="T25" fmla="*/ 4 h 23"/>
                <a:gd name="T26" fmla="*/ 27 w 33"/>
                <a:gd name="T27" fmla="*/ 4 h 23"/>
                <a:gd name="T28" fmla="*/ 26 w 33"/>
                <a:gd name="T29" fmla="*/ 4 h 23"/>
                <a:gd name="T30" fmla="*/ 26 w 33"/>
                <a:gd name="T31" fmla="*/ 4 h 23"/>
                <a:gd name="T32" fmla="*/ 25 w 33"/>
                <a:gd name="T33" fmla="*/ 7 h 23"/>
                <a:gd name="T34" fmla="*/ 25 w 33"/>
                <a:gd name="T35" fmla="*/ 7 h 23"/>
                <a:gd name="T36" fmla="*/ 23 w 33"/>
                <a:gd name="T37" fmla="*/ 11 h 23"/>
                <a:gd name="T38" fmla="*/ 23 w 33"/>
                <a:gd name="T39" fmla="*/ 11 h 23"/>
                <a:gd name="T40" fmla="*/ 19 w 33"/>
                <a:gd name="T41" fmla="*/ 9 h 23"/>
                <a:gd name="T42" fmla="*/ 21 w 33"/>
                <a:gd name="T43" fmla="*/ 5 h 23"/>
                <a:gd name="T44" fmla="*/ 21 w 33"/>
                <a:gd name="T45" fmla="*/ 5 h 23"/>
                <a:gd name="T46" fmla="*/ 27 w 33"/>
                <a:gd name="T47" fmla="*/ 0 h 23"/>
                <a:gd name="T48" fmla="*/ 27 w 33"/>
                <a:gd name="T49" fmla="*/ 0 h 23"/>
                <a:gd name="T50" fmla="*/ 30 w 33"/>
                <a:gd name="T51" fmla="*/ 1 h 23"/>
                <a:gd name="T52" fmla="*/ 30 w 33"/>
                <a:gd name="T53" fmla="*/ 1 h 23"/>
                <a:gd name="T54" fmla="*/ 33 w 33"/>
                <a:gd name="T55" fmla="*/ 7 h 23"/>
                <a:gd name="T56" fmla="*/ 33 w 33"/>
                <a:gd name="T57" fmla="*/ 7 h 23"/>
                <a:gd name="T58" fmla="*/ 30 w 33"/>
                <a:gd name="T59" fmla="*/ 14 h 23"/>
                <a:gd name="T60" fmla="*/ 30 w 33"/>
                <a:gd name="T61" fmla="*/ 14 h 23"/>
                <a:gd name="T62" fmla="*/ 27 w 33"/>
                <a:gd name="T63" fmla="*/ 20 h 23"/>
                <a:gd name="T64" fmla="*/ 27 w 33"/>
                <a:gd name="T65" fmla="*/ 20 h 23"/>
                <a:gd name="T66" fmla="*/ 19 w 33"/>
                <a:gd name="T67" fmla="*/ 23 h 23"/>
                <a:gd name="T68" fmla="*/ 19 w 33"/>
                <a:gd name="T69" fmla="*/ 23 h 23"/>
                <a:gd name="T70" fmla="*/ 7 w 33"/>
                <a:gd name="T71" fmla="*/ 23 h 23"/>
                <a:gd name="T72" fmla="*/ 7 w 33"/>
                <a:gd name="T73" fmla="*/ 23 h 23"/>
                <a:gd name="T74" fmla="*/ 0 w 33"/>
                <a:gd name="T75" fmla="*/ 23 h 23"/>
                <a:gd name="T76" fmla="*/ 23 w 33"/>
                <a:gd name="T77" fmla="*/ 11 h 23"/>
                <a:gd name="T78" fmla="*/ 23 w 33"/>
                <a:gd name="T79" fmla="*/ 11 h 23"/>
                <a:gd name="T80" fmla="*/ 23 w 33"/>
                <a:gd name="T81" fmla="*/ 11 h 23"/>
                <a:gd name="T82" fmla="*/ 23 w 33"/>
                <a:gd name="T83" fmla="*/ 11 h 23"/>
                <a:gd name="T84" fmla="*/ 23 w 33"/>
                <a:gd name="T8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23">
                  <a:moveTo>
                    <a:pt x="0" y="23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0" y="19"/>
                    <a:pt x="14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3" y="19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5" y="1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9"/>
                    <a:pt x="29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6"/>
                    <a:pt x="29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5" y="6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9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3" y="3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3"/>
                    <a:pt x="33" y="4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9"/>
                    <a:pt x="32" y="11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8" y="17"/>
                    <a:pt x="28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2"/>
                    <a:pt x="24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0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2" y="23"/>
                    <a:pt x="0" y="23"/>
                    <a:pt x="0" y="23"/>
                  </a:cubicBezTo>
                  <a:close/>
                  <a:moveTo>
                    <a:pt x="23" y="1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6"/>
            <p:cNvSpPr>
              <a:spLocks noEditPoints="1"/>
            </p:cNvSpPr>
            <p:nvPr/>
          </p:nvSpPr>
          <p:spPr bwMode="auto">
            <a:xfrm>
              <a:off x="1642" y="1417"/>
              <a:ext cx="113" cy="80"/>
            </a:xfrm>
            <a:custGeom>
              <a:avLst/>
              <a:gdLst>
                <a:gd name="T0" fmla="*/ 3 w 38"/>
                <a:gd name="T1" fmla="*/ 25 h 27"/>
                <a:gd name="T2" fmla="*/ 3 w 38"/>
                <a:gd name="T3" fmla="*/ 25 h 27"/>
                <a:gd name="T4" fmla="*/ 0 w 38"/>
                <a:gd name="T5" fmla="*/ 27 h 27"/>
                <a:gd name="T6" fmla="*/ 3 w 38"/>
                <a:gd name="T7" fmla="*/ 19 h 27"/>
                <a:gd name="T8" fmla="*/ 10 w 38"/>
                <a:gd name="T9" fmla="*/ 19 h 27"/>
                <a:gd name="T10" fmla="*/ 21 w 38"/>
                <a:gd name="T11" fmla="*/ 19 h 27"/>
                <a:gd name="T12" fmla="*/ 25 w 38"/>
                <a:gd name="T13" fmla="*/ 19 h 27"/>
                <a:gd name="T14" fmla="*/ 26 w 38"/>
                <a:gd name="T15" fmla="*/ 18 h 27"/>
                <a:gd name="T16" fmla="*/ 27 w 38"/>
                <a:gd name="T17" fmla="*/ 15 h 27"/>
                <a:gd name="T18" fmla="*/ 24 w 38"/>
                <a:gd name="T19" fmla="*/ 15 h 27"/>
                <a:gd name="T20" fmla="*/ 20 w 38"/>
                <a:gd name="T21" fmla="*/ 13 h 27"/>
                <a:gd name="T22" fmla="*/ 20 w 38"/>
                <a:gd name="T23" fmla="*/ 11 h 27"/>
                <a:gd name="T24" fmla="*/ 21 w 38"/>
                <a:gd name="T25" fmla="*/ 10 h 27"/>
                <a:gd name="T26" fmla="*/ 21 w 38"/>
                <a:gd name="T27" fmla="*/ 9 h 27"/>
                <a:gd name="T28" fmla="*/ 23 w 38"/>
                <a:gd name="T29" fmla="*/ 6 h 27"/>
                <a:gd name="T30" fmla="*/ 30 w 38"/>
                <a:gd name="T31" fmla="*/ 0 h 27"/>
                <a:gd name="T32" fmla="*/ 30 w 38"/>
                <a:gd name="T33" fmla="*/ 0 h 27"/>
                <a:gd name="T34" fmla="*/ 34 w 38"/>
                <a:gd name="T35" fmla="*/ 1 h 27"/>
                <a:gd name="T36" fmla="*/ 38 w 38"/>
                <a:gd name="T37" fmla="*/ 9 h 27"/>
                <a:gd name="T38" fmla="*/ 35 w 38"/>
                <a:gd name="T39" fmla="*/ 18 h 27"/>
                <a:gd name="T40" fmla="*/ 32 w 38"/>
                <a:gd name="T41" fmla="*/ 23 h 27"/>
                <a:gd name="T42" fmla="*/ 22 w 38"/>
                <a:gd name="T43" fmla="*/ 27 h 27"/>
                <a:gd name="T44" fmla="*/ 10 w 38"/>
                <a:gd name="T45" fmla="*/ 27 h 27"/>
                <a:gd name="T46" fmla="*/ 9 w 38"/>
                <a:gd name="T47" fmla="*/ 27 h 27"/>
                <a:gd name="T48" fmla="*/ 3 w 38"/>
                <a:gd name="T49" fmla="*/ 27 h 27"/>
                <a:gd name="T50" fmla="*/ 22 w 38"/>
                <a:gd name="T51" fmla="*/ 23 h 27"/>
                <a:gd name="T52" fmla="*/ 22 w 38"/>
                <a:gd name="T53" fmla="*/ 23 h 27"/>
                <a:gd name="T54" fmla="*/ 22 w 38"/>
                <a:gd name="T55" fmla="*/ 23 h 27"/>
                <a:gd name="T56" fmla="*/ 10 w 38"/>
                <a:gd name="T57" fmla="*/ 23 h 27"/>
                <a:gd name="T58" fmla="*/ 5 w 38"/>
                <a:gd name="T59" fmla="*/ 23 h 27"/>
                <a:gd name="T60" fmla="*/ 10 w 38"/>
                <a:gd name="T61" fmla="*/ 23 h 27"/>
                <a:gd name="T62" fmla="*/ 27 w 38"/>
                <a:gd name="T63" fmla="*/ 22 h 27"/>
                <a:gd name="T64" fmla="*/ 24 w 38"/>
                <a:gd name="T65" fmla="*/ 23 h 27"/>
                <a:gd name="T66" fmla="*/ 28 w 38"/>
                <a:gd name="T67" fmla="*/ 22 h 27"/>
                <a:gd name="T68" fmla="*/ 28 w 38"/>
                <a:gd name="T69" fmla="*/ 22 h 27"/>
                <a:gd name="T70" fmla="*/ 29 w 38"/>
                <a:gd name="T71" fmla="*/ 20 h 27"/>
                <a:gd name="T72" fmla="*/ 30 w 38"/>
                <a:gd name="T73" fmla="*/ 18 h 27"/>
                <a:gd name="T74" fmla="*/ 29 w 38"/>
                <a:gd name="T75" fmla="*/ 20 h 27"/>
                <a:gd name="T76" fmla="*/ 31 w 38"/>
                <a:gd name="T77" fmla="*/ 16 h 27"/>
                <a:gd name="T78" fmla="*/ 31 w 38"/>
                <a:gd name="T79" fmla="*/ 15 h 27"/>
                <a:gd name="T80" fmla="*/ 34 w 38"/>
                <a:gd name="T81" fmla="*/ 10 h 27"/>
                <a:gd name="T82" fmla="*/ 34 w 38"/>
                <a:gd name="T83" fmla="*/ 10 h 27"/>
                <a:gd name="T84" fmla="*/ 30 w 38"/>
                <a:gd name="T85" fmla="*/ 10 h 27"/>
                <a:gd name="T86" fmla="*/ 28 w 38"/>
                <a:gd name="T87" fmla="*/ 12 h 27"/>
                <a:gd name="T88" fmla="*/ 28 w 38"/>
                <a:gd name="T89" fmla="*/ 13 h 27"/>
                <a:gd name="T90" fmla="*/ 30 w 38"/>
                <a:gd name="T91" fmla="*/ 9 h 27"/>
                <a:gd name="T92" fmla="*/ 30 w 38"/>
                <a:gd name="T93" fmla="*/ 9 h 27"/>
                <a:gd name="T94" fmla="*/ 30 w 38"/>
                <a:gd name="T95" fmla="*/ 9 h 27"/>
                <a:gd name="T96" fmla="*/ 30 w 38"/>
                <a:gd name="T97" fmla="*/ 9 h 27"/>
                <a:gd name="T98" fmla="*/ 28 w 38"/>
                <a:gd name="T99" fmla="*/ 13 h 27"/>
                <a:gd name="T100" fmla="*/ 28 w 38"/>
                <a:gd name="T101" fmla="*/ 13 h 27"/>
                <a:gd name="T102" fmla="*/ 26 w 38"/>
                <a:gd name="T103" fmla="*/ 8 h 27"/>
                <a:gd name="T104" fmla="*/ 25 w 38"/>
                <a:gd name="T105" fmla="*/ 10 h 27"/>
                <a:gd name="T106" fmla="*/ 34 w 38"/>
                <a:gd name="T107" fmla="*/ 9 h 27"/>
                <a:gd name="T108" fmla="*/ 34 w 38"/>
                <a:gd name="T109" fmla="*/ 9 h 27"/>
                <a:gd name="T110" fmla="*/ 32 w 38"/>
                <a:gd name="T111" fmla="*/ 5 h 27"/>
                <a:gd name="T112" fmla="*/ 34 w 38"/>
                <a:gd name="T113" fmla="*/ 9 h 27"/>
                <a:gd name="T114" fmla="*/ 34 w 38"/>
                <a:gd name="T115" fmla="*/ 9 h 27"/>
                <a:gd name="T116" fmla="*/ 34 w 38"/>
                <a:gd name="T117" fmla="*/ 9 h 27"/>
                <a:gd name="T118" fmla="*/ 34 w 38"/>
                <a:gd name="T119" fmla="*/ 9 h 27"/>
                <a:gd name="T120" fmla="*/ 28 w 38"/>
                <a:gd name="T121" fmla="*/ 5 h 27"/>
                <a:gd name="T122" fmla="*/ 29 w 38"/>
                <a:gd name="T123" fmla="*/ 4 h 27"/>
                <a:gd name="T124" fmla="*/ 29 w 38"/>
                <a:gd name="T125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27">
                  <a:moveTo>
                    <a:pt x="3" y="27"/>
                  </a:moveTo>
                  <a:cubicBezTo>
                    <a:pt x="3" y="25"/>
                    <a:pt x="3" y="25"/>
                    <a:pt x="3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6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3" y="19"/>
                    <a:pt x="17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4"/>
                    <a:pt x="25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0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6" y="3"/>
                    <a:pt x="38" y="6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2"/>
                    <a:pt x="37" y="15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3" y="20"/>
                    <a:pt x="33" y="21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26"/>
                    <a:pt x="27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7" y="27"/>
                    <a:pt x="13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5" y="27"/>
                    <a:pt x="3" y="27"/>
                    <a:pt x="3" y="27"/>
                  </a:cubicBezTo>
                  <a:close/>
                  <a:moveTo>
                    <a:pt x="10" y="23"/>
                  </a:moveTo>
                  <a:cubicBezTo>
                    <a:pt x="13" y="23"/>
                    <a:pt x="17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3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8" y="23"/>
                    <a:pt x="7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7" y="23"/>
                    <a:pt x="8" y="23"/>
                    <a:pt x="10" y="23"/>
                  </a:cubicBezTo>
                  <a:close/>
                  <a:moveTo>
                    <a:pt x="2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3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lose/>
                  <a:moveTo>
                    <a:pt x="29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19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  <a:moveTo>
                    <a:pt x="31" y="15"/>
                  </a:moveTo>
                  <a:cubicBezTo>
                    <a:pt x="31" y="15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3" y="13"/>
                    <a:pt x="34" y="11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1"/>
                    <a:pt x="33" y="13"/>
                    <a:pt x="31" y="15"/>
                  </a:cubicBezTo>
                  <a:close/>
                  <a:moveTo>
                    <a:pt x="30" y="10"/>
                  </a:moveTo>
                  <a:cubicBezTo>
                    <a:pt x="29" y="11"/>
                    <a:pt x="29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1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10"/>
                  </a:cubicBezTo>
                  <a:close/>
                  <a:moveTo>
                    <a:pt x="28" y="13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lose/>
                  <a:moveTo>
                    <a:pt x="25" y="10"/>
                  </a:moveTo>
                  <a:cubicBezTo>
                    <a:pt x="25" y="9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5" y="9"/>
                    <a:pt x="25" y="10"/>
                  </a:cubicBezTo>
                  <a:close/>
                  <a:moveTo>
                    <a:pt x="34" y="9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3" y="7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7"/>
                    <a:pt x="34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lose/>
                  <a:moveTo>
                    <a:pt x="27" y="6"/>
                  </a:moveTo>
                  <a:cubicBezTo>
                    <a:pt x="27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5"/>
                    <a:pt x="2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7"/>
            <p:cNvSpPr>
              <a:spLocks noEditPoints="1"/>
            </p:cNvSpPr>
            <p:nvPr/>
          </p:nvSpPr>
          <p:spPr bwMode="auto">
            <a:xfrm>
              <a:off x="1256" y="1820"/>
              <a:ext cx="315" cy="376"/>
            </a:xfrm>
            <a:custGeom>
              <a:avLst/>
              <a:gdLst>
                <a:gd name="T0" fmla="*/ 19 w 106"/>
                <a:gd name="T1" fmla="*/ 124 h 127"/>
                <a:gd name="T2" fmla="*/ 0 w 106"/>
                <a:gd name="T3" fmla="*/ 73 h 127"/>
                <a:gd name="T4" fmla="*/ 0 w 106"/>
                <a:gd name="T5" fmla="*/ 73 h 127"/>
                <a:gd name="T6" fmla="*/ 10 w 106"/>
                <a:gd name="T7" fmla="*/ 34 h 127"/>
                <a:gd name="T8" fmla="*/ 10 w 106"/>
                <a:gd name="T9" fmla="*/ 34 h 127"/>
                <a:gd name="T10" fmla="*/ 74 w 106"/>
                <a:gd name="T11" fmla="*/ 0 h 127"/>
                <a:gd name="T12" fmla="*/ 74 w 106"/>
                <a:gd name="T13" fmla="*/ 0 h 127"/>
                <a:gd name="T14" fmla="*/ 93 w 106"/>
                <a:gd name="T15" fmla="*/ 5 h 127"/>
                <a:gd name="T16" fmla="*/ 93 w 106"/>
                <a:gd name="T17" fmla="*/ 5 h 127"/>
                <a:gd name="T18" fmla="*/ 106 w 106"/>
                <a:gd name="T19" fmla="*/ 34 h 127"/>
                <a:gd name="T20" fmla="*/ 106 w 106"/>
                <a:gd name="T21" fmla="*/ 34 h 127"/>
                <a:gd name="T22" fmla="*/ 91 w 106"/>
                <a:gd name="T23" fmla="*/ 81 h 127"/>
                <a:gd name="T24" fmla="*/ 91 w 106"/>
                <a:gd name="T25" fmla="*/ 81 h 127"/>
                <a:gd name="T26" fmla="*/ 30 w 106"/>
                <a:gd name="T27" fmla="*/ 127 h 127"/>
                <a:gd name="T28" fmla="*/ 30 w 106"/>
                <a:gd name="T29" fmla="*/ 127 h 127"/>
                <a:gd name="T30" fmla="*/ 30 w 106"/>
                <a:gd name="T31" fmla="*/ 127 h 127"/>
                <a:gd name="T32" fmla="*/ 30 w 106"/>
                <a:gd name="T33" fmla="*/ 127 h 127"/>
                <a:gd name="T34" fmla="*/ 19 w 106"/>
                <a:gd name="T35" fmla="*/ 124 h 127"/>
                <a:gd name="T36" fmla="*/ 14 w 106"/>
                <a:gd name="T37" fmla="*/ 36 h 127"/>
                <a:gd name="T38" fmla="*/ 4 w 106"/>
                <a:gd name="T39" fmla="*/ 73 h 127"/>
                <a:gd name="T40" fmla="*/ 4 w 106"/>
                <a:gd name="T41" fmla="*/ 73 h 127"/>
                <a:gd name="T42" fmla="*/ 21 w 106"/>
                <a:gd name="T43" fmla="*/ 120 h 127"/>
                <a:gd name="T44" fmla="*/ 21 w 106"/>
                <a:gd name="T45" fmla="*/ 120 h 127"/>
                <a:gd name="T46" fmla="*/ 30 w 106"/>
                <a:gd name="T47" fmla="*/ 123 h 127"/>
                <a:gd name="T48" fmla="*/ 30 w 106"/>
                <a:gd name="T49" fmla="*/ 123 h 127"/>
                <a:gd name="T50" fmla="*/ 88 w 106"/>
                <a:gd name="T51" fmla="*/ 79 h 127"/>
                <a:gd name="T52" fmla="*/ 88 w 106"/>
                <a:gd name="T53" fmla="*/ 79 h 127"/>
                <a:gd name="T54" fmla="*/ 102 w 106"/>
                <a:gd name="T55" fmla="*/ 34 h 127"/>
                <a:gd name="T56" fmla="*/ 102 w 106"/>
                <a:gd name="T57" fmla="*/ 34 h 127"/>
                <a:gd name="T58" fmla="*/ 91 w 106"/>
                <a:gd name="T59" fmla="*/ 8 h 127"/>
                <a:gd name="T60" fmla="*/ 91 w 106"/>
                <a:gd name="T61" fmla="*/ 8 h 127"/>
                <a:gd name="T62" fmla="*/ 74 w 106"/>
                <a:gd name="T63" fmla="*/ 4 h 127"/>
                <a:gd name="T64" fmla="*/ 74 w 106"/>
                <a:gd name="T65" fmla="*/ 4 h 127"/>
                <a:gd name="T66" fmla="*/ 73 w 106"/>
                <a:gd name="T67" fmla="*/ 4 h 127"/>
                <a:gd name="T68" fmla="*/ 73 w 106"/>
                <a:gd name="T69" fmla="*/ 4 h 127"/>
                <a:gd name="T70" fmla="*/ 14 w 106"/>
                <a:gd name="T71" fmla="*/ 3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127">
                  <a:moveTo>
                    <a:pt x="19" y="124"/>
                  </a:moveTo>
                  <a:cubicBezTo>
                    <a:pt x="8" y="116"/>
                    <a:pt x="0" y="95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9"/>
                    <a:pt x="3" y="45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25" y="12"/>
                    <a:pt x="52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1" y="0"/>
                    <a:pt x="88" y="2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102" y="11"/>
                    <a:pt x="106" y="22"/>
                    <a:pt x="106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48"/>
                    <a:pt x="101" y="65"/>
                    <a:pt x="91" y="81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75" y="105"/>
                    <a:pt x="50" y="127"/>
                    <a:pt x="30" y="127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26" y="127"/>
                    <a:pt x="23" y="126"/>
                    <a:pt x="19" y="124"/>
                  </a:cubicBezTo>
                  <a:close/>
                  <a:moveTo>
                    <a:pt x="14" y="36"/>
                  </a:moveTo>
                  <a:cubicBezTo>
                    <a:pt x="7" y="46"/>
                    <a:pt x="4" y="60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4" y="94"/>
                    <a:pt x="12" y="114"/>
                    <a:pt x="21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4" y="122"/>
                    <a:pt x="27" y="123"/>
                    <a:pt x="30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47" y="123"/>
                    <a:pt x="73" y="102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98" y="63"/>
                    <a:pt x="102" y="47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22"/>
                    <a:pt x="98" y="13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87" y="6"/>
                    <a:pt x="81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54" y="4"/>
                    <a:pt x="27" y="15"/>
                    <a:pt x="1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8"/>
            <p:cNvSpPr>
              <a:spLocks noEditPoints="1"/>
            </p:cNvSpPr>
            <p:nvPr/>
          </p:nvSpPr>
          <p:spPr bwMode="auto">
            <a:xfrm>
              <a:off x="1250" y="1814"/>
              <a:ext cx="327" cy="388"/>
            </a:xfrm>
            <a:custGeom>
              <a:avLst/>
              <a:gdLst>
                <a:gd name="T0" fmla="*/ 20 w 110"/>
                <a:gd name="T1" fmla="*/ 127 h 131"/>
                <a:gd name="T2" fmla="*/ 0 w 110"/>
                <a:gd name="T3" fmla="*/ 75 h 131"/>
                <a:gd name="T4" fmla="*/ 11 w 110"/>
                <a:gd name="T5" fmla="*/ 34 h 131"/>
                <a:gd name="T6" fmla="*/ 96 w 110"/>
                <a:gd name="T7" fmla="*/ 5 h 131"/>
                <a:gd name="T8" fmla="*/ 110 w 110"/>
                <a:gd name="T9" fmla="*/ 36 h 131"/>
                <a:gd name="T10" fmla="*/ 95 w 110"/>
                <a:gd name="T11" fmla="*/ 84 h 131"/>
                <a:gd name="T12" fmla="*/ 32 w 110"/>
                <a:gd name="T13" fmla="*/ 131 h 131"/>
                <a:gd name="T14" fmla="*/ 33 w 110"/>
                <a:gd name="T15" fmla="*/ 127 h 131"/>
                <a:gd name="T16" fmla="*/ 34 w 110"/>
                <a:gd name="T17" fmla="*/ 127 h 131"/>
                <a:gd name="T18" fmla="*/ 34 w 110"/>
                <a:gd name="T19" fmla="*/ 127 h 131"/>
                <a:gd name="T20" fmla="*/ 34 w 110"/>
                <a:gd name="T21" fmla="*/ 127 h 131"/>
                <a:gd name="T22" fmla="*/ 35 w 110"/>
                <a:gd name="T23" fmla="*/ 127 h 131"/>
                <a:gd name="T24" fmla="*/ 35 w 110"/>
                <a:gd name="T25" fmla="*/ 127 h 131"/>
                <a:gd name="T26" fmla="*/ 35 w 110"/>
                <a:gd name="T27" fmla="*/ 127 h 131"/>
                <a:gd name="T28" fmla="*/ 79 w 110"/>
                <a:gd name="T29" fmla="*/ 98 h 131"/>
                <a:gd name="T30" fmla="*/ 8 w 110"/>
                <a:gd name="T31" fmla="*/ 75 h 131"/>
                <a:gd name="T32" fmla="*/ 25 w 110"/>
                <a:gd name="T33" fmla="*/ 121 h 131"/>
                <a:gd name="T34" fmla="*/ 32 w 110"/>
                <a:gd name="T35" fmla="*/ 123 h 131"/>
                <a:gd name="T36" fmla="*/ 88 w 110"/>
                <a:gd name="T37" fmla="*/ 79 h 131"/>
                <a:gd name="T38" fmla="*/ 102 w 110"/>
                <a:gd name="T39" fmla="*/ 36 h 131"/>
                <a:gd name="T40" fmla="*/ 102 w 110"/>
                <a:gd name="T41" fmla="*/ 36 h 131"/>
                <a:gd name="T42" fmla="*/ 92 w 110"/>
                <a:gd name="T43" fmla="*/ 12 h 131"/>
                <a:gd name="T44" fmla="*/ 75 w 110"/>
                <a:gd name="T45" fmla="*/ 8 h 131"/>
                <a:gd name="T46" fmla="*/ 16 w 110"/>
                <a:gd name="T47" fmla="*/ 38 h 131"/>
                <a:gd name="T48" fmla="*/ 8 w 110"/>
                <a:gd name="T49" fmla="*/ 75 h 131"/>
                <a:gd name="T50" fmla="*/ 80 w 110"/>
                <a:gd name="T51" fmla="*/ 97 h 131"/>
                <a:gd name="T52" fmla="*/ 4 w 110"/>
                <a:gd name="T53" fmla="*/ 75 h 131"/>
                <a:gd name="T54" fmla="*/ 4 w 110"/>
                <a:gd name="T55" fmla="*/ 75 h 131"/>
                <a:gd name="T56" fmla="*/ 4 w 110"/>
                <a:gd name="T57" fmla="*/ 75 h 131"/>
                <a:gd name="T58" fmla="*/ 4 w 110"/>
                <a:gd name="T59" fmla="*/ 75 h 131"/>
                <a:gd name="T60" fmla="*/ 101 w 110"/>
                <a:gd name="T61" fmla="*/ 62 h 131"/>
                <a:gd name="T62" fmla="*/ 101 w 110"/>
                <a:gd name="T63" fmla="*/ 62 h 131"/>
                <a:gd name="T64" fmla="*/ 106 w 110"/>
                <a:gd name="T65" fmla="*/ 40 h 131"/>
                <a:gd name="T66" fmla="*/ 106 w 110"/>
                <a:gd name="T67" fmla="*/ 39 h 131"/>
                <a:gd name="T68" fmla="*/ 106 w 110"/>
                <a:gd name="T69" fmla="*/ 39 h 131"/>
                <a:gd name="T70" fmla="*/ 106 w 110"/>
                <a:gd name="T71" fmla="*/ 39 h 131"/>
                <a:gd name="T72" fmla="*/ 106 w 110"/>
                <a:gd name="T73" fmla="*/ 38 h 131"/>
                <a:gd name="T74" fmla="*/ 106 w 110"/>
                <a:gd name="T75" fmla="*/ 37 h 131"/>
                <a:gd name="T76" fmla="*/ 106 w 110"/>
                <a:gd name="T77" fmla="*/ 37 h 131"/>
                <a:gd name="T78" fmla="*/ 106 w 110"/>
                <a:gd name="T79" fmla="*/ 37 h 131"/>
                <a:gd name="T80" fmla="*/ 73 w 110"/>
                <a:gd name="T81" fmla="*/ 4 h 131"/>
                <a:gd name="T82" fmla="*/ 14 w 110"/>
                <a:gd name="T83" fmla="*/ 37 h 131"/>
                <a:gd name="T84" fmla="*/ 102 w 110"/>
                <a:gd name="T85" fmla="*/ 18 h 131"/>
                <a:gd name="T86" fmla="*/ 94 w 110"/>
                <a:gd name="T87" fmla="*/ 9 h 131"/>
                <a:gd name="T88" fmla="*/ 94 w 110"/>
                <a:gd name="T89" fmla="*/ 9 h 131"/>
                <a:gd name="T90" fmla="*/ 91 w 110"/>
                <a:gd name="T91" fmla="*/ 7 h 131"/>
                <a:gd name="T92" fmla="*/ 74 w 110"/>
                <a:gd name="T93" fmla="*/ 4 h 131"/>
                <a:gd name="T94" fmla="*/ 74 w 110"/>
                <a:gd name="T95" fmla="*/ 4 h 131"/>
                <a:gd name="T96" fmla="*/ 74 w 110"/>
                <a:gd name="T97" fmla="*/ 4 h 131"/>
                <a:gd name="T98" fmla="*/ 75 w 110"/>
                <a:gd name="T99" fmla="*/ 4 h 131"/>
                <a:gd name="T100" fmla="*/ 75 w 110"/>
                <a:gd name="T101" fmla="*/ 4 h 131"/>
                <a:gd name="T102" fmla="*/ 76 w 110"/>
                <a:gd name="T103" fmla="*/ 4 h 131"/>
                <a:gd name="T104" fmla="*/ 76 w 110"/>
                <a:gd name="T105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131">
                  <a:moveTo>
                    <a:pt x="32" y="131"/>
                  </a:moveTo>
                  <a:cubicBezTo>
                    <a:pt x="28" y="131"/>
                    <a:pt x="24" y="130"/>
                    <a:pt x="20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8" y="119"/>
                    <a:pt x="0" y="97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61"/>
                    <a:pt x="3" y="46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6" y="12"/>
                    <a:pt x="54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2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106" y="12"/>
                    <a:pt x="110" y="23"/>
                    <a:pt x="110" y="36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0" y="51"/>
                    <a:pt x="105" y="68"/>
                    <a:pt x="95" y="84"/>
                  </a:cubicBezTo>
                  <a:cubicBezTo>
                    <a:pt x="95" y="84"/>
                    <a:pt x="95" y="84"/>
                    <a:pt x="95" y="84"/>
                  </a:cubicBezTo>
                  <a:cubicBezTo>
                    <a:pt x="79" y="109"/>
                    <a:pt x="53" y="130"/>
                    <a:pt x="32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2" y="131"/>
                    <a:pt x="32" y="131"/>
                    <a:pt x="32" y="131"/>
                  </a:cubicBezTo>
                  <a:close/>
                  <a:moveTo>
                    <a:pt x="33" y="127"/>
                  </a:moveTo>
                  <a:cubicBezTo>
                    <a:pt x="33" y="127"/>
                    <a:pt x="33" y="127"/>
                    <a:pt x="33" y="127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33" y="127"/>
                    <a:pt x="33" y="127"/>
                    <a:pt x="33" y="127"/>
                  </a:cubicBezTo>
                  <a:close/>
                  <a:moveTo>
                    <a:pt x="34" y="127"/>
                  </a:moveTo>
                  <a:cubicBezTo>
                    <a:pt x="34" y="127"/>
                    <a:pt x="34" y="127"/>
                    <a:pt x="34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127"/>
                  </a:moveTo>
                  <a:cubicBezTo>
                    <a:pt x="34" y="127"/>
                    <a:pt x="34" y="127"/>
                    <a:pt x="34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127"/>
                  </a:moveTo>
                  <a:cubicBezTo>
                    <a:pt x="34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4" y="127"/>
                    <a:pt x="34" y="127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lose/>
                  <a:moveTo>
                    <a:pt x="35" y="127"/>
                  </a:moveTo>
                  <a:cubicBezTo>
                    <a:pt x="49" y="125"/>
                    <a:pt x="65" y="113"/>
                    <a:pt x="79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65" y="113"/>
                    <a:pt x="49" y="125"/>
                    <a:pt x="35" y="127"/>
                  </a:cubicBezTo>
                  <a:close/>
                  <a:moveTo>
                    <a:pt x="8" y="75"/>
                  </a:moveTo>
                  <a:cubicBezTo>
                    <a:pt x="8" y="75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96"/>
                    <a:pt x="16" y="116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7" y="122"/>
                    <a:pt x="29" y="123"/>
                    <a:pt x="32" y="123"/>
                  </a:cubicBezTo>
                  <a:cubicBezTo>
                    <a:pt x="32" y="123"/>
                    <a:pt x="32" y="123"/>
                    <a:pt x="32" y="123"/>
                  </a:cubicBezTo>
                  <a:cubicBezTo>
                    <a:pt x="32" y="123"/>
                    <a:pt x="32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48" y="123"/>
                    <a:pt x="73" y="103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98" y="65"/>
                    <a:pt x="102" y="49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25"/>
                    <a:pt x="99" y="16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88" y="10"/>
                    <a:pt x="82" y="8"/>
                    <a:pt x="7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56" y="8"/>
                    <a:pt x="30" y="1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1" y="49"/>
                    <a:pt x="8" y="62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lose/>
                  <a:moveTo>
                    <a:pt x="79" y="97"/>
                  </a:moveTo>
                  <a:cubicBezTo>
                    <a:pt x="79" y="97"/>
                    <a:pt x="80" y="97"/>
                    <a:pt x="80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0" y="97"/>
                    <a:pt x="79" y="97"/>
                    <a:pt x="79" y="97"/>
                  </a:cubicBezTo>
                  <a:close/>
                  <a:moveTo>
                    <a:pt x="4" y="75"/>
                  </a:move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lose/>
                  <a:moveTo>
                    <a:pt x="4" y="75"/>
                  </a:move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lose/>
                  <a:moveTo>
                    <a:pt x="101" y="62"/>
                  </a:moveTo>
                  <a:cubicBezTo>
                    <a:pt x="104" y="54"/>
                    <a:pt x="106" y="47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7"/>
                    <a:pt x="104" y="54"/>
                    <a:pt x="101" y="62"/>
                  </a:cubicBezTo>
                  <a:close/>
                  <a:moveTo>
                    <a:pt x="106" y="40"/>
                  </a:move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lose/>
                  <a:moveTo>
                    <a:pt x="106" y="40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40"/>
                  </a:cubicBezTo>
                  <a:close/>
                  <a:moveTo>
                    <a:pt x="106" y="39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lose/>
                  <a:moveTo>
                    <a:pt x="106" y="38"/>
                  </a:moveTo>
                  <a:cubicBezTo>
                    <a:pt x="106" y="38"/>
                    <a:pt x="106" y="38"/>
                    <a:pt x="106" y="38"/>
                  </a:cubicBezTo>
                  <a:cubicBezTo>
                    <a:pt x="106" y="38"/>
                    <a:pt x="106" y="38"/>
                    <a:pt x="106" y="38"/>
                  </a:cubicBezTo>
                  <a:cubicBezTo>
                    <a:pt x="106" y="38"/>
                    <a:pt x="106" y="38"/>
                    <a:pt x="106" y="38"/>
                  </a:cubicBezTo>
                  <a:close/>
                  <a:moveTo>
                    <a:pt x="106" y="38"/>
                  </a:moveTo>
                  <a:cubicBezTo>
                    <a:pt x="106" y="38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8"/>
                    <a:pt x="106" y="38"/>
                  </a:cubicBezTo>
                  <a:close/>
                  <a:moveTo>
                    <a:pt x="106" y="37"/>
                  </a:move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lose/>
                  <a:moveTo>
                    <a:pt x="14" y="37"/>
                  </a:moveTo>
                  <a:cubicBezTo>
                    <a:pt x="27" y="16"/>
                    <a:pt x="53" y="5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53" y="5"/>
                    <a:pt x="27" y="16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102" y="18"/>
                  </a:move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lose/>
                  <a:moveTo>
                    <a:pt x="94" y="9"/>
                  </a:moveTo>
                  <a:cubicBezTo>
                    <a:pt x="97" y="11"/>
                    <a:pt x="100" y="14"/>
                    <a:pt x="102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0" y="14"/>
                    <a:pt x="97" y="11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3" y="8"/>
                    <a:pt x="92" y="8"/>
                    <a:pt x="91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2" y="8"/>
                    <a:pt x="93" y="8"/>
                    <a:pt x="94" y="9"/>
                  </a:cubicBezTo>
                  <a:close/>
                  <a:moveTo>
                    <a:pt x="74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lose/>
                  <a:moveTo>
                    <a:pt x="74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lose/>
                  <a:moveTo>
                    <a:pt x="75" y="4"/>
                  </a:move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lose/>
                  <a:moveTo>
                    <a:pt x="75" y="4"/>
                  </a:move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lose/>
                  <a:moveTo>
                    <a:pt x="76" y="4"/>
                  </a:move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9"/>
            <p:cNvSpPr/>
            <p:nvPr/>
          </p:nvSpPr>
          <p:spPr bwMode="auto">
            <a:xfrm>
              <a:off x="1449" y="1805"/>
              <a:ext cx="80" cy="54"/>
            </a:xfrm>
            <a:custGeom>
              <a:avLst/>
              <a:gdLst>
                <a:gd name="T0" fmla="*/ 0 w 80"/>
                <a:gd name="T1" fmla="*/ 18 h 54"/>
                <a:gd name="T2" fmla="*/ 32 w 80"/>
                <a:gd name="T3" fmla="*/ 15 h 54"/>
                <a:gd name="T4" fmla="*/ 32 w 80"/>
                <a:gd name="T5" fmla="*/ 15 h 54"/>
                <a:gd name="T6" fmla="*/ 35 w 80"/>
                <a:gd name="T7" fmla="*/ 27 h 54"/>
                <a:gd name="T8" fmla="*/ 12 w 80"/>
                <a:gd name="T9" fmla="*/ 30 h 54"/>
                <a:gd name="T10" fmla="*/ 12 w 80"/>
                <a:gd name="T11" fmla="*/ 42 h 54"/>
                <a:gd name="T12" fmla="*/ 56 w 80"/>
                <a:gd name="T13" fmla="*/ 36 h 54"/>
                <a:gd name="T14" fmla="*/ 71 w 80"/>
                <a:gd name="T15" fmla="*/ 0 h 54"/>
                <a:gd name="T16" fmla="*/ 80 w 80"/>
                <a:gd name="T17" fmla="*/ 3 h 54"/>
                <a:gd name="T18" fmla="*/ 65 w 80"/>
                <a:gd name="T19" fmla="*/ 45 h 54"/>
                <a:gd name="T20" fmla="*/ 0 w 80"/>
                <a:gd name="T21" fmla="*/ 54 h 54"/>
                <a:gd name="T22" fmla="*/ 0 w 80"/>
                <a:gd name="T23" fmla="*/ 18 h 54"/>
                <a:gd name="T24" fmla="*/ 0 w 80"/>
                <a:gd name="T25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54">
                  <a:moveTo>
                    <a:pt x="0" y="18"/>
                  </a:moveTo>
                  <a:lnTo>
                    <a:pt x="32" y="15"/>
                  </a:lnTo>
                  <a:lnTo>
                    <a:pt x="32" y="15"/>
                  </a:lnTo>
                  <a:lnTo>
                    <a:pt x="35" y="27"/>
                  </a:lnTo>
                  <a:lnTo>
                    <a:pt x="12" y="30"/>
                  </a:lnTo>
                  <a:lnTo>
                    <a:pt x="12" y="42"/>
                  </a:lnTo>
                  <a:lnTo>
                    <a:pt x="56" y="36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65" y="45"/>
                  </a:lnTo>
                  <a:lnTo>
                    <a:pt x="0" y="5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0"/>
            <p:cNvSpPr>
              <a:spLocks noEditPoints="1"/>
            </p:cNvSpPr>
            <p:nvPr/>
          </p:nvSpPr>
          <p:spPr bwMode="auto">
            <a:xfrm>
              <a:off x="1443" y="1796"/>
              <a:ext cx="95" cy="71"/>
            </a:xfrm>
            <a:custGeom>
              <a:avLst/>
              <a:gdLst>
                <a:gd name="T0" fmla="*/ 0 w 95"/>
                <a:gd name="T1" fmla="*/ 27 h 71"/>
                <a:gd name="T2" fmla="*/ 0 w 95"/>
                <a:gd name="T3" fmla="*/ 21 h 71"/>
                <a:gd name="T4" fmla="*/ 38 w 95"/>
                <a:gd name="T5" fmla="*/ 18 h 71"/>
                <a:gd name="T6" fmla="*/ 44 w 95"/>
                <a:gd name="T7" fmla="*/ 18 h 71"/>
                <a:gd name="T8" fmla="*/ 47 w 95"/>
                <a:gd name="T9" fmla="*/ 39 h 71"/>
                <a:gd name="T10" fmla="*/ 59 w 95"/>
                <a:gd name="T11" fmla="*/ 39 h 71"/>
                <a:gd name="T12" fmla="*/ 74 w 95"/>
                <a:gd name="T13" fmla="*/ 0 h 71"/>
                <a:gd name="T14" fmla="*/ 95 w 95"/>
                <a:gd name="T15" fmla="*/ 9 h 71"/>
                <a:gd name="T16" fmla="*/ 77 w 95"/>
                <a:gd name="T17" fmla="*/ 60 h 71"/>
                <a:gd name="T18" fmla="*/ 0 w 95"/>
                <a:gd name="T19" fmla="*/ 71 h 71"/>
                <a:gd name="T20" fmla="*/ 0 w 95"/>
                <a:gd name="T21" fmla="*/ 27 h 71"/>
                <a:gd name="T22" fmla="*/ 0 w 95"/>
                <a:gd name="T23" fmla="*/ 27 h 71"/>
                <a:gd name="T24" fmla="*/ 12 w 95"/>
                <a:gd name="T25" fmla="*/ 57 h 71"/>
                <a:gd name="T26" fmla="*/ 68 w 95"/>
                <a:gd name="T27" fmla="*/ 51 h 71"/>
                <a:gd name="T28" fmla="*/ 68 w 95"/>
                <a:gd name="T29" fmla="*/ 51 h 71"/>
                <a:gd name="T30" fmla="*/ 12 w 95"/>
                <a:gd name="T31" fmla="*/ 57 h 71"/>
                <a:gd name="T32" fmla="*/ 12 w 95"/>
                <a:gd name="T33" fmla="*/ 57 h 71"/>
                <a:gd name="T34" fmla="*/ 29 w 95"/>
                <a:gd name="T35" fmla="*/ 30 h 71"/>
                <a:gd name="T36" fmla="*/ 35 w 95"/>
                <a:gd name="T37" fmla="*/ 30 h 71"/>
                <a:gd name="T38" fmla="*/ 35 w 95"/>
                <a:gd name="T39" fmla="*/ 30 h 71"/>
                <a:gd name="T40" fmla="*/ 29 w 95"/>
                <a:gd name="T41" fmla="*/ 30 h 71"/>
                <a:gd name="T42" fmla="*/ 29 w 95"/>
                <a:gd name="T43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5" h="71">
                  <a:moveTo>
                    <a:pt x="0" y="27"/>
                  </a:moveTo>
                  <a:lnTo>
                    <a:pt x="0" y="21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7" y="39"/>
                  </a:lnTo>
                  <a:lnTo>
                    <a:pt x="59" y="39"/>
                  </a:lnTo>
                  <a:lnTo>
                    <a:pt x="74" y="0"/>
                  </a:lnTo>
                  <a:lnTo>
                    <a:pt x="95" y="9"/>
                  </a:lnTo>
                  <a:lnTo>
                    <a:pt x="77" y="60"/>
                  </a:lnTo>
                  <a:lnTo>
                    <a:pt x="0" y="71"/>
                  </a:lnTo>
                  <a:lnTo>
                    <a:pt x="0" y="27"/>
                  </a:lnTo>
                  <a:lnTo>
                    <a:pt x="0" y="27"/>
                  </a:lnTo>
                  <a:close/>
                  <a:moveTo>
                    <a:pt x="12" y="57"/>
                  </a:moveTo>
                  <a:lnTo>
                    <a:pt x="68" y="51"/>
                  </a:lnTo>
                  <a:lnTo>
                    <a:pt x="68" y="51"/>
                  </a:lnTo>
                  <a:lnTo>
                    <a:pt x="12" y="57"/>
                  </a:lnTo>
                  <a:lnTo>
                    <a:pt x="12" y="57"/>
                  </a:lnTo>
                  <a:close/>
                  <a:moveTo>
                    <a:pt x="29" y="30"/>
                  </a:moveTo>
                  <a:lnTo>
                    <a:pt x="35" y="30"/>
                  </a:lnTo>
                  <a:lnTo>
                    <a:pt x="35" y="30"/>
                  </a:lnTo>
                  <a:lnTo>
                    <a:pt x="29" y="30"/>
                  </a:lnTo>
                  <a:lnTo>
                    <a:pt x="29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1"/>
            <p:cNvSpPr/>
            <p:nvPr/>
          </p:nvSpPr>
          <p:spPr bwMode="auto">
            <a:xfrm>
              <a:off x="1514" y="1862"/>
              <a:ext cx="42" cy="23"/>
            </a:xfrm>
            <a:custGeom>
              <a:avLst/>
              <a:gdLst>
                <a:gd name="T0" fmla="*/ 0 w 42"/>
                <a:gd name="T1" fmla="*/ 11 h 23"/>
                <a:gd name="T2" fmla="*/ 39 w 42"/>
                <a:gd name="T3" fmla="*/ 0 h 23"/>
                <a:gd name="T4" fmla="*/ 42 w 42"/>
                <a:gd name="T5" fmla="*/ 8 h 23"/>
                <a:gd name="T6" fmla="*/ 3 w 42"/>
                <a:gd name="T7" fmla="*/ 23 h 23"/>
                <a:gd name="T8" fmla="*/ 0 w 42"/>
                <a:gd name="T9" fmla="*/ 11 h 23"/>
                <a:gd name="T10" fmla="*/ 0 w 42"/>
                <a:gd name="T1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3">
                  <a:moveTo>
                    <a:pt x="0" y="11"/>
                  </a:moveTo>
                  <a:lnTo>
                    <a:pt x="39" y="0"/>
                  </a:lnTo>
                  <a:lnTo>
                    <a:pt x="42" y="8"/>
                  </a:lnTo>
                  <a:lnTo>
                    <a:pt x="3" y="23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2"/>
            <p:cNvSpPr>
              <a:spLocks noEditPoints="1"/>
            </p:cNvSpPr>
            <p:nvPr/>
          </p:nvSpPr>
          <p:spPr bwMode="auto">
            <a:xfrm>
              <a:off x="1505" y="1853"/>
              <a:ext cx="57" cy="38"/>
            </a:xfrm>
            <a:custGeom>
              <a:avLst/>
              <a:gdLst>
                <a:gd name="T0" fmla="*/ 6 w 57"/>
                <a:gd name="T1" fmla="*/ 32 h 38"/>
                <a:gd name="T2" fmla="*/ 3 w 57"/>
                <a:gd name="T3" fmla="*/ 20 h 38"/>
                <a:gd name="T4" fmla="*/ 9 w 57"/>
                <a:gd name="T5" fmla="*/ 20 h 38"/>
                <a:gd name="T6" fmla="*/ 12 w 57"/>
                <a:gd name="T7" fmla="*/ 26 h 38"/>
                <a:gd name="T8" fmla="*/ 9 w 57"/>
                <a:gd name="T9" fmla="*/ 20 h 38"/>
                <a:gd name="T10" fmla="*/ 3 w 57"/>
                <a:gd name="T11" fmla="*/ 20 h 38"/>
                <a:gd name="T12" fmla="*/ 0 w 57"/>
                <a:gd name="T13" fmla="*/ 14 h 38"/>
                <a:gd name="T14" fmla="*/ 51 w 57"/>
                <a:gd name="T15" fmla="*/ 0 h 38"/>
                <a:gd name="T16" fmla="*/ 57 w 57"/>
                <a:gd name="T17" fmla="*/ 23 h 38"/>
                <a:gd name="T18" fmla="*/ 9 w 57"/>
                <a:gd name="T19" fmla="*/ 38 h 38"/>
                <a:gd name="T20" fmla="*/ 6 w 57"/>
                <a:gd name="T21" fmla="*/ 32 h 38"/>
                <a:gd name="T22" fmla="*/ 6 w 57"/>
                <a:gd name="T23" fmla="*/ 32 h 38"/>
                <a:gd name="T24" fmla="*/ 21 w 57"/>
                <a:gd name="T25" fmla="*/ 20 h 38"/>
                <a:gd name="T26" fmla="*/ 42 w 57"/>
                <a:gd name="T27" fmla="*/ 14 h 38"/>
                <a:gd name="T28" fmla="*/ 42 w 57"/>
                <a:gd name="T29" fmla="*/ 14 h 38"/>
                <a:gd name="T30" fmla="*/ 21 w 57"/>
                <a:gd name="T31" fmla="*/ 20 h 38"/>
                <a:gd name="T32" fmla="*/ 21 w 57"/>
                <a:gd name="T33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38">
                  <a:moveTo>
                    <a:pt x="6" y="32"/>
                  </a:moveTo>
                  <a:lnTo>
                    <a:pt x="3" y="20"/>
                  </a:lnTo>
                  <a:lnTo>
                    <a:pt x="9" y="20"/>
                  </a:lnTo>
                  <a:lnTo>
                    <a:pt x="12" y="26"/>
                  </a:lnTo>
                  <a:lnTo>
                    <a:pt x="9" y="20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51" y="0"/>
                  </a:lnTo>
                  <a:lnTo>
                    <a:pt x="57" y="23"/>
                  </a:lnTo>
                  <a:lnTo>
                    <a:pt x="9" y="38"/>
                  </a:lnTo>
                  <a:lnTo>
                    <a:pt x="6" y="32"/>
                  </a:lnTo>
                  <a:lnTo>
                    <a:pt x="6" y="32"/>
                  </a:lnTo>
                  <a:close/>
                  <a:moveTo>
                    <a:pt x="21" y="20"/>
                  </a:moveTo>
                  <a:lnTo>
                    <a:pt x="42" y="14"/>
                  </a:lnTo>
                  <a:lnTo>
                    <a:pt x="42" y="14"/>
                  </a:lnTo>
                  <a:lnTo>
                    <a:pt x="21" y="20"/>
                  </a:lnTo>
                  <a:lnTo>
                    <a:pt x="2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3"/>
            <p:cNvSpPr/>
            <p:nvPr/>
          </p:nvSpPr>
          <p:spPr bwMode="auto">
            <a:xfrm>
              <a:off x="1505" y="1844"/>
              <a:ext cx="18" cy="35"/>
            </a:xfrm>
            <a:custGeom>
              <a:avLst/>
              <a:gdLst>
                <a:gd name="T0" fmla="*/ 0 w 18"/>
                <a:gd name="T1" fmla="*/ 3 h 35"/>
                <a:gd name="T2" fmla="*/ 12 w 18"/>
                <a:gd name="T3" fmla="*/ 0 h 35"/>
                <a:gd name="T4" fmla="*/ 18 w 18"/>
                <a:gd name="T5" fmla="*/ 32 h 35"/>
                <a:gd name="T6" fmla="*/ 6 w 18"/>
                <a:gd name="T7" fmla="*/ 35 h 35"/>
                <a:gd name="T8" fmla="*/ 0 w 18"/>
                <a:gd name="T9" fmla="*/ 3 h 35"/>
                <a:gd name="T10" fmla="*/ 0 w 18"/>
                <a:gd name="T1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35">
                  <a:moveTo>
                    <a:pt x="0" y="3"/>
                  </a:moveTo>
                  <a:lnTo>
                    <a:pt x="12" y="0"/>
                  </a:lnTo>
                  <a:lnTo>
                    <a:pt x="18" y="32"/>
                  </a:lnTo>
                  <a:lnTo>
                    <a:pt x="6" y="3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4"/>
            <p:cNvSpPr>
              <a:spLocks noEditPoints="1"/>
            </p:cNvSpPr>
            <p:nvPr/>
          </p:nvSpPr>
          <p:spPr bwMode="auto">
            <a:xfrm>
              <a:off x="1496" y="1838"/>
              <a:ext cx="33" cy="47"/>
            </a:xfrm>
            <a:custGeom>
              <a:avLst/>
              <a:gdLst>
                <a:gd name="T0" fmla="*/ 3 w 33"/>
                <a:gd name="T1" fmla="*/ 9 h 47"/>
                <a:gd name="T2" fmla="*/ 9 w 33"/>
                <a:gd name="T3" fmla="*/ 9 h 47"/>
                <a:gd name="T4" fmla="*/ 9 w 33"/>
                <a:gd name="T5" fmla="*/ 15 h 47"/>
                <a:gd name="T6" fmla="*/ 9 w 33"/>
                <a:gd name="T7" fmla="*/ 9 h 47"/>
                <a:gd name="T8" fmla="*/ 3 w 33"/>
                <a:gd name="T9" fmla="*/ 9 h 47"/>
                <a:gd name="T10" fmla="*/ 0 w 33"/>
                <a:gd name="T11" fmla="*/ 3 h 47"/>
                <a:gd name="T12" fmla="*/ 24 w 33"/>
                <a:gd name="T13" fmla="*/ 0 h 47"/>
                <a:gd name="T14" fmla="*/ 33 w 33"/>
                <a:gd name="T15" fmla="*/ 44 h 47"/>
                <a:gd name="T16" fmla="*/ 9 w 33"/>
                <a:gd name="T17" fmla="*/ 47 h 47"/>
                <a:gd name="T18" fmla="*/ 3 w 33"/>
                <a:gd name="T19" fmla="*/ 9 h 47"/>
                <a:gd name="T20" fmla="*/ 3 w 33"/>
                <a:gd name="T21" fmla="*/ 9 h 47"/>
                <a:gd name="T22" fmla="*/ 18 w 33"/>
                <a:gd name="T23" fmla="*/ 35 h 47"/>
                <a:gd name="T24" fmla="*/ 15 w 33"/>
                <a:gd name="T25" fmla="*/ 12 h 47"/>
                <a:gd name="T26" fmla="*/ 15 w 33"/>
                <a:gd name="T27" fmla="*/ 12 h 47"/>
                <a:gd name="T28" fmla="*/ 18 w 33"/>
                <a:gd name="T29" fmla="*/ 35 h 47"/>
                <a:gd name="T30" fmla="*/ 18 w 33"/>
                <a:gd name="T31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47">
                  <a:moveTo>
                    <a:pt x="3" y="9"/>
                  </a:moveTo>
                  <a:lnTo>
                    <a:pt x="9" y="9"/>
                  </a:lnTo>
                  <a:lnTo>
                    <a:pt x="9" y="15"/>
                  </a:lnTo>
                  <a:lnTo>
                    <a:pt x="9" y="9"/>
                  </a:lnTo>
                  <a:lnTo>
                    <a:pt x="3" y="9"/>
                  </a:lnTo>
                  <a:lnTo>
                    <a:pt x="0" y="3"/>
                  </a:lnTo>
                  <a:lnTo>
                    <a:pt x="24" y="0"/>
                  </a:lnTo>
                  <a:lnTo>
                    <a:pt x="33" y="44"/>
                  </a:lnTo>
                  <a:lnTo>
                    <a:pt x="9" y="47"/>
                  </a:lnTo>
                  <a:lnTo>
                    <a:pt x="3" y="9"/>
                  </a:lnTo>
                  <a:lnTo>
                    <a:pt x="3" y="9"/>
                  </a:lnTo>
                  <a:close/>
                  <a:moveTo>
                    <a:pt x="18" y="35"/>
                  </a:moveTo>
                  <a:lnTo>
                    <a:pt x="15" y="12"/>
                  </a:lnTo>
                  <a:lnTo>
                    <a:pt x="15" y="12"/>
                  </a:lnTo>
                  <a:lnTo>
                    <a:pt x="18" y="35"/>
                  </a:lnTo>
                  <a:lnTo>
                    <a:pt x="18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5"/>
            <p:cNvSpPr>
              <a:spLocks noEditPoints="1"/>
            </p:cNvSpPr>
            <p:nvPr/>
          </p:nvSpPr>
          <p:spPr bwMode="auto">
            <a:xfrm>
              <a:off x="1321" y="1850"/>
              <a:ext cx="196" cy="293"/>
            </a:xfrm>
            <a:custGeom>
              <a:avLst/>
              <a:gdLst>
                <a:gd name="T0" fmla="*/ 0 w 196"/>
                <a:gd name="T1" fmla="*/ 234 h 293"/>
                <a:gd name="T2" fmla="*/ 0 w 196"/>
                <a:gd name="T3" fmla="*/ 231 h 293"/>
                <a:gd name="T4" fmla="*/ 184 w 196"/>
                <a:gd name="T5" fmla="*/ 0 h 293"/>
                <a:gd name="T6" fmla="*/ 196 w 196"/>
                <a:gd name="T7" fmla="*/ 6 h 293"/>
                <a:gd name="T8" fmla="*/ 113 w 196"/>
                <a:gd name="T9" fmla="*/ 248 h 293"/>
                <a:gd name="T10" fmla="*/ 15 w 196"/>
                <a:gd name="T11" fmla="*/ 293 h 293"/>
                <a:gd name="T12" fmla="*/ 0 w 196"/>
                <a:gd name="T13" fmla="*/ 234 h 293"/>
                <a:gd name="T14" fmla="*/ 0 w 196"/>
                <a:gd name="T15" fmla="*/ 234 h 293"/>
                <a:gd name="T16" fmla="*/ 24 w 196"/>
                <a:gd name="T17" fmla="*/ 275 h 293"/>
                <a:gd name="T18" fmla="*/ 104 w 196"/>
                <a:gd name="T19" fmla="*/ 240 h 293"/>
                <a:gd name="T20" fmla="*/ 172 w 196"/>
                <a:gd name="T21" fmla="*/ 32 h 293"/>
                <a:gd name="T22" fmla="*/ 12 w 196"/>
                <a:gd name="T23" fmla="*/ 234 h 293"/>
                <a:gd name="T24" fmla="*/ 24 w 196"/>
                <a:gd name="T25" fmla="*/ 275 h 293"/>
                <a:gd name="T26" fmla="*/ 24 w 196"/>
                <a:gd name="T27" fmla="*/ 275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" h="293">
                  <a:moveTo>
                    <a:pt x="0" y="234"/>
                  </a:moveTo>
                  <a:lnTo>
                    <a:pt x="0" y="231"/>
                  </a:lnTo>
                  <a:lnTo>
                    <a:pt x="184" y="0"/>
                  </a:lnTo>
                  <a:lnTo>
                    <a:pt x="196" y="6"/>
                  </a:lnTo>
                  <a:lnTo>
                    <a:pt x="113" y="248"/>
                  </a:lnTo>
                  <a:lnTo>
                    <a:pt x="15" y="293"/>
                  </a:lnTo>
                  <a:lnTo>
                    <a:pt x="0" y="234"/>
                  </a:lnTo>
                  <a:lnTo>
                    <a:pt x="0" y="234"/>
                  </a:lnTo>
                  <a:close/>
                  <a:moveTo>
                    <a:pt x="24" y="275"/>
                  </a:moveTo>
                  <a:lnTo>
                    <a:pt x="104" y="240"/>
                  </a:lnTo>
                  <a:lnTo>
                    <a:pt x="172" y="32"/>
                  </a:lnTo>
                  <a:lnTo>
                    <a:pt x="12" y="234"/>
                  </a:lnTo>
                  <a:lnTo>
                    <a:pt x="24" y="275"/>
                  </a:lnTo>
                  <a:lnTo>
                    <a:pt x="24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6"/>
            <p:cNvSpPr>
              <a:spLocks noEditPoints="1"/>
            </p:cNvSpPr>
            <p:nvPr/>
          </p:nvSpPr>
          <p:spPr bwMode="auto">
            <a:xfrm>
              <a:off x="1315" y="1841"/>
              <a:ext cx="208" cy="308"/>
            </a:xfrm>
            <a:custGeom>
              <a:avLst/>
              <a:gdLst>
                <a:gd name="T0" fmla="*/ 0 w 208"/>
                <a:gd name="T1" fmla="*/ 243 h 308"/>
                <a:gd name="T2" fmla="*/ 0 w 208"/>
                <a:gd name="T3" fmla="*/ 243 h 308"/>
                <a:gd name="T4" fmla="*/ 0 w 208"/>
                <a:gd name="T5" fmla="*/ 237 h 308"/>
                <a:gd name="T6" fmla="*/ 190 w 208"/>
                <a:gd name="T7" fmla="*/ 0 h 308"/>
                <a:gd name="T8" fmla="*/ 208 w 208"/>
                <a:gd name="T9" fmla="*/ 12 h 308"/>
                <a:gd name="T10" fmla="*/ 122 w 208"/>
                <a:gd name="T11" fmla="*/ 263 h 308"/>
                <a:gd name="T12" fmla="*/ 15 w 208"/>
                <a:gd name="T13" fmla="*/ 308 h 308"/>
                <a:gd name="T14" fmla="*/ 0 w 208"/>
                <a:gd name="T15" fmla="*/ 243 h 308"/>
                <a:gd name="T16" fmla="*/ 0 w 208"/>
                <a:gd name="T17" fmla="*/ 243 h 308"/>
                <a:gd name="T18" fmla="*/ 24 w 208"/>
                <a:gd name="T19" fmla="*/ 293 h 308"/>
                <a:gd name="T20" fmla="*/ 113 w 208"/>
                <a:gd name="T21" fmla="*/ 254 h 308"/>
                <a:gd name="T22" fmla="*/ 30 w 208"/>
                <a:gd name="T23" fmla="*/ 290 h 308"/>
                <a:gd name="T24" fmla="*/ 24 w 208"/>
                <a:gd name="T25" fmla="*/ 293 h 308"/>
                <a:gd name="T26" fmla="*/ 24 w 208"/>
                <a:gd name="T27" fmla="*/ 293 h 308"/>
                <a:gd name="T28" fmla="*/ 24 w 208"/>
                <a:gd name="T29" fmla="*/ 293 h 308"/>
                <a:gd name="T30" fmla="*/ 30 w 208"/>
                <a:gd name="T31" fmla="*/ 284 h 308"/>
                <a:gd name="T32" fmla="*/ 36 w 208"/>
                <a:gd name="T33" fmla="*/ 284 h 308"/>
                <a:gd name="T34" fmla="*/ 30 w 208"/>
                <a:gd name="T35" fmla="*/ 284 h 308"/>
                <a:gd name="T36" fmla="*/ 30 w 208"/>
                <a:gd name="T37" fmla="*/ 284 h 308"/>
                <a:gd name="T38" fmla="*/ 27 w 208"/>
                <a:gd name="T39" fmla="*/ 243 h 308"/>
                <a:gd name="T40" fmla="*/ 33 w 208"/>
                <a:gd name="T41" fmla="*/ 275 h 308"/>
                <a:gd name="T42" fmla="*/ 104 w 208"/>
                <a:gd name="T43" fmla="*/ 246 h 308"/>
                <a:gd name="T44" fmla="*/ 163 w 208"/>
                <a:gd name="T45" fmla="*/ 71 h 308"/>
                <a:gd name="T46" fmla="*/ 27 w 208"/>
                <a:gd name="T47" fmla="*/ 243 h 308"/>
                <a:gd name="T48" fmla="*/ 27 w 208"/>
                <a:gd name="T49" fmla="*/ 243 h 308"/>
                <a:gd name="T50" fmla="*/ 18 w 208"/>
                <a:gd name="T51" fmla="*/ 260 h 308"/>
                <a:gd name="T52" fmla="*/ 12 w 208"/>
                <a:gd name="T53" fmla="*/ 240 h 308"/>
                <a:gd name="T54" fmla="*/ 175 w 208"/>
                <a:gd name="T55" fmla="*/ 38 h 308"/>
                <a:gd name="T56" fmla="*/ 184 w 208"/>
                <a:gd name="T57" fmla="*/ 44 h 308"/>
                <a:gd name="T58" fmla="*/ 193 w 208"/>
                <a:gd name="T59" fmla="*/ 18 h 308"/>
                <a:gd name="T60" fmla="*/ 193 w 208"/>
                <a:gd name="T61" fmla="*/ 15 h 308"/>
                <a:gd name="T62" fmla="*/ 12 w 208"/>
                <a:gd name="T63" fmla="*/ 240 h 308"/>
                <a:gd name="T64" fmla="*/ 6 w 208"/>
                <a:gd name="T65" fmla="*/ 243 h 308"/>
                <a:gd name="T66" fmla="*/ 12 w 208"/>
                <a:gd name="T67" fmla="*/ 240 h 308"/>
                <a:gd name="T68" fmla="*/ 18 w 208"/>
                <a:gd name="T69" fmla="*/ 260 h 308"/>
                <a:gd name="T70" fmla="*/ 18 w 208"/>
                <a:gd name="T71" fmla="*/ 26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8" h="308">
                  <a:moveTo>
                    <a:pt x="0" y="243"/>
                  </a:moveTo>
                  <a:lnTo>
                    <a:pt x="0" y="243"/>
                  </a:lnTo>
                  <a:lnTo>
                    <a:pt x="0" y="237"/>
                  </a:lnTo>
                  <a:lnTo>
                    <a:pt x="190" y="0"/>
                  </a:lnTo>
                  <a:lnTo>
                    <a:pt x="208" y="12"/>
                  </a:lnTo>
                  <a:lnTo>
                    <a:pt x="122" y="263"/>
                  </a:lnTo>
                  <a:lnTo>
                    <a:pt x="15" y="308"/>
                  </a:lnTo>
                  <a:lnTo>
                    <a:pt x="0" y="243"/>
                  </a:lnTo>
                  <a:lnTo>
                    <a:pt x="0" y="243"/>
                  </a:lnTo>
                  <a:close/>
                  <a:moveTo>
                    <a:pt x="24" y="293"/>
                  </a:moveTo>
                  <a:lnTo>
                    <a:pt x="113" y="254"/>
                  </a:lnTo>
                  <a:lnTo>
                    <a:pt x="30" y="290"/>
                  </a:lnTo>
                  <a:lnTo>
                    <a:pt x="24" y="293"/>
                  </a:lnTo>
                  <a:lnTo>
                    <a:pt x="24" y="293"/>
                  </a:lnTo>
                  <a:lnTo>
                    <a:pt x="24" y="293"/>
                  </a:lnTo>
                  <a:close/>
                  <a:moveTo>
                    <a:pt x="30" y="284"/>
                  </a:moveTo>
                  <a:lnTo>
                    <a:pt x="36" y="284"/>
                  </a:lnTo>
                  <a:lnTo>
                    <a:pt x="30" y="284"/>
                  </a:lnTo>
                  <a:lnTo>
                    <a:pt x="30" y="284"/>
                  </a:lnTo>
                  <a:close/>
                  <a:moveTo>
                    <a:pt x="27" y="243"/>
                  </a:moveTo>
                  <a:lnTo>
                    <a:pt x="33" y="275"/>
                  </a:lnTo>
                  <a:lnTo>
                    <a:pt x="104" y="246"/>
                  </a:lnTo>
                  <a:lnTo>
                    <a:pt x="163" y="71"/>
                  </a:lnTo>
                  <a:lnTo>
                    <a:pt x="27" y="243"/>
                  </a:lnTo>
                  <a:lnTo>
                    <a:pt x="27" y="243"/>
                  </a:lnTo>
                  <a:close/>
                  <a:moveTo>
                    <a:pt x="18" y="260"/>
                  </a:moveTo>
                  <a:lnTo>
                    <a:pt x="12" y="240"/>
                  </a:lnTo>
                  <a:lnTo>
                    <a:pt x="175" y="38"/>
                  </a:lnTo>
                  <a:lnTo>
                    <a:pt x="184" y="44"/>
                  </a:lnTo>
                  <a:lnTo>
                    <a:pt x="193" y="18"/>
                  </a:lnTo>
                  <a:lnTo>
                    <a:pt x="193" y="15"/>
                  </a:lnTo>
                  <a:lnTo>
                    <a:pt x="12" y="240"/>
                  </a:lnTo>
                  <a:lnTo>
                    <a:pt x="6" y="243"/>
                  </a:lnTo>
                  <a:lnTo>
                    <a:pt x="12" y="240"/>
                  </a:lnTo>
                  <a:lnTo>
                    <a:pt x="18" y="260"/>
                  </a:lnTo>
                  <a:lnTo>
                    <a:pt x="18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7"/>
            <p:cNvSpPr/>
            <p:nvPr/>
          </p:nvSpPr>
          <p:spPr bwMode="auto">
            <a:xfrm>
              <a:off x="1550" y="1740"/>
              <a:ext cx="407" cy="136"/>
            </a:xfrm>
            <a:custGeom>
              <a:avLst/>
              <a:gdLst>
                <a:gd name="T0" fmla="*/ 0 w 137"/>
                <a:gd name="T1" fmla="*/ 43 h 46"/>
                <a:gd name="T2" fmla="*/ 48 w 137"/>
                <a:gd name="T3" fmla="*/ 22 h 46"/>
                <a:gd name="T4" fmla="*/ 48 w 137"/>
                <a:gd name="T5" fmla="*/ 22 h 46"/>
                <a:gd name="T6" fmla="*/ 107 w 137"/>
                <a:gd name="T7" fmla="*/ 0 h 46"/>
                <a:gd name="T8" fmla="*/ 107 w 137"/>
                <a:gd name="T9" fmla="*/ 0 h 46"/>
                <a:gd name="T10" fmla="*/ 109 w 137"/>
                <a:gd name="T11" fmla="*/ 0 h 46"/>
                <a:gd name="T12" fmla="*/ 109 w 137"/>
                <a:gd name="T13" fmla="*/ 0 h 46"/>
                <a:gd name="T14" fmla="*/ 137 w 137"/>
                <a:gd name="T15" fmla="*/ 5 h 46"/>
                <a:gd name="T16" fmla="*/ 137 w 137"/>
                <a:gd name="T17" fmla="*/ 5 h 46"/>
                <a:gd name="T18" fmla="*/ 135 w 137"/>
                <a:gd name="T19" fmla="*/ 9 h 46"/>
                <a:gd name="T20" fmla="*/ 127 w 137"/>
                <a:gd name="T21" fmla="*/ 6 h 46"/>
                <a:gd name="T22" fmla="*/ 127 w 137"/>
                <a:gd name="T23" fmla="*/ 6 h 46"/>
                <a:gd name="T24" fmla="*/ 109 w 137"/>
                <a:gd name="T25" fmla="*/ 4 h 46"/>
                <a:gd name="T26" fmla="*/ 109 w 137"/>
                <a:gd name="T27" fmla="*/ 4 h 46"/>
                <a:gd name="T28" fmla="*/ 107 w 137"/>
                <a:gd name="T29" fmla="*/ 4 h 46"/>
                <a:gd name="T30" fmla="*/ 107 w 137"/>
                <a:gd name="T31" fmla="*/ 4 h 46"/>
                <a:gd name="T32" fmla="*/ 49 w 137"/>
                <a:gd name="T33" fmla="*/ 25 h 46"/>
                <a:gd name="T34" fmla="*/ 49 w 137"/>
                <a:gd name="T35" fmla="*/ 25 h 46"/>
                <a:gd name="T36" fmla="*/ 2 w 137"/>
                <a:gd name="T37" fmla="*/ 46 h 46"/>
                <a:gd name="T38" fmla="*/ 2 w 137"/>
                <a:gd name="T39" fmla="*/ 46 h 46"/>
                <a:gd name="T40" fmla="*/ 0 w 137"/>
                <a:gd name="T41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46">
                  <a:moveTo>
                    <a:pt x="0" y="43"/>
                  </a:moveTo>
                  <a:cubicBezTo>
                    <a:pt x="0" y="43"/>
                    <a:pt x="23" y="3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73" y="11"/>
                    <a:pt x="98" y="1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8" y="0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23" y="0"/>
                    <a:pt x="137" y="5"/>
                    <a:pt x="13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9"/>
                    <a:pt x="132" y="8"/>
                    <a:pt x="127" y="6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2" y="5"/>
                    <a:pt x="116" y="4"/>
                    <a:pt x="109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8" y="4"/>
                    <a:pt x="108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1" y="4"/>
                    <a:pt x="74" y="1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25" y="3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3"/>
                    <a:pt x="0" y="43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8"/>
            <p:cNvSpPr>
              <a:spLocks noEditPoints="1"/>
            </p:cNvSpPr>
            <p:nvPr/>
          </p:nvSpPr>
          <p:spPr bwMode="auto">
            <a:xfrm>
              <a:off x="1541" y="1734"/>
              <a:ext cx="422" cy="151"/>
            </a:xfrm>
            <a:custGeom>
              <a:avLst/>
              <a:gdLst>
                <a:gd name="T0" fmla="*/ 2 w 142"/>
                <a:gd name="T1" fmla="*/ 46 h 51"/>
                <a:gd name="T2" fmla="*/ 2 w 142"/>
                <a:gd name="T3" fmla="*/ 46 h 51"/>
                <a:gd name="T4" fmla="*/ 3 w 142"/>
                <a:gd name="T5" fmla="*/ 43 h 51"/>
                <a:gd name="T6" fmla="*/ 4 w 142"/>
                <a:gd name="T7" fmla="*/ 42 h 51"/>
                <a:gd name="T8" fmla="*/ 6 w 142"/>
                <a:gd name="T9" fmla="*/ 41 h 51"/>
                <a:gd name="T10" fmla="*/ 17 w 142"/>
                <a:gd name="T11" fmla="*/ 36 h 51"/>
                <a:gd name="T12" fmla="*/ 50 w 142"/>
                <a:gd name="T13" fmla="*/ 22 h 51"/>
                <a:gd name="T14" fmla="*/ 110 w 142"/>
                <a:gd name="T15" fmla="*/ 0 h 51"/>
                <a:gd name="T16" fmla="*/ 112 w 142"/>
                <a:gd name="T17" fmla="*/ 0 h 51"/>
                <a:gd name="T18" fmla="*/ 140 w 142"/>
                <a:gd name="T19" fmla="*/ 5 h 51"/>
                <a:gd name="T20" fmla="*/ 140 w 142"/>
                <a:gd name="T21" fmla="*/ 13 h 51"/>
                <a:gd name="T22" fmla="*/ 138 w 142"/>
                <a:gd name="T23" fmla="*/ 13 h 51"/>
                <a:gd name="T24" fmla="*/ 138 w 142"/>
                <a:gd name="T25" fmla="*/ 13 h 51"/>
                <a:gd name="T26" fmla="*/ 138 w 142"/>
                <a:gd name="T27" fmla="*/ 13 h 51"/>
                <a:gd name="T28" fmla="*/ 138 w 142"/>
                <a:gd name="T29" fmla="*/ 13 h 51"/>
                <a:gd name="T30" fmla="*/ 137 w 142"/>
                <a:gd name="T31" fmla="*/ 12 h 51"/>
                <a:gd name="T32" fmla="*/ 136 w 142"/>
                <a:gd name="T33" fmla="*/ 12 h 51"/>
                <a:gd name="T34" fmla="*/ 130 w 142"/>
                <a:gd name="T35" fmla="*/ 10 h 51"/>
                <a:gd name="T36" fmla="*/ 112 w 142"/>
                <a:gd name="T37" fmla="*/ 8 h 51"/>
                <a:gd name="T38" fmla="*/ 112 w 142"/>
                <a:gd name="T39" fmla="*/ 8 h 51"/>
                <a:gd name="T40" fmla="*/ 110 w 142"/>
                <a:gd name="T41" fmla="*/ 8 h 51"/>
                <a:gd name="T42" fmla="*/ 53 w 142"/>
                <a:gd name="T43" fmla="*/ 29 h 51"/>
                <a:gd name="T44" fmla="*/ 6 w 142"/>
                <a:gd name="T45" fmla="*/ 50 h 51"/>
                <a:gd name="T46" fmla="*/ 4 w 142"/>
                <a:gd name="T47" fmla="*/ 51 h 51"/>
                <a:gd name="T48" fmla="*/ 6 w 142"/>
                <a:gd name="T49" fmla="*/ 46 h 51"/>
                <a:gd name="T50" fmla="*/ 52 w 142"/>
                <a:gd name="T51" fmla="*/ 26 h 51"/>
                <a:gd name="T52" fmla="*/ 64 w 142"/>
                <a:gd name="T53" fmla="*/ 20 h 51"/>
                <a:gd name="T54" fmla="*/ 52 w 142"/>
                <a:gd name="T55" fmla="*/ 26 h 51"/>
                <a:gd name="T56" fmla="*/ 6 w 142"/>
                <a:gd name="T57" fmla="*/ 46 h 51"/>
                <a:gd name="T58" fmla="*/ 131 w 142"/>
                <a:gd name="T59" fmla="*/ 6 h 51"/>
                <a:gd name="T60" fmla="*/ 137 w 142"/>
                <a:gd name="T61" fmla="*/ 8 h 51"/>
                <a:gd name="T62" fmla="*/ 125 w 142"/>
                <a:gd name="T63" fmla="*/ 5 h 51"/>
                <a:gd name="T64" fmla="*/ 131 w 142"/>
                <a:gd name="T65" fmla="*/ 6 h 51"/>
                <a:gd name="T66" fmla="*/ 112 w 142"/>
                <a:gd name="T67" fmla="*/ 4 h 51"/>
                <a:gd name="T68" fmla="*/ 112 w 142"/>
                <a:gd name="T69" fmla="*/ 4 h 51"/>
                <a:gd name="T70" fmla="*/ 112 w 142"/>
                <a:gd name="T71" fmla="*/ 4 h 51"/>
                <a:gd name="T72" fmla="*/ 110 w 142"/>
                <a:gd name="T7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51">
                  <a:moveTo>
                    <a:pt x="3" y="49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5" y="42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9" y="40"/>
                    <a:pt x="13" y="38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6" y="32"/>
                    <a:pt x="38" y="27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75" y="11"/>
                    <a:pt x="100" y="1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1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7" y="0"/>
                    <a:pt x="140" y="5"/>
                    <a:pt x="140" y="5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8" y="13"/>
                    <a:pt x="137" y="12"/>
                    <a:pt x="137" y="1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7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4" y="11"/>
                    <a:pt x="132" y="11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5" y="9"/>
                    <a:pt x="119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1" y="8"/>
                    <a:pt x="111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5" y="8"/>
                    <a:pt x="77" y="1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29" y="4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3" y="49"/>
                    <a:pt x="3" y="49"/>
                    <a:pt x="3" y="49"/>
                  </a:cubicBezTo>
                  <a:close/>
                  <a:moveTo>
                    <a:pt x="6" y="46"/>
                  </a:moveTo>
                  <a:cubicBezTo>
                    <a:pt x="12" y="43"/>
                    <a:pt x="31" y="34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6" y="24"/>
                    <a:pt x="60" y="22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6" y="24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31" y="34"/>
                    <a:pt x="12" y="43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lose/>
                  <a:moveTo>
                    <a:pt x="131" y="6"/>
                  </a:moveTo>
                  <a:cubicBezTo>
                    <a:pt x="133" y="7"/>
                    <a:pt x="136" y="8"/>
                    <a:pt x="137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5" y="7"/>
                    <a:pt x="130" y="6"/>
                    <a:pt x="125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6"/>
                    <a:pt x="129" y="6"/>
                    <a:pt x="131" y="6"/>
                  </a:cubicBezTo>
                  <a:close/>
                  <a:moveTo>
                    <a:pt x="110" y="4"/>
                  </a:moveTo>
                  <a:cubicBezTo>
                    <a:pt x="111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1" y="4"/>
                    <a:pt x="1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9"/>
            <p:cNvSpPr/>
            <p:nvPr/>
          </p:nvSpPr>
          <p:spPr bwMode="auto">
            <a:xfrm>
              <a:off x="1149" y="1497"/>
              <a:ext cx="219" cy="350"/>
            </a:xfrm>
            <a:custGeom>
              <a:avLst/>
              <a:gdLst>
                <a:gd name="T0" fmla="*/ 70 w 74"/>
                <a:gd name="T1" fmla="*/ 117 h 118"/>
                <a:gd name="T2" fmla="*/ 70 w 74"/>
                <a:gd name="T3" fmla="*/ 115 h 118"/>
                <a:gd name="T4" fmla="*/ 70 w 74"/>
                <a:gd name="T5" fmla="*/ 115 h 118"/>
                <a:gd name="T6" fmla="*/ 35 w 74"/>
                <a:gd name="T7" fmla="*/ 35 h 118"/>
                <a:gd name="T8" fmla="*/ 35 w 74"/>
                <a:gd name="T9" fmla="*/ 35 h 118"/>
                <a:gd name="T10" fmla="*/ 0 w 74"/>
                <a:gd name="T11" fmla="*/ 4 h 118"/>
                <a:gd name="T12" fmla="*/ 0 w 74"/>
                <a:gd name="T13" fmla="*/ 4 h 118"/>
                <a:gd name="T14" fmla="*/ 0 w 74"/>
                <a:gd name="T15" fmla="*/ 4 h 118"/>
                <a:gd name="T16" fmla="*/ 3 w 74"/>
                <a:gd name="T17" fmla="*/ 0 h 118"/>
                <a:gd name="T18" fmla="*/ 74 w 74"/>
                <a:gd name="T19" fmla="*/ 115 h 118"/>
                <a:gd name="T20" fmla="*/ 74 w 74"/>
                <a:gd name="T21" fmla="*/ 115 h 118"/>
                <a:gd name="T22" fmla="*/ 74 w 74"/>
                <a:gd name="T23" fmla="*/ 118 h 118"/>
                <a:gd name="T24" fmla="*/ 74 w 74"/>
                <a:gd name="T25" fmla="*/ 118 h 118"/>
                <a:gd name="T26" fmla="*/ 70 w 74"/>
                <a:gd name="T27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18">
                  <a:moveTo>
                    <a:pt x="70" y="117"/>
                  </a:moveTo>
                  <a:cubicBezTo>
                    <a:pt x="70" y="117"/>
                    <a:pt x="70" y="116"/>
                    <a:pt x="70" y="115"/>
                  </a:cubicBezTo>
                  <a:cubicBezTo>
                    <a:pt x="70" y="115"/>
                    <a:pt x="70" y="115"/>
                    <a:pt x="70" y="115"/>
                  </a:cubicBezTo>
                  <a:cubicBezTo>
                    <a:pt x="70" y="82"/>
                    <a:pt x="53" y="5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18" y="1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74" y="47"/>
                    <a:pt x="74" y="115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74" y="116"/>
                    <a:pt x="74" y="117"/>
                    <a:pt x="74" y="118"/>
                  </a:cubicBezTo>
                  <a:cubicBezTo>
                    <a:pt x="74" y="118"/>
                    <a:pt x="74" y="118"/>
                    <a:pt x="74" y="118"/>
                  </a:cubicBezTo>
                  <a:cubicBezTo>
                    <a:pt x="70" y="117"/>
                    <a:pt x="70" y="117"/>
                    <a:pt x="7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0"/>
            <p:cNvSpPr>
              <a:spLocks noEditPoints="1"/>
            </p:cNvSpPr>
            <p:nvPr/>
          </p:nvSpPr>
          <p:spPr bwMode="auto">
            <a:xfrm>
              <a:off x="1146" y="1485"/>
              <a:ext cx="228" cy="368"/>
            </a:xfrm>
            <a:custGeom>
              <a:avLst/>
              <a:gdLst>
                <a:gd name="T0" fmla="*/ 71 w 77"/>
                <a:gd name="T1" fmla="*/ 123 h 124"/>
                <a:gd name="T2" fmla="*/ 73 w 77"/>
                <a:gd name="T3" fmla="*/ 122 h 124"/>
                <a:gd name="T4" fmla="*/ 71 w 77"/>
                <a:gd name="T5" fmla="*/ 123 h 124"/>
                <a:gd name="T6" fmla="*/ 69 w 77"/>
                <a:gd name="T7" fmla="*/ 121 h 124"/>
                <a:gd name="T8" fmla="*/ 69 w 77"/>
                <a:gd name="T9" fmla="*/ 119 h 124"/>
                <a:gd name="T10" fmla="*/ 35 w 77"/>
                <a:gd name="T11" fmla="*/ 40 h 124"/>
                <a:gd name="T12" fmla="*/ 0 w 77"/>
                <a:gd name="T13" fmla="*/ 9 h 124"/>
                <a:gd name="T14" fmla="*/ 1 w 77"/>
                <a:gd name="T15" fmla="*/ 10 h 124"/>
                <a:gd name="T16" fmla="*/ 1 w 77"/>
                <a:gd name="T17" fmla="*/ 7 h 124"/>
                <a:gd name="T18" fmla="*/ 4 w 77"/>
                <a:gd name="T19" fmla="*/ 0 h 124"/>
                <a:gd name="T20" fmla="*/ 6 w 77"/>
                <a:gd name="T21" fmla="*/ 3 h 124"/>
                <a:gd name="T22" fmla="*/ 8 w 77"/>
                <a:gd name="T23" fmla="*/ 5 h 124"/>
                <a:gd name="T24" fmla="*/ 16 w 77"/>
                <a:gd name="T25" fmla="*/ 11 h 124"/>
                <a:gd name="T26" fmla="*/ 41 w 77"/>
                <a:gd name="T27" fmla="*/ 35 h 124"/>
                <a:gd name="T28" fmla="*/ 77 w 77"/>
                <a:gd name="T29" fmla="*/ 119 h 124"/>
                <a:gd name="T30" fmla="*/ 77 w 77"/>
                <a:gd name="T31" fmla="*/ 122 h 124"/>
                <a:gd name="T32" fmla="*/ 77 w 77"/>
                <a:gd name="T33" fmla="*/ 124 h 124"/>
                <a:gd name="T34" fmla="*/ 73 w 77"/>
                <a:gd name="T35" fmla="*/ 120 h 124"/>
                <a:gd name="T36" fmla="*/ 73 w 77"/>
                <a:gd name="T37" fmla="*/ 119 h 124"/>
                <a:gd name="T38" fmla="*/ 73 w 77"/>
                <a:gd name="T39" fmla="*/ 112 h 124"/>
                <a:gd name="T40" fmla="*/ 73 w 77"/>
                <a:gd name="T41" fmla="*/ 119 h 124"/>
                <a:gd name="T42" fmla="*/ 73 w 77"/>
                <a:gd name="T43" fmla="*/ 120 h 124"/>
                <a:gd name="T44" fmla="*/ 73 w 77"/>
                <a:gd name="T45" fmla="*/ 120 h 124"/>
                <a:gd name="T46" fmla="*/ 55 w 77"/>
                <a:gd name="T47" fmla="*/ 60 h 124"/>
                <a:gd name="T48" fmla="*/ 55 w 77"/>
                <a:gd name="T49" fmla="*/ 60 h 124"/>
                <a:gd name="T50" fmla="*/ 54 w 77"/>
                <a:gd name="T51" fmla="*/ 59 h 124"/>
                <a:gd name="T52" fmla="*/ 54 w 77"/>
                <a:gd name="T53" fmla="*/ 59 h 124"/>
                <a:gd name="T54" fmla="*/ 54 w 77"/>
                <a:gd name="T55" fmla="*/ 59 h 124"/>
                <a:gd name="T56" fmla="*/ 24 w 77"/>
                <a:gd name="T57" fmla="*/ 24 h 124"/>
                <a:gd name="T58" fmla="*/ 38 w 77"/>
                <a:gd name="T59" fmla="*/ 38 h 124"/>
                <a:gd name="T60" fmla="*/ 6 w 77"/>
                <a:gd name="T61" fmla="*/ 8 h 124"/>
                <a:gd name="T62" fmla="*/ 5 w 77"/>
                <a:gd name="T63" fmla="*/ 8 h 124"/>
                <a:gd name="T64" fmla="*/ 6 w 77"/>
                <a:gd name="T65" fmla="*/ 8 h 124"/>
                <a:gd name="T66" fmla="*/ 1 w 77"/>
                <a:gd name="T67" fmla="*/ 9 h 124"/>
                <a:gd name="T68" fmla="*/ 0 w 77"/>
                <a:gd name="T69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124">
                  <a:moveTo>
                    <a:pt x="75" y="124"/>
                  </a:moveTo>
                  <a:cubicBezTo>
                    <a:pt x="71" y="123"/>
                    <a:pt x="71" y="123"/>
                    <a:pt x="71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0"/>
                    <a:pt x="69" y="120"/>
                    <a:pt x="69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9" y="87"/>
                    <a:pt x="52" y="6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18" y="22"/>
                    <a:pt x="2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7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0" y="6"/>
                    <a:pt x="13" y="8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3" y="17"/>
                    <a:pt x="32" y="2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59" y="55"/>
                    <a:pt x="77" y="84"/>
                    <a:pt x="77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7" y="120"/>
                    <a:pt x="77" y="121"/>
                    <a:pt x="77" y="122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7" y="124"/>
                    <a:pt x="77" y="124"/>
                    <a:pt x="77" y="124"/>
                  </a:cubicBezTo>
                  <a:cubicBezTo>
                    <a:pt x="75" y="124"/>
                    <a:pt x="75" y="124"/>
                    <a:pt x="75" y="124"/>
                  </a:cubicBezTo>
                  <a:close/>
                  <a:moveTo>
                    <a:pt x="73" y="120"/>
                  </a:moveTo>
                  <a:cubicBezTo>
                    <a:pt x="73" y="119"/>
                    <a:pt x="73" y="119"/>
                    <a:pt x="73" y="119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73" y="117"/>
                    <a:pt x="73" y="115"/>
                    <a:pt x="73" y="112"/>
                  </a:cubicBezTo>
                  <a:cubicBezTo>
                    <a:pt x="73" y="112"/>
                    <a:pt x="73" y="112"/>
                    <a:pt x="73" y="112"/>
                  </a:cubicBezTo>
                  <a:cubicBezTo>
                    <a:pt x="73" y="115"/>
                    <a:pt x="73" y="117"/>
                    <a:pt x="73" y="119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73" y="119"/>
                    <a:pt x="73" y="119"/>
                    <a:pt x="73" y="120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3" y="120"/>
                    <a:pt x="73" y="120"/>
                    <a:pt x="73" y="120"/>
                  </a:cubicBezTo>
                  <a:close/>
                  <a:moveTo>
                    <a:pt x="55" y="60"/>
                  </a:moveTo>
                  <a:cubicBezTo>
                    <a:pt x="55" y="60"/>
                    <a:pt x="55" y="60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lose/>
                  <a:moveTo>
                    <a:pt x="54" y="59"/>
                  </a:moveTo>
                  <a:cubicBezTo>
                    <a:pt x="54" y="59"/>
                    <a:pt x="54" y="59"/>
                    <a:pt x="54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9"/>
                    <a:pt x="54" y="59"/>
                    <a:pt x="54" y="59"/>
                  </a:cubicBezTo>
                  <a:close/>
                  <a:moveTo>
                    <a:pt x="38" y="38"/>
                  </a:moveTo>
                  <a:cubicBezTo>
                    <a:pt x="43" y="44"/>
                    <a:pt x="49" y="51"/>
                    <a:pt x="54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45" y="45"/>
                    <a:pt x="34" y="33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9" y="28"/>
                    <a:pt x="33" y="32"/>
                    <a:pt x="38" y="3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6" y="8"/>
                  </a:cubicBezTo>
                  <a:close/>
                  <a:moveTo>
                    <a:pt x="0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1"/>
            <p:cNvSpPr/>
            <p:nvPr/>
          </p:nvSpPr>
          <p:spPr bwMode="auto">
            <a:xfrm>
              <a:off x="1178" y="1485"/>
              <a:ext cx="24" cy="54"/>
            </a:xfrm>
            <a:custGeom>
              <a:avLst/>
              <a:gdLst>
                <a:gd name="T0" fmla="*/ 0 w 24"/>
                <a:gd name="T1" fmla="*/ 3 h 54"/>
                <a:gd name="T2" fmla="*/ 12 w 24"/>
                <a:gd name="T3" fmla="*/ 0 h 54"/>
                <a:gd name="T4" fmla="*/ 24 w 24"/>
                <a:gd name="T5" fmla="*/ 51 h 54"/>
                <a:gd name="T6" fmla="*/ 12 w 24"/>
                <a:gd name="T7" fmla="*/ 54 h 54"/>
                <a:gd name="T8" fmla="*/ 0 w 24"/>
                <a:gd name="T9" fmla="*/ 3 h 54"/>
                <a:gd name="T10" fmla="*/ 0 w 24"/>
                <a:gd name="T11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4">
                  <a:moveTo>
                    <a:pt x="0" y="3"/>
                  </a:moveTo>
                  <a:lnTo>
                    <a:pt x="12" y="0"/>
                  </a:lnTo>
                  <a:lnTo>
                    <a:pt x="24" y="51"/>
                  </a:lnTo>
                  <a:lnTo>
                    <a:pt x="12" y="5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2"/>
            <p:cNvSpPr/>
            <p:nvPr/>
          </p:nvSpPr>
          <p:spPr bwMode="auto">
            <a:xfrm>
              <a:off x="1172" y="1480"/>
              <a:ext cx="39" cy="65"/>
            </a:xfrm>
            <a:custGeom>
              <a:avLst/>
              <a:gdLst>
                <a:gd name="T0" fmla="*/ 0 w 39"/>
                <a:gd name="T1" fmla="*/ 8 h 65"/>
                <a:gd name="T2" fmla="*/ 6 w 39"/>
                <a:gd name="T3" fmla="*/ 8 h 65"/>
                <a:gd name="T4" fmla="*/ 9 w 39"/>
                <a:gd name="T5" fmla="*/ 14 h 65"/>
                <a:gd name="T6" fmla="*/ 6 w 39"/>
                <a:gd name="T7" fmla="*/ 8 h 65"/>
                <a:gd name="T8" fmla="*/ 0 w 39"/>
                <a:gd name="T9" fmla="*/ 8 h 65"/>
                <a:gd name="T10" fmla="*/ 0 w 39"/>
                <a:gd name="T11" fmla="*/ 5 h 65"/>
                <a:gd name="T12" fmla="*/ 21 w 39"/>
                <a:gd name="T13" fmla="*/ 0 h 65"/>
                <a:gd name="T14" fmla="*/ 39 w 39"/>
                <a:gd name="T15" fmla="*/ 59 h 65"/>
                <a:gd name="T16" fmla="*/ 15 w 39"/>
                <a:gd name="T17" fmla="*/ 65 h 65"/>
                <a:gd name="T18" fmla="*/ 0 w 39"/>
                <a:gd name="T19" fmla="*/ 8 h 65"/>
                <a:gd name="T20" fmla="*/ 0 w 39"/>
                <a:gd name="T2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65">
                  <a:moveTo>
                    <a:pt x="0" y="8"/>
                  </a:moveTo>
                  <a:lnTo>
                    <a:pt x="6" y="8"/>
                  </a:lnTo>
                  <a:lnTo>
                    <a:pt x="9" y="14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21" y="0"/>
                  </a:lnTo>
                  <a:lnTo>
                    <a:pt x="39" y="59"/>
                  </a:lnTo>
                  <a:lnTo>
                    <a:pt x="15" y="65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3"/>
            <p:cNvSpPr/>
            <p:nvPr/>
          </p:nvSpPr>
          <p:spPr bwMode="auto">
            <a:xfrm>
              <a:off x="994" y="2128"/>
              <a:ext cx="294" cy="148"/>
            </a:xfrm>
            <a:custGeom>
              <a:avLst/>
              <a:gdLst>
                <a:gd name="T0" fmla="*/ 53 w 99"/>
                <a:gd name="T1" fmla="*/ 49 h 50"/>
                <a:gd name="T2" fmla="*/ 36 w 99"/>
                <a:gd name="T3" fmla="*/ 28 h 50"/>
                <a:gd name="T4" fmla="*/ 36 w 99"/>
                <a:gd name="T5" fmla="*/ 28 h 50"/>
                <a:gd name="T6" fmla="*/ 27 w 99"/>
                <a:gd name="T7" fmla="*/ 5 h 50"/>
                <a:gd name="T8" fmla="*/ 27 w 99"/>
                <a:gd name="T9" fmla="*/ 5 h 50"/>
                <a:gd name="T10" fmla="*/ 27 w 99"/>
                <a:gd name="T11" fmla="*/ 5 h 50"/>
                <a:gd name="T12" fmla="*/ 27 w 99"/>
                <a:gd name="T13" fmla="*/ 5 h 50"/>
                <a:gd name="T14" fmla="*/ 25 w 99"/>
                <a:gd name="T15" fmla="*/ 4 h 50"/>
                <a:gd name="T16" fmla="*/ 25 w 99"/>
                <a:gd name="T17" fmla="*/ 4 h 50"/>
                <a:gd name="T18" fmla="*/ 1 w 99"/>
                <a:gd name="T19" fmla="*/ 9 h 50"/>
                <a:gd name="T20" fmla="*/ 1 w 99"/>
                <a:gd name="T21" fmla="*/ 9 h 50"/>
                <a:gd name="T22" fmla="*/ 0 w 99"/>
                <a:gd name="T23" fmla="*/ 5 h 50"/>
                <a:gd name="T24" fmla="*/ 25 w 99"/>
                <a:gd name="T25" fmla="*/ 0 h 50"/>
                <a:gd name="T26" fmla="*/ 25 w 99"/>
                <a:gd name="T27" fmla="*/ 0 h 50"/>
                <a:gd name="T28" fmla="*/ 29 w 99"/>
                <a:gd name="T29" fmla="*/ 1 h 50"/>
                <a:gd name="T30" fmla="*/ 29 w 99"/>
                <a:gd name="T31" fmla="*/ 1 h 50"/>
                <a:gd name="T32" fmla="*/ 31 w 99"/>
                <a:gd name="T33" fmla="*/ 4 h 50"/>
                <a:gd name="T34" fmla="*/ 31 w 99"/>
                <a:gd name="T35" fmla="*/ 4 h 50"/>
                <a:gd name="T36" fmla="*/ 40 w 99"/>
                <a:gd name="T37" fmla="*/ 26 h 50"/>
                <a:gd name="T38" fmla="*/ 40 w 99"/>
                <a:gd name="T39" fmla="*/ 26 h 50"/>
                <a:gd name="T40" fmla="*/ 54 w 99"/>
                <a:gd name="T41" fmla="*/ 46 h 50"/>
                <a:gd name="T42" fmla="*/ 54 w 99"/>
                <a:gd name="T43" fmla="*/ 46 h 50"/>
                <a:gd name="T44" fmla="*/ 54 w 99"/>
                <a:gd name="T45" fmla="*/ 46 h 50"/>
                <a:gd name="T46" fmla="*/ 54 w 99"/>
                <a:gd name="T47" fmla="*/ 46 h 50"/>
                <a:gd name="T48" fmla="*/ 64 w 99"/>
                <a:gd name="T49" fmla="*/ 39 h 50"/>
                <a:gd name="T50" fmla="*/ 64 w 99"/>
                <a:gd name="T51" fmla="*/ 39 h 50"/>
                <a:gd name="T52" fmla="*/ 78 w 99"/>
                <a:gd name="T53" fmla="*/ 25 h 50"/>
                <a:gd name="T54" fmla="*/ 78 w 99"/>
                <a:gd name="T55" fmla="*/ 25 h 50"/>
                <a:gd name="T56" fmla="*/ 96 w 99"/>
                <a:gd name="T57" fmla="*/ 3 h 50"/>
                <a:gd name="T58" fmla="*/ 96 w 99"/>
                <a:gd name="T59" fmla="*/ 3 h 50"/>
                <a:gd name="T60" fmla="*/ 99 w 99"/>
                <a:gd name="T61" fmla="*/ 6 h 50"/>
                <a:gd name="T62" fmla="*/ 67 w 99"/>
                <a:gd name="T63" fmla="*/ 42 h 50"/>
                <a:gd name="T64" fmla="*/ 67 w 99"/>
                <a:gd name="T65" fmla="*/ 42 h 50"/>
                <a:gd name="T66" fmla="*/ 54 w 99"/>
                <a:gd name="T67" fmla="*/ 50 h 50"/>
                <a:gd name="T68" fmla="*/ 54 w 99"/>
                <a:gd name="T69" fmla="*/ 50 h 50"/>
                <a:gd name="T70" fmla="*/ 53 w 99"/>
                <a:gd name="T71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50">
                  <a:moveTo>
                    <a:pt x="53" y="49"/>
                  </a:moveTo>
                  <a:cubicBezTo>
                    <a:pt x="47" y="47"/>
                    <a:pt x="41" y="3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1" y="18"/>
                    <a:pt x="28" y="9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6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7" y="4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6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8" y="0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1" y="3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6"/>
                    <a:pt x="35" y="17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4" y="36"/>
                    <a:pt x="51" y="45"/>
                    <a:pt x="54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6" y="46"/>
                    <a:pt x="60" y="43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35"/>
                    <a:pt x="73" y="30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88" y="14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9" y="6"/>
                    <a:pt x="81" y="30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2" y="46"/>
                    <a:pt x="58" y="49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3" y="49"/>
                    <a:pt x="5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4"/>
            <p:cNvSpPr>
              <a:spLocks noEditPoints="1"/>
            </p:cNvSpPr>
            <p:nvPr/>
          </p:nvSpPr>
          <p:spPr bwMode="auto">
            <a:xfrm>
              <a:off x="985" y="2122"/>
              <a:ext cx="312" cy="160"/>
            </a:xfrm>
            <a:custGeom>
              <a:avLst/>
              <a:gdLst>
                <a:gd name="T0" fmla="*/ 56 w 105"/>
                <a:gd name="T1" fmla="*/ 51 h 54"/>
                <a:gd name="T2" fmla="*/ 37 w 105"/>
                <a:gd name="T3" fmla="*/ 31 h 54"/>
                <a:gd name="T4" fmla="*/ 29 w 105"/>
                <a:gd name="T5" fmla="*/ 8 h 54"/>
                <a:gd name="T6" fmla="*/ 28 w 105"/>
                <a:gd name="T7" fmla="*/ 8 h 54"/>
                <a:gd name="T8" fmla="*/ 28 w 105"/>
                <a:gd name="T9" fmla="*/ 8 h 54"/>
                <a:gd name="T10" fmla="*/ 28 w 105"/>
                <a:gd name="T11" fmla="*/ 8 h 54"/>
                <a:gd name="T12" fmla="*/ 5 w 105"/>
                <a:gd name="T13" fmla="*/ 13 h 54"/>
                <a:gd name="T14" fmla="*/ 5 w 105"/>
                <a:gd name="T15" fmla="*/ 13 h 54"/>
                <a:gd name="T16" fmla="*/ 5 w 105"/>
                <a:gd name="T17" fmla="*/ 13 h 54"/>
                <a:gd name="T18" fmla="*/ 2 w 105"/>
                <a:gd name="T19" fmla="*/ 11 h 54"/>
                <a:gd name="T20" fmla="*/ 3 w 105"/>
                <a:gd name="T21" fmla="*/ 5 h 54"/>
                <a:gd name="T22" fmla="*/ 3 w 105"/>
                <a:gd name="T23" fmla="*/ 5 h 54"/>
                <a:gd name="T24" fmla="*/ 5 w 105"/>
                <a:gd name="T25" fmla="*/ 4 h 54"/>
                <a:gd name="T26" fmla="*/ 12 w 105"/>
                <a:gd name="T27" fmla="*/ 3 h 54"/>
                <a:gd name="T28" fmla="*/ 28 w 105"/>
                <a:gd name="T29" fmla="*/ 0 h 54"/>
                <a:gd name="T30" fmla="*/ 32 w 105"/>
                <a:gd name="T31" fmla="*/ 1 h 54"/>
                <a:gd name="T32" fmla="*/ 36 w 105"/>
                <a:gd name="T33" fmla="*/ 6 h 54"/>
                <a:gd name="T34" fmla="*/ 36 w 105"/>
                <a:gd name="T35" fmla="*/ 7 h 54"/>
                <a:gd name="T36" fmla="*/ 45 w 105"/>
                <a:gd name="T37" fmla="*/ 27 h 54"/>
                <a:gd name="T38" fmla="*/ 52 w 105"/>
                <a:gd name="T39" fmla="*/ 40 h 54"/>
                <a:gd name="T40" fmla="*/ 57 w 105"/>
                <a:gd name="T41" fmla="*/ 46 h 54"/>
                <a:gd name="T42" fmla="*/ 57 w 105"/>
                <a:gd name="T43" fmla="*/ 46 h 54"/>
                <a:gd name="T44" fmla="*/ 57 w 105"/>
                <a:gd name="T45" fmla="*/ 46 h 54"/>
                <a:gd name="T46" fmla="*/ 58 w 105"/>
                <a:gd name="T47" fmla="*/ 46 h 54"/>
                <a:gd name="T48" fmla="*/ 58 w 105"/>
                <a:gd name="T49" fmla="*/ 45 h 54"/>
                <a:gd name="T50" fmla="*/ 60 w 105"/>
                <a:gd name="T51" fmla="*/ 44 h 54"/>
                <a:gd name="T52" fmla="*/ 66 w 105"/>
                <a:gd name="T53" fmla="*/ 40 h 54"/>
                <a:gd name="T54" fmla="*/ 80 w 105"/>
                <a:gd name="T55" fmla="*/ 25 h 54"/>
                <a:gd name="T56" fmla="*/ 97 w 105"/>
                <a:gd name="T57" fmla="*/ 4 h 54"/>
                <a:gd name="T58" fmla="*/ 98 w 105"/>
                <a:gd name="T59" fmla="*/ 2 h 54"/>
                <a:gd name="T60" fmla="*/ 104 w 105"/>
                <a:gd name="T61" fmla="*/ 9 h 54"/>
                <a:gd name="T62" fmla="*/ 71 w 105"/>
                <a:gd name="T63" fmla="*/ 46 h 54"/>
                <a:gd name="T64" fmla="*/ 57 w 105"/>
                <a:gd name="T65" fmla="*/ 54 h 54"/>
                <a:gd name="T66" fmla="*/ 57 w 105"/>
                <a:gd name="T67" fmla="*/ 50 h 54"/>
                <a:gd name="T68" fmla="*/ 57 w 105"/>
                <a:gd name="T69" fmla="*/ 50 h 54"/>
                <a:gd name="T70" fmla="*/ 57 w 105"/>
                <a:gd name="T71" fmla="*/ 50 h 54"/>
                <a:gd name="T72" fmla="*/ 58 w 105"/>
                <a:gd name="T73" fmla="*/ 49 h 54"/>
                <a:gd name="T74" fmla="*/ 67 w 105"/>
                <a:gd name="T75" fmla="*/ 44 h 54"/>
                <a:gd name="T76" fmla="*/ 56 w 105"/>
                <a:gd name="T77" fmla="*/ 49 h 54"/>
                <a:gd name="T78" fmla="*/ 56 w 105"/>
                <a:gd name="T79" fmla="*/ 49 h 54"/>
                <a:gd name="T80" fmla="*/ 56 w 105"/>
                <a:gd name="T81" fmla="*/ 49 h 54"/>
                <a:gd name="T82" fmla="*/ 52 w 105"/>
                <a:gd name="T83" fmla="*/ 46 h 54"/>
                <a:gd name="T84" fmla="*/ 49 w 105"/>
                <a:gd name="T85" fmla="*/ 42 h 54"/>
                <a:gd name="T86" fmla="*/ 47 w 105"/>
                <a:gd name="T87" fmla="*/ 39 h 54"/>
                <a:gd name="T88" fmla="*/ 72 w 105"/>
                <a:gd name="T89" fmla="*/ 39 h 54"/>
                <a:gd name="T90" fmla="*/ 73 w 105"/>
                <a:gd name="T91" fmla="*/ 39 h 54"/>
                <a:gd name="T92" fmla="*/ 83 w 105"/>
                <a:gd name="T93" fmla="*/ 28 h 54"/>
                <a:gd name="T94" fmla="*/ 73 w 105"/>
                <a:gd name="T95" fmla="*/ 39 h 54"/>
                <a:gd name="T96" fmla="*/ 99 w 105"/>
                <a:gd name="T97" fmla="*/ 8 h 54"/>
                <a:gd name="T98" fmla="*/ 83 w 105"/>
                <a:gd name="T99" fmla="*/ 28 h 54"/>
                <a:gd name="T100" fmla="*/ 5 w 105"/>
                <a:gd name="T101" fmla="*/ 11 h 54"/>
                <a:gd name="T102" fmla="*/ 5 w 105"/>
                <a:gd name="T103" fmla="*/ 13 h 54"/>
                <a:gd name="T104" fmla="*/ 32 w 105"/>
                <a:gd name="T105" fmla="*/ 6 h 54"/>
                <a:gd name="T106" fmla="*/ 32 w 105"/>
                <a:gd name="T107" fmla="*/ 6 h 54"/>
                <a:gd name="T108" fmla="*/ 32 w 105"/>
                <a:gd name="T109" fmla="*/ 6 h 54"/>
                <a:gd name="T110" fmla="*/ 31 w 105"/>
                <a:gd name="T111" fmla="*/ 5 h 54"/>
                <a:gd name="T112" fmla="*/ 31 w 105"/>
                <a:gd name="T113" fmla="*/ 5 h 54"/>
                <a:gd name="T114" fmla="*/ 31 w 105"/>
                <a:gd name="T115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" h="54">
                  <a:moveTo>
                    <a:pt x="56" y="53"/>
                  </a:moveTo>
                  <a:cubicBezTo>
                    <a:pt x="56" y="51"/>
                    <a:pt x="56" y="51"/>
                    <a:pt x="56" y="51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48" y="51"/>
                    <a:pt x="43" y="4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3" y="22"/>
                    <a:pt x="30" y="13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1" y="8"/>
                    <a:pt x="6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9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7" y="2"/>
                    <a:pt x="23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0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2"/>
                    <a:pt x="36" y="3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8"/>
                    <a:pt x="40" y="19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32"/>
                    <a:pt x="50" y="37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3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45"/>
                    <a:pt x="59" y="45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2" y="43"/>
                    <a:pt x="64" y="42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70" y="36"/>
                    <a:pt x="75" y="31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8" y="15"/>
                    <a:pt x="96" y="5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9"/>
                    <a:pt x="85" y="33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66" y="50"/>
                    <a:pt x="62" y="53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4"/>
                    <a:pt x="56" y="53"/>
                    <a:pt x="56" y="53"/>
                  </a:cubicBezTo>
                  <a:close/>
                  <a:moveTo>
                    <a:pt x="57" y="50"/>
                  </a:move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58" y="49"/>
                  </a:moveTo>
                  <a:cubicBezTo>
                    <a:pt x="61" y="49"/>
                    <a:pt x="64" y="47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7"/>
                    <a:pt x="61" y="49"/>
                    <a:pt x="58" y="49"/>
                  </a:cubicBezTo>
                  <a:close/>
                  <a:moveTo>
                    <a:pt x="56" y="49"/>
                  </a:move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52" y="46"/>
                  </a:moveTo>
                  <a:cubicBezTo>
                    <a:pt x="51" y="45"/>
                    <a:pt x="50" y="44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1"/>
                    <a:pt x="47" y="40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8" y="42"/>
                    <a:pt x="50" y="44"/>
                    <a:pt x="52" y="46"/>
                  </a:cubicBezTo>
                  <a:close/>
                  <a:moveTo>
                    <a:pt x="72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2" y="39"/>
                  </a:cubicBezTo>
                  <a:close/>
                  <a:moveTo>
                    <a:pt x="83" y="28"/>
                  </a:moveTo>
                  <a:cubicBezTo>
                    <a:pt x="79" y="32"/>
                    <a:pt x="76" y="35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83" y="28"/>
                    <a:pt x="95" y="13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7" y="11"/>
                    <a:pt x="90" y="20"/>
                    <a:pt x="83" y="28"/>
                  </a:cubicBezTo>
                  <a:close/>
                  <a:moveTo>
                    <a:pt x="5" y="13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31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35"/>
            <p:cNvSpPr/>
            <p:nvPr/>
          </p:nvSpPr>
          <p:spPr bwMode="auto">
            <a:xfrm>
              <a:off x="1294" y="2187"/>
              <a:ext cx="98" cy="462"/>
            </a:xfrm>
            <a:custGeom>
              <a:avLst/>
              <a:gdLst>
                <a:gd name="T0" fmla="*/ 1 w 33"/>
                <a:gd name="T1" fmla="*/ 147 h 156"/>
                <a:gd name="T2" fmla="*/ 0 w 33"/>
                <a:gd name="T3" fmla="*/ 143 h 156"/>
                <a:gd name="T4" fmla="*/ 0 w 33"/>
                <a:gd name="T5" fmla="*/ 143 h 156"/>
                <a:gd name="T6" fmla="*/ 21 w 33"/>
                <a:gd name="T7" fmla="*/ 0 h 156"/>
                <a:gd name="T8" fmla="*/ 21 w 33"/>
                <a:gd name="T9" fmla="*/ 0 h 156"/>
                <a:gd name="T10" fmla="*/ 21 w 33"/>
                <a:gd name="T11" fmla="*/ 0 h 156"/>
                <a:gd name="T12" fmla="*/ 25 w 33"/>
                <a:gd name="T13" fmla="*/ 1 h 156"/>
                <a:gd name="T14" fmla="*/ 15 w 33"/>
                <a:gd name="T15" fmla="*/ 63 h 156"/>
                <a:gd name="T16" fmla="*/ 15 w 33"/>
                <a:gd name="T17" fmla="*/ 63 h 156"/>
                <a:gd name="T18" fmla="*/ 4 w 33"/>
                <a:gd name="T19" fmla="*/ 143 h 156"/>
                <a:gd name="T20" fmla="*/ 4 w 33"/>
                <a:gd name="T21" fmla="*/ 143 h 156"/>
                <a:gd name="T22" fmla="*/ 5 w 33"/>
                <a:gd name="T23" fmla="*/ 146 h 156"/>
                <a:gd name="T24" fmla="*/ 5 w 33"/>
                <a:gd name="T25" fmla="*/ 146 h 156"/>
                <a:gd name="T26" fmla="*/ 17 w 33"/>
                <a:gd name="T27" fmla="*/ 152 h 156"/>
                <a:gd name="T28" fmla="*/ 17 w 33"/>
                <a:gd name="T29" fmla="*/ 152 h 156"/>
                <a:gd name="T30" fmla="*/ 32 w 33"/>
                <a:gd name="T31" fmla="*/ 150 h 156"/>
                <a:gd name="T32" fmla="*/ 32 w 33"/>
                <a:gd name="T33" fmla="*/ 150 h 156"/>
                <a:gd name="T34" fmla="*/ 33 w 33"/>
                <a:gd name="T35" fmla="*/ 153 h 156"/>
                <a:gd name="T36" fmla="*/ 17 w 33"/>
                <a:gd name="T37" fmla="*/ 156 h 156"/>
                <a:gd name="T38" fmla="*/ 17 w 33"/>
                <a:gd name="T39" fmla="*/ 156 h 156"/>
                <a:gd name="T40" fmla="*/ 1 w 33"/>
                <a:gd name="T41" fmla="*/ 14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156">
                  <a:moveTo>
                    <a:pt x="1" y="147"/>
                  </a:moveTo>
                  <a:cubicBezTo>
                    <a:pt x="1" y="146"/>
                    <a:pt x="0" y="145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18"/>
                    <a:pt x="21" y="1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0" y="31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0" y="95"/>
                    <a:pt x="4" y="131"/>
                    <a:pt x="4" y="143"/>
                  </a:cubicBezTo>
                  <a:cubicBezTo>
                    <a:pt x="4" y="143"/>
                    <a:pt x="4" y="143"/>
                    <a:pt x="4" y="143"/>
                  </a:cubicBezTo>
                  <a:cubicBezTo>
                    <a:pt x="4" y="145"/>
                    <a:pt x="5" y="146"/>
                    <a:pt x="5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6" y="150"/>
                    <a:pt x="10" y="152"/>
                    <a:pt x="17" y="152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24" y="152"/>
                    <a:pt x="32" y="150"/>
                    <a:pt x="32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3" y="153"/>
                    <a:pt x="33" y="153"/>
                    <a:pt x="33" y="153"/>
                  </a:cubicBezTo>
                  <a:cubicBezTo>
                    <a:pt x="33" y="153"/>
                    <a:pt x="25" y="156"/>
                    <a:pt x="17" y="156"/>
                  </a:cubicBezTo>
                  <a:cubicBezTo>
                    <a:pt x="17" y="156"/>
                    <a:pt x="17" y="156"/>
                    <a:pt x="17" y="156"/>
                  </a:cubicBezTo>
                  <a:cubicBezTo>
                    <a:pt x="10" y="156"/>
                    <a:pt x="3" y="154"/>
                    <a:pt x="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36"/>
            <p:cNvSpPr>
              <a:spLocks noEditPoints="1"/>
            </p:cNvSpPr>
            <p:nvPr/>
          </p:nvSpPr>
          <p:spPr bwMode="auto">
            <a:xfrm>
              <a:off x="1288" y="2181"/>
              <a:ext cx="110" cy="474"/>
            </a:xfrm>
            <a:custGeom>
              <a:avLst/>
              <a:gdLst>
                <a:gd name="T0" fmla="*/ 3 w 37"/>
                <a:gd name="T1" fmla="*/ 149 h 160"/>
                <a:gd name="T2" fmla="*/ 0 w 37"/>
                <a:gd name="T3" fmla="*/ 145 h 160"/>
                <a:gd name="T4" fmla="*/ 21 w 37"/>
                <a:gd name="T5" fmla="*/ 2 h 160"/>
                <a:gd name="T6" fmla="*/ 21 w 37"/>
                <a:gd name="T7" fmla="*/ 2 h 160"/>
                <a:gd name="T8" fmla="*/ 23 w 37"/>
                <a:gd name="T9" fmla="*/ 0 h 160"/>
                <a:gd name="T10" fmla="*/ 30 w 37"/>
                <a:gd name="T11" fmla="*/ 2 h 160"/>
                <a:gd name="T12" fmla="*/ 29 w 37"/>
                <a:gd name="T13" fmla="*/ 4 h 160"/>
                <a:gd name="T14" fmla="*/ 29 w 37"/>
                <a:gd name="T15" fmla="*/ 5 h 160"/>
                <a:gd name="T16" fmla="*/ 28 w 37"/>
                <a:gd name="T17" fmla="*/ 9 h 160"/>
                <a:gd name="T18" fmla="*/ 26 w 37"/>
                <a:gd name="T19" fmla="*/ 22 h 160"/>
                <a:gd name="T20" fmla="*/ 19 w 37"/>
                <a:gd name="T21" fmla="*/ 65 h 160"/>
                <a:gd name="T22" fmla="*/ 8 w 37"/>
                <a:gd name="T23" fmla="*/ 145 h 160"/>
                <a:gd name="T24" fmla="*/ 8 w 37"/>
                <a:gd name="T25" fmla="*/ 145 h 160"/>
                <a:gd name="T26" fmla="*/ 9 w 37"/>
                <a:gd name="T27" fmla="*/ 148 h 160"/>
                <a:gd name="T28" fmla="*/ 19 w 37"/>
                <a:gd name="T29" fmla="*/ 152 h 160"/>
                <a:gd name="T30" fmla="*/ 19 w 37"/>
                <a:gd name="T31" fmla="*/ 152 h 160"/>
                <a:gd name="T32" fmla="*/ 33 w 37"/>
                <a:gd name="T33" fmla="*/ 150 h 160"/>
                <a:gd name="T34" fmla="*/ 33 w 37"/>
                <a:gd name="T35" fmla="*/ 150 h 160"/>
                <a:gd name="T36" fmla="*/ 34 w 37"/>
                <a:gd name="T37" fmla="*/ 150 h 160"/>
                <a:gd name="T38" fmla="*/ 37 w 37"/>
                <a:gd name="T39" fmla="*/ 157 h 160"/>
                <a:gd name="T40" fmla="*/ 35 w 37"/>
                <a:gd name="T41" fmla="*/ 157 h 160"/>
                <a:gd name="T42" fmla="*/ 34 w 37"/>
                <a:gd name="T43" fmla="*/ 158 h 160"/>
                <a:gd name="T44" fmla="*/ 30 w 37"/>
                <a:gd name="T45" fmla="*/ 158 h 160"/>
                <a:gd name="T46" fmla="*/ 19 w 37"/>
                <a:gd name="T47" fmla="*/ 160 h 160"/>
                <a:gd name="T48" fmla="*/ 18 w 37"/>
                <a:gd name="T49" fmla="*/ 160 h 160"/>
                <a:gd name="T50" fmla="*/ 1 w 37"/>
                <a:gd name="T51" fmla="*/ 150 h 160"/>
                <a:gd name="T52" fmla="*/ 19 w 37"/>
                <a:gd name="T53" fmla="*/ 156 h 160"/>
                <a:gd name="T54" fmla="*/ 13 w 37"/>
                <a:gd name="T55" fmla="*/ 155 h 160"/>
                <a:gd name="T56" fmla="*/ 19 w 37"/>
                <a:gd name="T57" fmla="*/ 156 h 160"/>
                <a:gd name="T58" fmla="*/ 27 w 37"/>
                <a:gd name="T59" fmla="*/ 155 h 160"/>
                <a:gd name="T60" fmla="*/ 32 w 37"/>
                <a:gd name="T61" fmla="*/ 154 h 160"/>
                <a:gd name="T62" fmla="*/ 29 w 37"/>
                <a:gd name="T63" fmla="*/ 155 h 160"/>
                <a:gd name="T64" fmla="*/ 5 w 37"/>
                <a:gd name="T65" fmla="*/ 149 h 160"/>
                <a:gd name="T66" fmla="*/ 5 w 37"/>
                <a:gd name="T67" fmla="*/ 148 h 160"/>
                <a:gd name="T68" fmla="*/ 5 w 37"/>
                <a:gd name="T69" fmla="*/ 149 h 160"/>
                <a:gd name="T70" fmla="*/ 5 w 37"/>
                <a:gd name="T71" fmla="*/ 149 h 160"/>
                <a:gd name="T72" fmla="*/ 4 w 37"/>
                <a:gd name="T73" fmla="*/ 145 h 160"/>
                <a:gd name="T74" fmla="*/ 4 w 37"/>
                <a:gd name="T75" fmla="*/ 145 h 160"/>
                <a:gd name="T76" fmla="*/ 15 w 37"/>
                <a:gd name="T77" fmla="*/ 65 h 160"/>
                <a:gd name="T78" fmla="*/ 12 w 37"/>
                <a:gd name="T79" fmla="*/ 85 h 160"/>
                <a:gd name="T80" fmla="*/ 15 w 37"/>
                <a:gd name="T81" fmla="*/ 65 h 160"/>
                <a:gd name="T82" fmla="*/ 17 w 37"/>
                <a:gd name="T83" fmla="*/ 5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" h="160">
                  <a:moveTo>
                    <a:pt x="1" y="150"/>
                  </a:moveTo>
                  <a:cubicBezTo>
                    <a:pt x="3" y="149"/>
                    <a:pt x="3" y="149"/>
                    <a:pt x="3" y="149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1" y="148"/>
                    <a:pt x="0" y="147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20"/>
                    <a:pt x="20" y="1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2"/>
                    <a:pt x="27" y="17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34"/>
                    <a:pt x="21" y="49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4" y="97"/>
                    <a:pt x="9" y="133"/>
                    <a:pt x="8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8" y="147"/>
                    <a:pt x="9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9" y="150"/>
                    <a:pt x="13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26" y="152"/>
                    <a:pt x="33" y="150"/>
                    <a:pt x="33" y="150"/>
                  </a:cubicBezTo>
                  <a:cubicBezTo>
                    <a:pt x="33" y="150"/>
                    <a:pt x="33" y="150"/>
                    <a:pt x="33" y="150"/>
                  </a:cubicBezTo>
                  <a:cubicBezTo>
                    <a:pt x="33" y="150"/>
                    <a:pt x="33" y="150"/>
                    <a:pt x="33" y="150"/>
                  </a:cubicBezTo>
                  <a:cubicBezTo>
                    <a:pt x="33" y="150"/>
                    <a:pt x="33" y="150"/>
                    <a:pt x="33" y="150"/>
                  </a:cubicBezTo>
                  <a:cubicBezTo>
                    <a:pt x="33" y="150"/>
                    <a:pt x="33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5" y="150"/>
                    <a:pt x="35" y="150"/>
                    <a:pt x="35" y="150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57"/>
                    <a:pt x="34" y="158"/>
                    <a:pt x="34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3" y="158"/>
                    <a:pt x="32" y="158"/>
                    <a:pt x="30" y="158"/>
                  </a:cubicBezTo>
                  <a:cubicBezTo>
                    <a:pt x="30" y="158"/>
                    <a:pt x="30" y="158"/>
                    <a:pt x="30" y="158"/>
                  </a:cubicBezTo>
                  <a:cubicBezTo>
                    <a:pt x="27" y="159"/>
                    <a:pt x="23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8" y="160"/>
                    <a:pt x="18" y="160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12" y="160"/>
                    <a:pt x="4" y="158"/>
                    <a:pt x="1" y="150"/>
                  </a:cubicBezTo>
                  <a:close/>
                  <a:moveTo>
                    <a:pt x="19" y="156"/>
                  </a:moveTo>
                  <a:cubicBezTo>
                    <a:pt x="19" y="156"/>
                    <a:pt x="19" y="156"/>
                    <a:pt x="19" y="156"/>
                  </a:cubicBezTo>
                  <a:cubicBezTo>
                    <a:pt x="19" y="156"/>
                    <a:pt x="19" y="156"/>
                    <a:pt x="19" y="156"/>
                  </a:cubicBezTo>
                  <a:cubicBezTo>
                    <a:pt x="17" y="156"/>
                    <a:pt x="15" y="155"/>
                    <a:pt x="13" y="155"/>
                  </a:cubicBezTo>
                  <a:cubicBezTo>
                    <a:pt x="13" y="155"/>
                    <a:pt x="13" y="155"/>
                    <a:pt x="13" y="155"/>
                  </a:cubicBezTo>
                  <a:cubicBezTo>
                    <a:pt x="15" y="155"/>
                    <a:pt x="17" y="156"/>
                    <a:pt x="19" y="156"/>
                  </a:cubicBezTo>
                  <a:close/>
                  <a:moveTo>
                    <a:pt x="29" y="155"/>
                  </a:moveTo>
                  <a:cubicBezTo>
                    <a:pt x="28" y="155"/>
                    <a:pt x="28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9" y="155"/>
                    <a:pt x="30" y="154"/>
                    <a:pt x="32" y="154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31" y="154"/>
                    <a:pt x="30" y="154"/>
                    <a:pt x="29" y="155"/>
                  </a:cubicBezTo>
                  <a:close/>
                  <a:moveTo>
                    <a:pt x="5" y="149"/>
                  </a:moveTo>
                  <a:cubicBezTo>
                    <a:pt x="5" y="149"/>
                    <a:pt x="5" y="149"/>
                    <a:pt x="5" y="149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9"/>
                    <a:pt x="5" y="148"/>
                    <a:pt x="5" y="148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48"/>
                    <a:pt x="5" y="149"/>
                    <a:pt x="5" y="149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9"/>
                    <a:pt x="5" y="149"/>
                    <a:pt x="5" y="149"/>
                  </a:cubicBezTo>
                  <a:close/>
                  <a:moveTo>
                    <a:pt x="4" y="145"/>
                  </a:moveTo>
                  <a:cubicBezTo>
                    <a:pt x="4" y="145"/>
                    <a:pt x="4" y="145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lose/>
                  <a:moveTo>
                    <a:pt x="15" y="65"/>
                  </a:moveTo>
                  <a:cubicBezTo>
                    <a:pt x="14" y="71"/>
                    <a:pt x="13" y="78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3" y="78"/>
                    <a:pt x="14" y="71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1"/>
                    <a:pt x="16" y="57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6" y="57"/>
                    <a:pt x="15" y="61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50" grpId="0" bldLvl="0" animBg="1"/>
      <p:bldP spid="51" grpId="0" bldLvl="0" animBg="1"/>
      <p:bldP spid="1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项目需</a:t>
            </a:r>
            <a:r>
              <a:rPr lang="zh-CN" altLang="en-US"/>
              <a:t>改进之处</a:t>
            </a:r>
            <a:r>
              <a:rPr lang="en-US" altLang="zh-CN"/>
              <a:t>——</a:t>
            </a:r>
            <a:r>
              <a:rPr lang="zh-CN" altLang="en-US"/>
              <a:t>数据清洗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14865" cy="2263775"/>
          </a:xfrm>
        </p:spPr>
        <p:txBody>
          <a:bodyPr>
            <a:normAutofit fontScale="90000"/>
          </a:bodyPr>
          <a:p>
            <a:r>
              <a:rPr lang="zh-CN" altLang="en-US" b="1"/>
              <a:t>①</a:t>
            </a:r>
            <a:r>
              <a:rPr lang="zh-CN" altLang="en-US" b="1">
                <a:sym typeface="+mn-ea"/>
              </a:rPr>
              <a:t>这种数据的特征是某个</a:t>
            </a:r>
            <a:r>
              <a:rPr lang="en-US" altLang="zh-CN" b="1">
                <a:sym typeface="+mn-ea"/>
              </a:rPr>
              <a:t>user</a:t>
            </a:r>
            <a:r>
              <a:rPr lang="zh-CN" altLang="en-US" b="1">
                <a:sym typeface="+mn-ea"/>
              </a:rPr>
              <a:t>对于某个商品只进行点击、收藏、购物车，而不买该商品，我认为这种数据没有任何参考意义：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举例：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如下图所示：</a:t>
            </a:r>
            <a:r>
              <a:rPr lang="en-US" altLang="zh-CN" b="1">
                <a:sym typeface="+mn-ea"/>
              </a:rPr>
              <a:t>user=10944750</a:t>
            </a:r>
            <a:r>
              <a:rPr lang="zh-CN" altLang="en-US" b="1">
                <a:sym typeface="+mn-ea"/>
              </a:rPr>
              <a:t>对</a:t>
            </a:r>
            <a:r>
              <a:rPr lang="en-US" altLang="zh-CN" b="1">
                <a:sym typeface="+mn-ea"/>
              </a:rPr>
              <a:t>brand=8689</a:t>
            </a:r>
            <a:r>
              <a:rPr lang="zh-CN" altLang="en-US" b="1">
                <a:sym typeface="+mn-ea"/>
              </a:rPr>
              <a:t>的所有行为中，没有对物品真正形成购买</a:t>
            </a:r>
            <a:endParaRPr lang="zh-CN" altLang="en-US" b="1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" y="4224020"/>
            <a:ext cx="11363960" cy="20878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项目需</a:t>
            </a:r>
            <a:r>
              <a:rPr lang="zh-CN" altLang="en-US"/>
              <a:t>改进之处</a:t>
            </a:r>
            <a:r>
              <a:rPr lang="en-US" altLang="zh-CN"/>
              <a:t>——</a:t>
            </a:r>
            <a:r>
              <a:rPr lang="zh-CN" altLang="en-US"/>
              <a:t>数据清洗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040" y="1426845"/>
            <a:ext cx="9714865" cy="1335405"/>
          </a:xfrm>
        </p:spPr>
        <p:txBody>
          <a:bodyPr>
            <a:normAutofit/>
          </a:bodyPr>
          <a:p>
            <a:r>
              <a:rPr lang="zh-CN" altLang="en-US" b="1"/>
              <a:t>②对于异常数据</a:t>
            </a:r>
            <a:r>
              <a:rPr lang="en-US" altLang="zh-CN" b="1"/>
              <a:t>——</a:t>
            </a:r>
            <a:r>
              <a:rPr lang="zh-CN" altLang="en-US" b="1"/>
              <a:t>如下图所示，</a:t>
            </a:r>
            <a:endParaRPr lang="zh-CN" altLang="en-US" b="1"/>
          </a:p>
          <a:p>
            <a:r>
              <a:rPr lang="zh-CN" altLang="en-US" b="1"/>
              <a:t>删除每日点击量这四个点过高或过低的点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2980055"/>
            <a:ext cx="8785860" cy="34131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项目需改进之处</a:t>
            </a:r>
            <a:r>
              <a:rPr lang="en-US" altLang="zh-CN"/>
              <a:t>——</a:t>
            </a:r>
            <a:r>
              <a:rPr lang="zh-CN" altLang="en-US"/>
              <a:t>规则部分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040" y="1426845"/>
            <a:ext cx="7915275" cy="678815"/>
          </a:xfrm>
        </p:spPr>
        <p:txBody>
          <a:bodyPr>
            <a:normAutofit fontScale="90000"/>
          </a:bodyPr>
          <a:p>
            <a:r>
              <a:rPr lang="zh-CN" altLang="en-US"/>
              <a:t>③应该更深层次的找到</a:t>
            </a:r>
            <a:r>
              <a:rPr lang="en-US" altLang="zh-CN"/>
              <a:t>click</a:t>
            </a:r>
            <a:r>
              <a:rPr lang="zh-CN" altLang="en-US"/>
              <a:t>数据与用户行为的</a:t>
            </a:r>
            <a:r>
              <a:rPr lang="zh-CN" altLang="en-US"/>
              <a:t>关系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 descr="下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92250" y="2245995"/>
            <a:ext cx="7719060" cy="4378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90255" y="749300"/>
            <a:ext cx="4049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CLICK</a:t>
            </a:r>
            <a:r>
              <a:rPr lang="zh-CN" altLang="en-US" sz="3600">
                <a:solidFill>
                  <a:srgbClr val="FF0000"/>
                </a:solidFill>
              </a:rPr>
              <a:t>占据了查过</a:t>
            </a:r>
            <a:r>
              <a:rPr lang="en-US" altLang="zh-CN" sz="3600">
                <a:solidFill>
                  <a:srgbClr val="FF0000"/>
                </a:solidFill>
              </a:rPr>
              <a:t>95%</a:t>
            </a:r>
            <a:r>
              <a:rPr lang="zh-CN" altLang="en-US" sz="3600">
                <a:solidFill>
                  <a:srgbClr val="FF0000"/>
                </a:solidFill>
              </a:rPr>
              <a:t>！！！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/>
              <a:t>click</a:t>
            </a:r>
            <a:r>
              <a:rPr lang="zh-CN" altLang="en-US"/>
              <a:t>数据再设定</a:t>
            </a:r>
            <a:r>
              <a:rPr lang="zh-CN" altLang="en-US"/>
              <a:t>规则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5320" y="1896745"/>
            <a:ext cx="8035925" cy="1161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678555"/>
            <a:ext cx="5567045" cy="2988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855942" y="2924637"/>
            <a:ext cx="6578748" cy="37274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2855941" y="4638183"/>
            <a:ext cx="6578748" cy="37274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0"/>
          <p:cNvSpPr>
            <a:spLocks noEditPoints="1"/>
          </p:cNvSpPr>
          <p:nvPr/>
        </p:nvSpPr>
        <p:spPr bwMode="auto">
          <a:xfrm>
            <a:off x="3330066" y="2731246"/>
            <a:ext cx="413766" cy="400588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4" name="Group 173"/>
          <p:cNvGrpSpPr>
            <a:grpSpLocks noChangeAspect="1"/>
          </p:cNvGrpSpPr>
          <p:nvPr/>
        </p:nvGrpSpPr>
        <p:grpSpPr bwMode="auto">
          <a:xfrm>
            <a:off x="9628659" y="4378826"/>
            <a:ext cx="807784" cy="1089955"/>
            <a:chOff x="3106" y="2648"/>
            <a:chExt cx="438" cy="591"/>
          </a:xfrm>
          <a:solidFill>
            <a:srgbClr val="F7B63E"/>
          </a:solidFill>
        </p:grpSpPr>
        <p:sp>
          <p:nvSpPr>
            <p:cNvPr id="95" name="Freeform 174"/>
            <p:cNvSpPr/>
            <p:nvPr/>
          </p:nvSpPr>
          <p:spPr bwMode="auto">
            <a:xfrm>
              <a:off x="3258" y="2648"/>
              <a:ext cx="13" cy="35"/>
            </a:xfrm>
            <a:custGeom>
              <a:avLst/>
              <a:gdLst>
                <a:gd name="T0" fmla="*/ 3 w 3"/>
                <a:gd name="T1" fmla="*/ 4 h 8"/>
                <a:gd name="T2" fmla="*/ 3 w 3"/>
                <a:gd name="T3" fmla="*/ 3 h 8"/>
                <a:gd name="T4" fmla="*/ 0 w 3"/>
                <a:gd name="T5" fmla="*/ 4 h 8"/>
                <a:gd name="T6" fmla="*/ 0 w 3"/>
                <a:gd name="T7" fmla="*/ 6 h 8"/>
                <a:gd name="T8" fmla="*/ 3 w 3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3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3" y="6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75"/>
            <p:cNvSpPr/>
            <p:nvPr/>
          </p:nvSpPr>
          <p:spPr bwMode="auto">
            <a:xfrm>
              <a:off x="3197" y="2700"/>
              <a:ext cx="26" cy="13"/>
            </a:xfrm>
            <a:custGeom>
              <a:avLst/>
              <a:gdLst>
                <a:gd name="T0" fmla="*/ 3 w 6"/>
                <a:gd name="T1" fmla="*/ 3 h 3"/>
                <a:gd name="T2" fmla="*/ 3 w 6"/>
                <a:gd name="T3" fmla="*/ 3 h 3"/>
                <a:gd name="T4" fmla="*/ 4 w 6"/>
                <a:gd name="T5" fmla="*/ 0 h 3"/>
                <a:gd name="T6" fmla="*/ 3 w 6"/>
                <a:gd name="T7" fmla="*/ 0 h 3"/>
                <a:gd name="T8" fmla="*/ 3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76"/>
            <p:cNvSpPr/>
            <p:nvPr/>
          </p:nvSpPr>
          <p:spPr bwMode="auto">
            <a:xfrm>
              <a:off x="3175" y="2700"/>
              <a:ext cx="26" cy="26"/>
            </a:xfrm>
            <a:custGeom>
              <a:avLst/>
              <a:gdLst>
                <a:gd name="T0" fmla="*/ 4 w 6"/>
                <a:gd name="T1" fmla="*/ 4 h 6"/>
                <a:gd name="T2" fmla="*/ 4 w 6"/>
                <a:gd name="T3" fmla="*/ 4 h 6"/>
                <a:gd name="T4" fmla="*/ 3 w 6"/>
                <a:gd name="T5" fmla="*/ 2 h 6"/>
                <a:gd name="T6" fmla="*/ 2 w 6"/>
                <a:gd name="T7" fmla="*/ 2 h 6"/>
                <a:gd name="T8" fmla="*/ 4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4" y="0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4"/>
                    <a:pt x="2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77"/>
            <p:cNvSpPr/>
            <p:nvPr/>
          </p:nvSpPr>
          <p:spPr bwMode="auto">
            <a:xfrm>
              <a:off x="3153" y="2739"/>
              <a:ext cx="27" cy="39"/>
            </a:xfrm>
            <a:custGeom>
              <a:avLst/>
              <a:gdLst>
                <a:gd name="T0" fmla="*/ 3 w 6"/>
                <a:gd name="T1" fmla="*/ 7 h 9"/>
                <a:gd name="T2" fmla="*/ 5 w 6"/>
                <a:gd name="T3" fmla="*/ 3 h 9"/>
                <a:gd name="T4" fmla="*/ 2 w 6"/>
                <a:gd name="T5" fmla="*/ 2 h 9"/>
                <a:gd name="T6" fmla="*/ 1 w 6"/>
                <a:gd name="T7" fmla="*/ 5 h 9"/>
                <a:gd name="T8" fmla="*/ 3 w 6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3" y="7"/>
                  </a:moveTo>
                  <a:cubicBezTo>
                    <a:pt x="4" y="6"/>
                    <a:pt x="5" y="4"/>
                    <a:pt x="5" y="3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7"/>
                    <a:pt x="2" y="9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78"/>
            <p:cNvSpPr/>
            <p:nvPr/>
          </p:nvSpPr>
          <p:spPr bwMode="auto">
            <a:xfrm>
              <a:off x="3123" y="2760"/>
              <a:ext cx="26" cy="22"/>
            </a:xfrm>
            <a:custGeom>
              <a:avLst/>
              <a:gdLst>
                <a:gd name="T0" fmla="*/ 2 w 6"/>
                <a:gd name="T1" fmla="*/ 5 h 5"/>
                <a:gd name="T2" fmla="*/ 4 w 6"/>
                <a:gd name="T3" fmla="*/ 4 h 5"/>
                <a:gd name="T4" fmla="*/ 3 w 6"/>
                <a:gd name="T5" fmla="*/ 1 h 5"/>
                <a:gd name="T6" fmla="*/ 2 w 6"/>
                <a:gd name="T7" fmla="*/ 1 h 5"/>
                <a:gd name="T8" fmla="*/ 0 w 6"/>
                <a:gd name="T9" fmla="*/ 4 h 5"/>
                <a:gd name="T10" fmla="*/ 2 w 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4" y="4"/>
                  </a:cubicBezTo>
                  <a:cubicBezTo>
                    <a:pt x="6" y="2"/>
                    <a:pt x="5" y="0"/>
                    <a:pt x="3" y="1"/>
                  </a:cubicBezTo>
                  <a:cubicBezTo>
                    <a:pt x="3" y="1"/>
                    <a:pt x="2" y="2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79"/>
            <p:cNvSpPr>
              <a:spLocks noEditPoints="1"/>
            </p:cNvSpPr>
            <p:nvPr/>
          </p:nvSpPr>
          <p:spPr bwMode="auto">
            <a:xfrm>
              <a:off x="3149" y="2769"/>
              <a:ext cx="22" cy="21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2 h 5"/>
                <a:gd name="T4" fmla="*/ 0 w 5"/>
                <a:gd name="T5" fmla="*/ 3 h 5"/>
                <a:gd name="T6" fmla="*/ 2 w 5"/>
                <a:gd name="T7" fmla="*/ 5 h 5"/>
                <a:gd name="T8" fmla="*/ 3 w 5"/>
                <a:gd name="T9" fmla="*/ 2 h 5"/>
                <a:gd name="T10" fmla="*/ 3 w 5"/>
                <a:gd name="T11" fmla="*/ 2 h 5"/>
                <a:gd name="T12" fmla="*/ 3 w 5"/>
                <a:gd name="T13" fmla="*/ 2 h 5"/>
                <a:gd name="T14" fmla="*/ 3 w 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3" y="5"/>
                    <a:pt x="5" y="2"/>
                    <a:pt x="3" y="2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80"/>
            <p:cNvSpPr/>
            <p:nvPr/>
          </p:nvSpPr>
          <p:spPr bwMode="auto">
            <a:xfrm>
              <a:off x="3127" y="2786"/>
              <a:ext cx="22" cy="43"/>
            </a:xfrm>
            <a:custGeom>
              <a:avLst/>
              <a:gdLst>
                <a:gd name="T0" fmla="*/ 2 w 5"/>
                <a:gd name="T1" fmla="*/ 3 h 10"/>
                <a:gd name="T2" fmla="*/ 2 w 5"/>
                <a:gd name="T3" fmla="*/ 6 h 10"/>
                <a:gd name="T4" fmla="*/ 1 w 5"/>
                <a:gd name="T5" fmla="*/ 7 h 10"/>
                <a:gd name="T6" fmla="*/ 1 w 5"/>
                <a:gd name="T7" fmla="*/ 10 h 10"/>
                <a:gd name="T8" fmla="*/ 4 w 5"/>
                <a:gd name="T9" fmla="*/ 8 h 10"/>
                <a:gd name="T10" fmla="*/ 4 w 5"/>
                <a:gd name="T11" fmla="*/ 7 h 10"/>
                <a:gd name="T12" fmla="*/ 5 w 5"/>
                <a:gd name="T13" fmla="*/ 6 h 10"/>
                <a:gd name="T14" fmla="*/ 5 w 5"/>
                <a:gd name="T15" fmla="*/ 2 h 10"/>
                <a:gd name="T16" fmla="*/ 2 w 5"/>
                <a:gd name="T1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0">
                  <a:moveTo>
                    <a:pt x="2" y="3"/>
                  </a:moveTo>
                  <a:cubicBezTo>
                    <a:pt x="2" y="4"/>
                    <a:pt x="2" y="5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2" y="10"/>
                    <a:pt x="3" y="9"/>
                    <a:pt x="4" y="8"/>
                  </a:cubicBezTo>
                  <a:cubicBezTo>
                    <a:pt x="4" y="8"/>
                    <a:pt x="4" y="8"/>
                    <a:pt x="4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0"/>
                    <a:pt x="2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81"/>
            <p:cNvSpPr/>
            <p:nvPr/>
          </p:nvSpPr>
          <p:spPr bwMode="auto">
            <a:xfrm>
              <a:off x="3132" y="2855"/>
              <a:ext cx="21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82"/>
            <p:cNvSpPr/>
            <p:nvPr/>
          </p:nvSpPr>
          <p:spPr bwMode="auto">
            <a:xfrm>
              <a:off x="3149" y="2885"/>
              <a:ext cx="17" cy="35"/>
            </a:xfrm>
            <a:custGeom>
              <a:avLst/>
              <a:gdLst>
                <a:gd name="T0" fmla="*/ 4 w 4"/>
                <a:gd name="T1" fmla="*/ 4 h 8"/>
                <a:gd name="T2" fmla="*/ 4 w 4"/>
                <a:gd name="T3" fmla="*/ 2 h 8"/>
                <a:gd name="T4" fmla="*/ 1 w 4"/>
                <a:gd name="T5" fmla="*/ 4 h 8"/>
                <a:gd name="T6" fmla="*/ 1 w 4"/>
                <a:gd name="T7" fmla="*/ 5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2" y="0"/>
                    <a:pt x="0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8"/>
                    <a:pt x="4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83"/>
            <p:cNvSpPr/>
            <p:nvPr/>
          </p:nvSpPr>
          <p:spPr bwMode="auto">
            <a:xfrm>
              <a:off x="3127" y="2954"/>
              <a:ext cx="26" cy="52"/>
            </a:xfrm>
            <a:custGeom>
              <a:avLst/>
              <a:gdLst>
                <a:gd name="T0" fmla="*/ 5 w 6"/>
                <a:gd name="T1" fmla="*/ 8 h 12"/>
                <a:gd name="T2" fmla="*/ 4 w 6"/>
                <a:gd name="T3" fmla="*/ 4 h 12"/>
                <a:gd name="T4" fmla="*/ 3 w 6"/>
                <a:gd name="T5" fmla="*/ 4 h 12"/>
                <a:gd name="T6" fmla="*/ 3 w 6"/>
                <a:gd name="T7" fmla="*/ 0 h 12"/>
                <a:gd name="T8" fmla="*/ 2 w 6"/>
                <a:gd name="T9" fmla="*/ 4 h 12"/>
                <a:gd name="T10" fmla="*/ 0 w 6"/>
                <a:gd name="T11" fmla="*/ 6 h 12"/>
                <a:gd name="T12" fmla="*/ 2 w 6"/>
                <a:gd name="T13" fmla="*/ 10 h 12"/>
                <a:gd name="T14" fmla="*/ 5 w 6"/>
                <a:gd name="T1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5" y="8"/>
                  </a:moveTo>
                  <a:cubicBezTo>
                    <a:pt x="5" y="7"/>
                    <a:pt x="4" y="6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4" y="3"/>
                    <a:pt x="5" y="0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1" y="8"/>
                    <a:pt x="1" y="9"/>
                    <a:pt x="2" y="10"/>
                  </a:cubicBezTo>
                  <a:cubicBezTo>
                    <a:pt x="2" y="12"/>
                    <a:pt x="6" y="10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84"/>
            <p:cNvSpPr>
              <a:spLocks noEditPoints="1"/>
            </p:cNvSpPr>
            <p:nvPr/>
          </p:nvSpPr>
          <p:spPr bwMode="auto">
            <a:xfrm>
              <a:off x="3158" y="3006"/>
              <a:ext cx="48" cy="43"/>
            </a:xfrm>
            <a:custGeom>
              <a:avLst/>
              <a:gdLst>
                <a:gd name="T0" fmla="*/ 8 w 11"/>
                <a:gd name="T1" fmla="*/ 8 h 10"/>
                <a:gd name="T2" fmla="*/ 10 w 11"/>
                <a:gd name="T3" fmla="*/ 5 h 10"/>
                <a:gd name="T4" fmla="*/ 9 w 11"/>
                <a:gd name="T5" fmla="*/ 4 h 10"/>
                <a:gd name="T6" fmla="*/ 10 w 11"/>
                <a:gd name="T7" fmla="*/ 3 h 10"/>
                <a:gd name="T8" fmla="*/ 10 w 11"/>
                <a:gd name="T9" fmla="*/ 2 h 10"/>
                <a:gd name="T10" fmla="*/ 7 w 11"/>
                <a:gd name="T11" fmla="*/ 3 h 10"/>
                <a:gd name="T12" fmla="*/ 7 w 11"/>
                <a:gd name="T13" fmla="*/ 4 h 10"/>
                <a:gd name="T14" fmla="*/ 7 w 11"/>
                <a:gd name="T15" fmla="*/ 5 h 10"/>
                <a:gd name="T16" fmla="*/ 5 w 11"/>
                <a:gd name="T17" fmla="*/ 5 h 10"/>
                <a:gd name="T18" fmla="*/ 4 w 11"/>
                <a:gd name="T19" fmla="*/ 3 h 10"/>
                <a:gd name="T20" fmla="*/ 4 w 11"/>
                <a:gd name="T21" fmla="*/ 3 h 10"/>
                <a:gd name="T22" fmla="*/ 3 w 11"/>
                <a:gd name="T23" fmla="*/ 7 h 10"/>
                <a:gd name="T24" fmla="*/ 4 w 11"/>
                <a:gd name="T25" fmla="*/ 7 h 10"/>
                <a:gd name="T26" fmla="*/ 5 w 11"/>
                <a:gd name="T27" fmla="*/ 6 h 10"/>
                <a:gd name="T28" fmla="*/ 5 w 11"/>
                <a:gd name="T29" fmla="*/ 8 h 10"/>
                <a:gd name="T30" fmla="*/ 6 w 11"/>
                <a:gd name="T31" fmla="*/ 9 h 10"/>
                <a:gd name="T32" fmla="*/ 8 w 11"/>
                <a:gd name="T33" fmla="*/ 8 h 10"/>
                <a:gd name="T34" fmla="*/ 9 w 11"/>
                <a:gd name="T35" fmla="*/ 5 h 10"/>
                <a:gd name="T36" fmla="*/ 9 w 11"/>
                <a:gd name="T37" fmla="*/ 5 h 10"/>
                <a:gd name="T38" fmla="*/ 9 w 11"/>
                <a:gd name="T39" fmla="*/ 5 h 10"/>
                <a:gd name="T40" fmla="*/ 9 w 11"/>
                <a:gd name="T4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0">
                  <a:moveTo>
                    <a:pt x="8" y="8"/>
                  </a:moveTo>
                  <a:cubicBezTo>
                    <a:pt x="10" y="8"/>
                    <a:pt x="11" y="6"/>
                    <a:pt x="10" y="5"/>
                  </a:cubicBezTo>
                  <a:cubicBezTo>
                    <a:pt x="10" y="5"/>
                    <a:pt x="10" y="5"/>
                    <a:pt x="9" y="4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6" y="5"/>
                    <a:pt x="6" y="5"/>
                    <a:pt x="5" y="5"/>
                  </a:cubicBezTo>
                  <a:cubicBezTo>
                    <a:pt x="6" y="4"/>
                    <a:pt x="6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5" y="6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6" y="10"/>
                    <a:pt x="8" y="9"/>
                    <a:pt x="8" y="8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85"/>
            <p:cNvSpPr/>
            <p:nvPr/>
          </p:nvSpPr>
          <p:spPr bwMode="auto">
            <a:xfrm>
              <a:off x="3240" y="3071"/>
              <a:ext cx="22" cy="30"/>
            </a:xfrm>
            <a:custGeom>
              <a:avLst/>
              <a:gdLst>
                <a:gd name="T0" fmla="*/ 1 w 5"/>
                <a:gd name="T1" fmla="*/ 2 h 7"/>
                <a:gd name="T2" fmla="*/ 0 w 5"/>
                <a:gd name="T3" fmla="*/ 5 h 7"/>
                <a:gd name="T4" fmla="*/ 3 w 5"/>
                <a:gd name="T5" fmla="*/ 4 h 7"/>
                <a:gd name="T6" fmla="*/ 3 w 5"/>
                <a:gd name="T7" fmla="*/ 4 h 7"/>
                <a:gd name="T8" fmla="*/ 1 w 5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1" y="2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2"/>
                    <a:pt x="2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86"/>
            <p:cNvSpPr/>
            <p:nvPr/>
          </p:nvSpPr>
          <p:spPr bwMode="auto">
            <a:xfrm>
              <a:off x="3210" y="3032"/>
              <a:ext cx="169" cy="203"/>
            </a:xfrm>
            <a:custGeom>
              <a:avLst/>
              <a:gdLst>
                <a:gd name="T0" fmla="*/ 36 w 39"/>
                <a:gd name="T1" fmla="*/ 13 h 47"/>
                <a:gd name="T2" fmla="*/ 37 w 39"/>
                <a:gd name="T3" fmla="*/ 13 h 47"/>
                <a:gd name="T4" fmla="*/ 38 w 39"/>
                <a:gd name="T5" fmla="*/ 9 h 47"/>
                <a:gd name="T6" fmla="*/ 37 w 39"/>
                <a:gd name="T7" fmla="*/ 8 h 47"/>
                <a:gd name="T8" fmla="*/ 36 w 39"/>
                <a:gd name="T9" fmla="*/ 6 h 47"/>
                <a:gd name="T10" fmla="*/ 37 w 39"/>
                <a:gd name="T11" fmla="*/ 4 h 47"/>
                <a:gd name="T12" fmla="*/ 35 w 39"/>
                <a:gd name="T13" fmla="*/ 2 h 47"/>
                <a:gd name="T14" fmla="*/ 32 w 39"/>
                <a:gd name="T15" fmla="*/ 5 h 47"/>
                <a:gd name="T16" fmla="*/ 33 w 39"/>
                <a:gd name="T17" fmla="*/ 9 h 47"/>
                <a:gd name="T18" fmla="*/ 33 w 39"/>
                <a:gd name="T19" fmla="*/ 10 h 47"/>
                <a:gd name="T20" fmla="*/ 32 w 39"/>
                <a:gd name="T21" fmla="*/ 13 h 47"/>
                <a:gd name="T22" fmla="*/ 31 w 39"/>
                <a:gd name="T23" fmla="*/ 12 h 47"/>
                <a:gd name="T24" fmla="*/ 28 w 39"/>
                <a:gd name="T25" fmla="*/ 12 h 47"/>
                <a:gd name="T26" fmla="*/ 27 w 39"/>
                <a:gd name="T27" fmla="*/ 8 h 47"/>
                <a:gd name="T28" fmla="*/ 23 w 39"/>
                <a:gd name="T29" fmla="*/ 10 h 47"/>
                <a:gd name="T30" fmla="*/ 21 w 39"/>
                <a:gd name="T31" fmla="*/ 13 h 47"/>
                <a:gd name="T32" fmla="*/ 21 w 39"/>
                <a:gd name="T33" fmla="*/ 13 h 47"/>
                <a:gd name="T34" fmla="*/ 21 w 39"/>
                <a:gd name="T35" fmla="*/ 11 h 47"/>
                <a:gd name="T36" fmla="*/ 18 w 39"/>
                <a:gd name="T37" fmla="*/ 7 h 47"/>
                <a:gd name="T38" fmla="*/ 15 w 39"/>
                <a:gd name="T39" fmla="*/ 9 h 47"/>
                <a:gd name="T40" fmla="*/ 15 w 39"/>
                <a:gd name="T41" fmla="*/ 10 h 47"/>
                <a:gd name="T42" fmla="*/ 14 w 39"/>
                <a:gd name="T43" fmla="*/ 11 h 47"/>
                <a:gd name="T44" fmla="*/ 14 w 39"/>
                <a:gd name="T45" fmla="*/ 7 h 47"/>
                <a:gd name="T46" fmla="*/ 13 w 39"/>
                <a:gd name="T47" fmla="*/ 5 h 47"/>
                <a:gd name="T48" fmla="*/ 17 w 39"/>
                <a:gd name="T49" fmla="*/ 3 h 47"/>
                <a:gd name="T50" fmla="*/ 13 w 39"/>
                <a:gd name="T51" fmla="*/ 4 h 47"/>
                <a:gd name="T52" fmla="*/ 9 w 39"/>
                <a:gd name="T53" fmla="*/ 7 h 47"/>
                <a:gd name="T54" fmla="*/ 11 w 39"/>
                <a:gd name="T55" fmla="*/ 9 h 47"/>
                <a:gd name="T56" fmla="*/ 12 w 39"/>
                <a:gd name="T57" fmla="*/ 12 h 47"/>
                <a:gd name="T58" fmla="*/ 14 w 39"/>
                <a:gd name="T59" fmla="*/ 16 h 47"/>
                <a:gd name="T60" fmla="*/ 13 w 39"/>
                <a:gd name="T61" fmla="*/ 32 h 47"/>
                <a:gd name="T62" fmla="*/ 6 w 39"/>
                <a:gd name="T63" fmla="*/ 45 h 47"/>
                <a:gd name="T64" fmla="*/ 9 w 39"/>
                <a:gd name="T65" fmla="*/ 43 h 47"/>
                <a:gd name="T66" fmla="*/ 16 w 39"/>
                <a:gd name="T67" fmla="*/ 40 h 47"/>
                <a:gd name="T68" fmla="*/ 20 w 39"/>
                <a:gd name="T69" fmla="*/ 44 h 47"/>
                <a:gd name="T70" fmla="*/ 22 w 39"/>
                <a:gd name="T71" fmla="*/ 36 h 47"/>
                <a:gd name="T72" fmla="*/ 20 w 39"/>
                <a:gd name="T73" fmla="*/ 27 h 47"/>
                <a:gd name="T74" fmla="*/ 23 w 39"/>
                <a:gd name="T75" fmla="*/ 15 h 47"/>
                <a:gd name="T76" fmla="*/ 23 w 39"/>
                <a:gd name="T77" fmla="*/ 14 h 47"/>
                <a:gd name="T78" fmla="*/ 28 w 39"/>
                <a:gd name="T79" fmla="*/ 14 h 47"/>
                <a:gd name="T80" fmla="*/ 30 w 39"/>
                <a:gd name="T81" fmla="*/ 16 h 47"/>
                <a:gd name="T82" fmla="*/ 33 w 39"/>
                <a:gd name="T83" fmla="*/ 14 h 47"/>
                <a:gd name="T84" fmla="*/ 34 w 39"/>
                <a:gd name="T85" fmla="*/ 16 h 47"/>
                <a:gd name="T86" fmla="*/ 37 w 39"/>
                <a:gd name="T87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47">
                  <a:moveTo>
                    <a:pt x="37" y="14"/>
                  </a:moveTo>
                  <a:cubicBezTo>
                    <a:pt x="37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7" y="13"/>
                    <a:pt x="37" y="13"/>
                  </a:cubicBezTo>
                  <a:cubicBezTo>
                    <a:pt x="38" y="13"/>
                    <a:pt x="39" y="12"/>
                    <a:pt x="39" y="11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7" y="9"/>
                    <a:pt x="37" y="9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33" y="2"/>
                    <a:pt x="32" y="3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6"/>
                    <a:pt x="30" y="9"/>
                    <a:pt x="32" y="9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2" y="11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0" y="11"/>
                    <a:pt x="29" y="12"/>
                    <a:pt x="28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9" y="8"/>
                    <a:pt x="27" y="8"/>
                  </a:cubicBezTo>
                  <a:cubicBezTo>
                    <a:pt x="26" y="8"/>
                    <a:pt x="25" y="9"/>
                    <a:pt x="24" y="10"/>
                  </a:cubicBezTo>
                  <a:cubicBezTo>
                    <a:pt x="24" y="10"/>
                    <a:pt x="24" y="10"/>
                    <a:pt x="23" y="10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2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5" y="6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5" y="9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0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ubicBezTo>
                    <a:pt x="14" y="7"/>
                    <a:pt x="14" y="6"/>
                    <a:pt x="13" y="6"/>
                  </a:cubicBezTo>
                  <a:cubicBezTo>
                    <a:pt x="13" y="6"/>
                    <a:pt x="14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8"/>
                    <a:pt x="18" y="5"/>
                    <a:pt x="17" y="3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6" y="0"/>
                    <a:pt x="13" y="3"/>
                    <a:pt x="13" y="4"/>
                  </a:cubicBezTo>
                  <a:cubicBezTo>
                    <a:pt x="13" y="3"/>
                    <a:pt x="12" y="3"/>
                    <a:pt x="11" y="4"/>
                  </a:cubicBezTo>
                  <a:cubicBezTo>
                    <a:pt x="10" y="5"/>
                    <a:pt x="10" y="6"/>
                    <a:pt x="9" y="7"/>
                  </a:cubicBezTo>
                  <a:cubicBezTo>
                    <a:pt x="9" y="7"/>
                    <a:pt x="9" y="9"/>
                    <a:pt x="10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1" y="13"/>
                    <a:pt x="11" y="14"/>
                    <a:pt x="12" y="14"/>
                  </a:cubicBezTo>
                  <a:cubicBezTo>
                    <a:pt x="12" y="15"/>
                    <a:pt x="13" y="16"/>
                    <a:pt x="14" y="16"/>
                  </a:cubicBezTo>
                  <a:cubicBezTo>
                    <a:pt x="13" y="21"/>
                    <a:pt x="14" y="26"/>
                    <a:pt x="13" y="30"/>
                  </a:cubicBezTo>
                  <a:cubicBezTo>
                    <a:pt x="13" y="31"/>
                    <a:pt x="13" y="31"/>
                    <a:pt x="13" y="32"/>
                  </a:cubicBezTo>
                  <a:cubicBezTo>
                    <a:pt x="10" y="33"/>
                    <a:pt x="7" y="37"/>
                    <a:pt x="4" y="39"/>
                  </a:cubicBezTo>
                  <a:cubicBezTo>
                    <a:pt x="0" y="41"/>
                    <a:pt x="1" y="47"/>
                    <a:pt x="6" y="45"/>
                  </a:cubicBezTo>
                  <a:cubicBezTo>
                    <a:pt x="7" y="44"/>
                    <a:pt x="8" y="43"/>
                    <a:pt x="9" y="42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9" y="47"/>
                    <a:pt x="14" y="45"/>
                    <a:pt x="15" y="42"/>
                  </a:cubicBezTo>
                  <a:cubicBezTo>
                    <a:pt x="16" y="42"/>
                    <a:pt x="16" y="41"/>
                    <a:pt x="16" y="40"/>
                  </a:cubicBezTo>
                  <a:cubicBezTo>
                    <a:pt x="17" y="41"/>
                    <a:pt x="17" y="41"/>
                    <a:pt x="18" y="42"/>
                  </a:cubicBezTo>
                  <a:cubicBezTo>
                    <a:pt x="18" y="43"/>
                    <a:pt x="19" y="43"/>
                    <a:pt x="20" y="44"/>
                  </a:cubicBezTo>
                  <a:cubicBezTo>
                    <a:pt x="23" y="46"/>
                    <a:pt x="28" y="39"/>
                    <a:pt x="24" y="37"/>
                  </a:cubicBezTo>
                  <a:cubicBezTo>
                    <a:pt x="24" y="37"/>
                    <a:pt x="23" y="36"/>
                    <a:pt x="22" y="36"/>
                  </a:cubicBezTo>
                  <a:cubicBezTo>
                    <a:pt x="21" y="35"/>
                    <a:pt x="21" y="33"/>
                    <a:pt x="20" y="33"/>
                  </a:cubicBezTo>
                  <a:cubicBezTo>
                    <a:pt x="19" y="31"/>
                    <a:pt x="20" y="28"/>
                    <a:pt x="20" y="27"/>
                  </a:cubicBezTo>
                  <a:cubicBezTo>
                    <a:pt x="21" y="24"/>
                    <a:pt x="20" y="20"/>
                    <a:pt x="20" y="17"/>
                  </a:cubicBezTo>
                  <a:cubicBezTo>
                    <a:pt x="21" y="17"/>
                    <a:pt x="23" y="16"/>
                    <a:pt x="23" y="15"/>
                  </a:cubicBezTo>
                  <a:cubicBezTo>
                    <a:pt x="23" y="15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5" y="15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29" y="16"/>
                    <a:pt x="29" y="16"/>
                    <a:pt x="30" y="16"/>
                  </a:cubicBezTo>
                  <a:cubicBezTo>
                    <a:pt x="31" y="17"/>
                    <a:pt x="33" y="15"/>
                    <a:pt x="32" y="14"/>
                  </a:cubicBezTo>
                  <a:cubicBezTo>
                    <a:pt x="32" y="14"/>
                    <a:pt x="33" y="14"/>
                    <a:pt x="33" y="14"/>
                  </a:cubicBezTo>
                  <a:cubicBezTo>
                    <a:pt x="34" y="14"/>
                    <a:pt x="34" y="14"/>
                    <a:pt x="35" y="14"/>
                  </a:cubicBezTo>
                  <a:cubicBezTo>
                    <a:pt x="34" y="15"/>
                    <a:pt x="34" y="15"/>
                    <a:pt x="34" y="16"/>
                  </a:cubicBezTo>
                  <a:cubicBezTo>
                    <a:pt x="35" y="17"/>
                    <a:pt x="35" y="17"/>
                    <a:pt x="36" y="17"/>
                  </a:cubicBezTo>
                  <a:cubicBezTo>
                    <a:pt x="38" y="17"/>
                    <a:pt x="39" y="14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87"/>
            <p:cNvSpPr/>
            <p:nvPr/>
          </p:nvSpPr>
          <p:spPr bwMode="auto">
            <a:xfrm>
              <a:off x="3436" y="3045"/>
              <a:ext cx="30" cy="30"/>
            </a:xfrm>
            <a:custGeom>
              <a:avLst/>
              <a:gdLst>
                <a:gd name="T0" fmla="*/ 5 w 7"/>
                <a:gd name="T1" fmla="*/ 1 h 7"/>
                <a:gd name="T2" fmla="*/ 3 w 7"/>
                <a:gd name="T3" fmla="*/ 0 h 7"/>
                <a:gd name="T4" fmla="*/ 1 w 7"/>
                <a:gd name="T5" fmla="*/ 3 h 7"/>
                <a:gd name="T6" fmla="*/ 3 w 7"/>
                <a:gd name="T7" fmla="*/ 5 h 7"/>
                <a:gd name="T8" fmla="*/ 4 w 7"/>
                <a:gd name="T9" fmla="*/ 5 h 7"/>
                <a:gd name="T10" fmla="*/ 5 w 7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5"/>
                    <a:pt x="2" y="7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6" y="5"/>
                    <a:pt x="7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88"/>
            <p:cNvSpPr/>
            <p:nvPr/>
          </p:nvSpPr>
          <p:spPr bwMode="auto">
            <a:xfrm>
              <a:off x="3471" y="3036"/>
              <a:ext cx="26" cy="17"/>
            </a:xfrm>
            <a:custGeom>
              <a:avLst/>
              <a:gdLst>
                <a:gd name="T0" fmla="*/ 3 w 6"/>
                <a:gd name="T1" fmla="*/ 0 h 4"/>
                <a:gd name="T2" fmla="*/ 3 w 6"/>
                <a:gd name="T3" fmla="*/ 4 h 4"/>
                <a:gd name="T4" fmla="*/ 3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1" y="0"/>
                    <a:pt x="0" y="4"/>
                    <a:pt x="3" y="4"/>
                  </a:cubicBezTo>
                  <a:cubicBezTo>
                    <a:pt x="4" y="4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89"/>
            <p:cNvSpPr/>
            <p:nvPr/>
          </p:nvSpPr>
          <p:spPr bwMode="auto">
            <a:xfrm>
              <a:off x="3453" y="3023"/>
              <a:ext cx="18" cy="30"/>
            </a:xfrm>
            <a:custGeom>
              <a:avLst/>
              <a:gdLst>
                <a:gd name="T0" fmla="*/ 1 w 4"/>
                <a:gd name="T1" fmla="*/ 2 h 7"/>
                <a:gd name="T2" fmla="*/ 1 w 4"/>
                <a:gd name="T3" fmla="*/ 6 h 7"/>
                <a:gd name="T4" fmla="*/ 4 w 4"/>
                <a:gd name="T5" fmla="*/ 3 h 7"/>
                <a:gd name="T6" fmla="*/ 1 w 4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2" y="7"/>
                    <a:pt x="4" y="5"/>
                    <a:pt x="4" y="3"/>
                  </a:cubicBezTo>
                  <a:cubicBezTo>
                    <a:pt x="4" y="1"/>
                    <a:pt x="2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90"/>
            <p:cNvSpPr>
              <a:spLocks noEditPoints="1"/>
            </p:cNvSpPr>
            <p:nvPr/>
          </p:nvSpPr>
          <p:spPr bwMode="auto">
            <a:xfrm>
              <a:off x="3462" y="2984"/>
              <a:ext cx="39" cy="35"/>
            </a:xfrm>
            <a:custGeom>
              <a:avLst/>
              <a:gdLst>
                <a:gd name="T0" fmla="*/ 6 w 9"/>
                <a:gd name="T1" fmla="*/ 1 h 8"/>
                <a:gd name="T2" fmla="*/ 5 w 9"/>
                <a:gd name="T3" fmla="*/ 4 h 8"/>
                <a:gd name="T4" fmla="*/ 5 w 9"/>
                <a:gd name="T5" fmla="*/ 4 h 8"/>
                <a:gd name="T6" fmla="*/ 5 w 9"/>
                <a:gd name="T7" fmla="*/ 4 h 8"/>
                <a:gd name="T8" fmla="*/ 4 w 9"/>
                <a:gd name="T9" fmla="*/ 4 h 8"/>
                <a:gd name="T10" fmla="*/ 1 w 9"/>
                <a:gd name="T11" fmla="*/ 4 h 8"/>
                <a:gd name="T12" fmla="*/ 0 w 9"/>
                <a:gd name="T13" fmla="*/ 7 h 8"/>
                <a:gd name="T14" fmla="*/ 1 w 9"/>
                <a:gd name="T15" fmla="*/ 8 h 8"/>
                <a:gd name="T16" fmla="*/ 1 w 9"/>
                <a:gd name="T17" fmla="*/ 8 h 8"/>
                <a:gd name="T18" fmla="*/ 4 w 9"/>
                <a:gd name="T19" fmla="*/ 8 h 8"/>
                <a:gd name="T20" fmla="*/ 5 w 9"/>
                <a:gd name="T21" fmla="*/ 7 h 8"/>
                <a:gd name="T22" fmla="*/ 5 w 9"/>
                <a:gd name="T23" fmla="*/ 7 h 8"/>
                <a:gd name="T24" fmla="*/ 7 w 9"/>
                <a:gd name="T25" fmla="*/ 5 h 8"/>
                <a:gd name="T26" fmla="*/ 7 w 9"/>
                <a:gd name="T27" fmla="*/ 5 h 8"/>
                <a:gd name="T28" fmla="*/ 9 w 9"/>
                <a:gd name="T29" fmla="*/ 3 h 8"/>
                <a:gd name="T30" fmla="*/ 9 w 9"/>
                <a:gd name="T31" fmla="*/ 2 h 8"/>
                <a:gd name="T32" fmla="*/ 6 w 9"/>
                <a:gd name="T33" fmla="*/ 1 h 8"/>
                <a:gd name="T34" fmla="*/ 6 w 9"/>
                <a:gd name="T35" fmla="*/ 3 h 8"/>
                <a:gd name="T36" fmla="*/ 6 w 9"/>
                <a:gd name="T37" fmla="*/ 3 h 8"/>
                <a:gd name="T38" fmla="*/ 6 w 9"/>
                <a:gd name="T39" fmla="*/ 3 h 8"/>
                <a:gd name="T40" fmla="*/ 6 w 9"/>
                <a:gd name="T4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cubicBezTo>
                    <a:pt x="6" y="2"/>
                    <a:pt x="6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2" y="2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4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9" y="4"/>
                    <a:pt x="9" y="3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9" y="1"/>
                    <a:pt x="8" y="0"/>
                    <a:pt x="6" y="1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91"/>
            <p:cNvSpPr/>
            <p:nvPr/>
          </p:nvSpPr>
          <p:spPr bwMode="auto">
            <a:xfrm>
              <a:off x="3497" y="2972"/>
              <a:ext cx="26" cy="21"/>
            </a:xfrm>
            <a:custGeom>
              <a:avLst/>
              <a:gdLst>
                <a:gd name="T0" fmla="*/ 3 w 6"/>
                <a:gd name="T1" fmla="*/ 1 h 5"/>
                <a:gd name="T2" fmla="*/ 3 w 6"/>
                <a:gd name="T3" fmla="*/ 5 h 5"/>
                <a:gd name="T4" fmla="*/ 5 w 6"/>
                <a:gd name="T5" fmla="*/ 3 h 5"/>
                <a:gd name="T6" fmla="*/ 3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1"/>
                  </a:moveTo>
                  <a:cubicBezTo>
                    <a:pt x="1" y="1"/>
                    <a:pt x="0" y="5"/>
                    <a:pt x="3" y="5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92"/>
            <p:cNvSpPr/>
            <p:nvPr/>
          </p:nvSpPr>
          <p:spPr bwMode="auto">
            <a:xfrm>
              <a:off x="3518" y="2937"/>
              <a:ext cx="13" cy="30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2 h 7"/>
                <a:gd name="T4" fmla="*/ 0 w 3"/>
                <a:gd name="T5" fmla="*/ 4 h 7"/>
                <a:gd name="T6" fmla="*/ 0 w 3"/>
                <a:gd name="T7" fmla="*/ 4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93"/>
            <p:cNvSpPr/>
            <p:nvPr/>
          </p:nvSpPr>
          <p:spPr bwMode="auto">
            <a:xfrm>
              <a:off x="3501" y="2877"/>
              <a:ext cx="43" cy="51"/>
            </a:xfrm>
            <a:custGeom>
              <a:avLst/>
              <a:gdLst>
                <a:gd name="T0" fmla="*/ 6 w 10"/>
                <a:gd name="T1" fmla="*/ 3 h 12"/>
                <a:gd name="T2" fmla="*/ 6 w 10"/>
                <a:gd name="T3" fmla="*/ 4 h 12"/>
                <a:gd name="T4" fmla="*/ 6 w 10"/>
                <a:gd name="T5" fmla="*/ 6 h 12"/>
                <a:gd name="T6" fmla="*/ 7 w 10"/>
                <a:gd name="T7" fmla="*/ 6 h 12"/>
                <a:gd name="T8" fmla="*/ 7 w 10"/>
                <a:gd name="T9" fmla="*/ 6 h 12"/>
                <a:gd name="T10" fmla="*/ 7 w 10"/>
                <a:gd name="T11" fmla="*/ 7 h 12"/>
                <a:gd name="T12" fmla="*/ 7 w 10"/>
                <a:gd name="T13" fmla="*/ 7 h 12"/>
                <a:gd name="T14" fmla="*/ 5 w 10"/>
                <a:gd name="T15" fmla="*/ 6 h 12"/>
                <a:gd name="T16" fmla="*/ 4 w 10"/>
                <a:gd name="T17" fmla="*/ 5 h 12"/>
                <a:gd name="T18" fmla="*/ 3 w 10"/>
                <a:gd name="T19" fmla="*/ 5 h 12"/>
                <a:gd name="T20" fmla="*/ 3 w 10"/>
                <a:gd name="T21" fmla="*/ 9 h 12"/>
                <a:gd name="T22" fmla="*/ 3 w 10"/>
                <a:gd name="T23" fmla="*/ 9 h 12"/>
                <a:gd name="T24" fmla="*/ 4 w 10"/>
                <a:gd name="T25" fmla="*/ 9 h 12"/>
                <a:gd name="T26" fmla="*/ 4 w 10"/>
                <a:gd name="T27" fmla="*/ 9 h 12"/>
                <a:gd name="T28" fmla="*/ 7 w 10"/>
                <a:gd name="T29" fmla="*/ 8 h 12"/>
                <a:gd name="T30" fmla="*/ 7 w 10"/>
                <a:gd name="T31" fmla="*/ 8 h 12"/>
                <a:gd name="T32" fmla="*/ 7 w 10"/>
                <a:gd name="T33" fmla="*/ 8 h 12"/>
                <a:gd name="T34" fmla="*/ 10 w 10"/>
                <a:gd name="T35" fmla="*/ 5 h 12"/>
                <a:gd name="T36" fmla="*/ 10 w 10"/>
                <a:gd name="T37" fmla="*/ 5 h 12"/>
                <a:gd name="T38" fmla="*/ 10 w 10"/>
                <a:gd name="T39" fmla="*/ 4 h 12"/>
                <a:gd name="T40" fmla="*/ 10 w 10"/>
                <a:gd name="T41" fmla="*/ 2 h 12"/>
                <a:gd name="T42" fmla="*/ 6 w 10"/>
                <a:gd name="T4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2">
                  <a:moveTo>
                    <a:pt x="6" y="3"/>
                  </a:moveTo>
                  <a:cubicBezTo>
                    <a:pt x="6" y="3"/>
                    <a:pt x="6" y="4"/>
                    <a:pt x="6" y="4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1" y="5"/>
                    <a:pt x="0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7" y="10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10" y="7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0"/>
                    <a:pt x="7" y="1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94"/>
            <p:cNvSpPr/>
            <p:nvPr/>
          </p:nvSpPr>
          <p:spPr bwMode="auto">
            <a:xfrm>
              <a:off x="3514" y="2924"/>
              <a:ext cx="26" cy="13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3 h 3"/>
                <a:gd name="T4" fmla="*/ 4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2" y="0"/>
                    <a:pt x="0" y="3"/>
                    <a:pt x="3" y="3"/>
                  </a:cubicBezTo>
                  <a:cubicBezTo>
                    <a:pt x="5" y="3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95"/>
            <p:cNvSpPr/>
            <p:nvPr/>
          </p:nvSpPr>
          <p:spPr bwMode="auto">
            <a:xfrm>
              <a:off x="3505" y="2838"/>
              <a:ext cx="18" cy="21"/>
            </a:xfrm>
            <a:custGeom>
              <a:avLst/>
              <a:gdLst>
                <a:gd name="T0" fmla="*/ 4 w 4"/>
                <a:gd name="T1" fmla="*/ 3 h 5"/>
                <a:gd name="T2" fmla="*/ 4 w 4"/>
                <a:gd name="T3" fmla="*/ 1 h 5"/>
                <a:gd name="T4" fmla="*/ 3 w 4"/>
                <a:gd name="T5" fmla="*/ 0 h 5"/>
                <a:gd name="T6" fmla="*/ 1 w 4"/>
                <a:gd name="T7" fmla="*/ 3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2"/>
                    <a:pt x="4" y="2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5"/>
                    <a:pt x="3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96"/>
            <p:cNvSpPr/>
            <p:nvPr/>
          </p:nvSpPr>
          <p:spPr bwMode="auto">
            <a:xfrm>
              <a:off x="3510" y="2851"/>
              <a:ext cx="30" cy="26"/>
            </a:xfrm>
            <a:custGeom>
              <a:avLst/>
              <a:gdLst>
                <a:gd name="T0" fmla="*/ 6 w 7"/>
                <a:gd name="T1" fmla="*/ 0 h 6"/>
                <a:gd name="T2" fmla="*/ 5 w 7"/>
                <a:gd name="T3" fmla="*/ 1 h 6"/>
                <a:gd name="T4" fmla="*/ 1 w 7"/>
                <a:gd name="T5" fmla="*/ 5 h 6"/>
                <a:gd name="T6" fmla="*/ 4 w 7"/>
                <a:gd name="T7" fmla="*/ 5 h 6"/>
                <a:gd name="T8" fmla="*/ 7 w 7"/>
                <a:gd name="T9" fmla="*/ 3 h 6"/>
                <a:gd name="T10" fmla="*/ 7 w 7"/>
                <a:gd name="T11" fmla="*/ 2 h 6"/>
                <a:gd name="T12" fmla="*/ 6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3" y="1"/>
                    <a:pt x="0" y="3"/>
                    <a:pt x="1" y="5"/>
                  </a:cubicBezTo>
                  <a:cubicBezTo>
                    <a:pt x="1" y="6"/>
                    <a:pt x="3" y="6"/>
                    <a:pt x="4" y="5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97"/>
            <p:cNvSpPr/>
            <p:nvPr/>
          </p:nvSpPr>
          <p:spPr bwMode="auto">
            <a:xfrm>
              <a:off x="3501" y="2799"/>
              <a:ext cx="43" cy="35"/>
            </a:xfrm>
            <a:custGeom>
              <a:avLst/>
              <a:gdLst>
                <a:gd name="T0" fmla="*/ 3 w 10"/>
                <a:gd name="T1" fmla="*/ 7 h 8"/>
                <a:gd name="T2" fmla="*/ 6 w 10"/>
                <a:gd name="T3" fmla="*/ 6 h 8"/>
                <a:gd name="T4" fmla="*/ 6 w 10"/>
                <a:gd name="T5" fmla="*/ 6 h 8"/>
                <a:gd name="T6" fmla="*/ 7 w 10"/>
                <a:gd name="T7" fmla="*/ 8 h 8"/>
                <a:gd name="T8" fmla="*/ 7 w 10"/>
                <a:gd name="T9" fmla="*/ 5 h 8"/>
                <a:gd name="T10" fmla="*/ 6 w 10"/>
                <a:gd name="T11" fmla="*/ 5 h 8"/>
                <a:gd name="T12" fmla="*/ 5 w 10"/>
                <a:gd name="T13" fmla="*/ 3 h 8"/>
                <a:gd name="T14" fmla="*/ 5 w 10"/>
                <a:gd name="T15" fmla="*/ 3 h 8"/>
                <a:gd name="T16" fmla="*/ 4 w 10"/>
                <a:gd name="T17" fmla="*/ 2 h 8"/>
                <a:gd name="T18" fmla="*/ 1 w 10"/>
                <a:gd name="T19" fmla="*/ 5 h 8"/>
                <a:gd name="T20" fmla="*/ 3 w 10"/>
                <a:gd name="T2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3" y="7"/>
                  </a:moveTo>
                  <a:cubicBezTo>
                    <a:pt x="4" y="8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8"/>
                    <a:pt x="7" y="8"/>
                  </a:cubicBezTo>
                  <a:cubicBezTo>
                    <a:pt x="9" y="8"/>
                    <a:pt x="10" y="5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7" y="4"/>
                    <a:pt x="7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2" y="5"/>
                    <a:pt x="2" y="6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98"/>
            <p:cNvSpPr/>
            <p:nvPr/>
          </p:nvSpPr>
          <p:spPr bwMode="auto">
            <a:xfrm>
              <a:off x="3479" y="2803"/>
              <a:ext cx="22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3 w 5"/>
                <a:gd name="T5" fmla="*/ 0 h 4"/>
                <a:gd name="T6" fmla="*/ 2 w 5"/>
                <a:gd name="T7" fmla="*/ 4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99"/>
            <p:cNvSpPr/>
            <p:nvPr/>
          </p:nvSpPr>
          <p:spPr bwMode="auto">
            <a:xfrm>
              <a:off x="3471" y="2756"/>
              <a:ext cx="34" cy="43"/>
            </a:xfrm>
            <a:custGeom>
              <a:avLst/>
              <a:gdLst>
                <a:gd name="T0" fmla="*/ 4 w 8"/>
                <a:gd name="T1" fmla="*/ 7 h 10"/>
                <a:gd name="T2" fmla="*/ 5 w 8"/>
                <a:gd name="T3" fmla="*/ 10 h 10"/>
                <a:gd name="T4" fmla="*/ 6 w 8"/>
                <a:gd name="T5" fmla="*/ 6 h 10"/>
                <a:gd name="T6" fmla="*/ 7 w 8"/>
                <a:gd name="T7" fmla="*/ 5 h 10"/>
                <a:gd name="T8" fmla="*/ 6 w 8"/>
                <a:gd name="T9" fmla="*/ 2 h 10"/>
                <a:gd name="T10" fmla="*/ 4 w 8"/>
                <a:gd name="T11" fmla="*/ 1 h 10"/>
                <a:gd name="T12" fmla="*/ 2 w 8"/>
                <a:gd name="T13" fmla="*/ 4 h 10"/>
                <a:gd name="T14" fmla="*/ 4 w 8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4" y="7"/>
                  </a:moveTo>
                  <a:cubicBezTo>
                    <a:pt x="3" y="8"/>
                    <a:pt x="3" y="10"/>
                    <a:pt x="5" y="10"/>
                  </a:cubicBezTo>
                  <a:cubicBezTo>
                    <a:pt x="6" y="10"/>
                    <a:pt x="7" y="7"/>
                    <a:pt x="6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8" y="4"/>
                    <a:pt x="7" y="2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3" y="5"/>
                    <a:pt x="4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00"/>
            <p:cNvSpPr/>
            <p:nvPr/>
          </p:nvSpPr>
          <p:spPr bwMode="auto">
            <a:xfrm>
              <a:off x="3458" y="2765"/>
              <a:ext cx="13" cy="25"/>
            </a:xfrm>
            <a:custGeom>
              <a:avLst/>
              <a:gdLst>
                <a:gd name="T0" fmla="*/ 3 w 3"/>
                <a:gd name="T1" fmla="*/ 3 h 6"/>
                <a:gd name="T2" fmla="*/ 3 w 3"/>
                <a:gd name="T3" fmla="*/ 2 h 6"/>
                <a:gd name="T4" fmla="*/ 0 w 3"/>
                <a:gd name="T5" fmla="*/ 3 h 6"/>
                <a:gd name="T6" fmla="*/ 0 w 3"/>
                <a:gd name="T7" fmla="*/ 4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3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201"/>
            <p:cNvSpPr/>
            <p:nvPr/>
          </p:nvSpPr>
          <p:spPr bwMode="auto">
            <a:xfrm>
              <a:off x="3445" y="2709"/>
              <a:ext cx="26" cy="25"/>
            </a:xfrm>
            <a:custGeom>
              <a:avLst/>
              <a:gdLst>
                <a:gd name="T0" fmla="*/ 3 w 6"/>
                <a:gd name="T1" fmla="*/ 6 h 6"/>
                <a:gd name="T2" fmla="*/ 4 w 6"/>
                <a:gd name="T3" fmla="*/ 6 h 6"/>
                <a:gd name="T4" fmla="*/ 6 w 6"/>
                <a:gd name="T5" fmla="*/ 3 h 6"/>
                <a:gd name="T6" fmla="*/ 6 w 6"/>
                <a:gd name="T7" fmla="*/ 2 h 6"/>
                <a:gd name="T8" fmla="*/ 3 w 6"/>
                <a:gd name="T9" fmla="*/ 3 h 6"/>
                <a:gd name="T10" fmla="*/ 3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4" y="6"/>
                    <a:pt x="4" y="6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3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02"/>
            <p:cNvSpPr/>
            <p:nvPr/>
          </p:nvSpPr>
          <p:spPr bwMode="auto">
            <a:xfrm>
              <a:off x="3431" y="2730"/>
              <a:ext cx="14" cy="26"/>
            </a:xfrm>
            <a:custGeom>
              <a:avLst/>
              <a:gdLst>
                <a:gd name="T0" fmla="*/ 3 w 3"/>
                <a:gd name="T1" fmla="*/ 3 h 6"/>
                <a:gd name="T2" fmla="*/ 3 w 3"/>
                <a:gd name="T3" fmla="*/ 2 h 6"/>
                <a:gd name="T4" fmla="*/ 2 w 3"/>
                <a:gd name="T5" fmla="*/ 0 h 6"/>
                <a:gd name="T6" fmla="*/ 0 w 3"/>
                <a:gd name="T7" fmla="*/ 4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6"/>
                    <a:pt x="2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03"/>
            <p:cNvSpPr/>
            <p:nvPr/>
          </p:nvSpPr>
          <p:spPr bwMode="auto">
            <a:xfrm>
              <a:off x="3445" y="2739"/>
              <a:ext cx="34" cy="17"/>
            </a:xfrm>
            <a:custGeom>
              <a:avLst/>
              <a:gdLst>
                <a:gd name="T0" fmla="*/ 6 w 8"/>
                <a:gd name="T1" fmla="*/ 0 h 4"/>
                <a:gd name="T2" fmla="*/ 3 w 8"/>
                <a:gd name="T3" fmla="*/ 0 h 4"/>
                <a:gd name="T4" fmla="*/ 3 w 8"/>
                <a:gd name="T5" fmla="*/ 4 h 4"/>
                <a:gd name="T6" fmla="*/ 5 w 8"/>
                <a:gd name="T7" fmla="*/ 4 h 4"/>
                <a:gd name="T8" fmla="*/ 6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4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04"/>
            <p:cNvSpPr/>
            <p:nvPr/>
          </p:nvSpPr>
          <p:spPr bwMode="auto">
            <a:xfrm>
              <a:off x="3436" y="2683"/>
              <a:ext cx="26" cy="30"/>
            </a:xfrm>
            <a:custGeom>
              <a:avLst/>
              <a:gdLst>
                <a:gd name="T0" fmla="*/ 2 w 6"/>
                <a:gd name="T1" fmla="*/ 5 h 7"/>
                <a:gd name="T2" fmla="*/ 4 w 6"/>
                <a:gd name="T3" fmla="*/ 2 h 7"/>
                <a:gd name="T4" fmla="*/ 4 w 6"/>
                <a:gd name="T5" fmla="*/ 2 h 7"/>
                <a:gd name="T6" fmla="*/ 2 w 6"/>
                <a:gd name="T7" fmla="*/ 5 h 7"/>
                <a:gd name="T8" fmla="*/ 2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2" y="5"/>
                  </a:moveTo>
                  <a:cubicBezTo>
                    <a:pt x="4" y="7"/>
                    <a:pt x="6" y="4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05"/>
            <p:cNvSpPr/>
            <p:nvPr/>
          </p:nvSpPr>
          <p:spPr bwMode="auto">
            <a:xfrm>
              <a:off x="3414" y="2683"/>
              <a:ext cx="31" cy="43"/>
            </a:xfrm>
            <a:custGeom>
              <a:avLst/>
              <a:gdLst>
                <a:gd name="T0" fmla="*/ 1 w 7"/>
                <a:gd name="T1" fmla="*/ 6 h 10"/>
                <a:gd name="T2" fmla="*/ 2 w 7"/>
                <a:gd name="T3" fmla="*/ 8 h 10"/>
                <a:gd name="T4" fmla="*/ 3 w 7"/>
                <a:gd name="T5" fmla="*/ 8 h 10"/>
                <a:gd name="T6" fmla="*/ 6 w 7"/>
                <a:gd name="T7" fmla="*/ 5 h 10"/>
                <a:gd name="T8" fmla="*/ 4 w 7"/>
                <a:gd name="T9" fmla="*/ 4 h 10"/>
                <a:gd name="T10" fmla="*/ 3 w 7"/>
                <a:gd name="T11" fmla="*/ 4 h 10"/>
                <a:gd name="T12" fmla="*/ 3 w 7"/>
                <a:gd name="T13" fmla="*/ 4 h 10"/>
                <a:gd name="T14" fmla="*/ 3 w 7"/>
                <a:gd name="T15" fmla="*/ 1 h 10"/>
                <a:gd name="T16" fmla="*/ 0 w 7"/>
                <a:gd name="T17" fmla="*/ 4 h 10"/>
                <a:gd name="T18" fmla="*/ 1 w 7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0">
                  <a:moveTo>
                    <a:pt x="1" y="6"/>
                  </a:moveTo>
                  <a:cubicBezTo>
                    <a:pt x="1" y="6"/>
                    <a:pt x="1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5" y="10"/>
                    <a:pt x="7" y="7"/>
                    <a:pt x="6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5" y="0"/>
                    <a:pt x="3" y="1"/>
                  </a:cubicBezTo>
                  <a:cubicBezTo>
                    <a:pt x="1" y="1"/>
                    <a:pt x="1" y="2"/>
                    <a:pt x="0" y="4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06"/>
            <p:cNvSpPr/>
            <p:nvPr/>
          </p:nvSpPr>
          <p:spPr bwMode="auto">
            <a:xfrm>
              <a:off x="3397" y="2691"/>
              <a:ext cx="17" cy="35"/>
            </a:xfrm>
            <a:custGeom>
              <a:avLst/>
              <a:gdLst>
                <a:gd name="T0" fmla="*/ 4 w 4"/>
                <a:gd name="T1" fmla="*/ 4 h 8"/>
                <a:gd name="T2" fmla="*/ 4 w 4"/>
                <a:gd name="T3" fmla="*/ 3 h 8"/>
                <a:gd name="T4" fmla="*/ 0 w 4"/>
                <a:gd name="T5" fmla="*/ 4 h 8"/>
                <a:gd name="T6" fmla="*/ 0 w 4"/>
                <a:gd name="T7" fmla="*/ 5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4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8"/>
                    <a:pt x="4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07"/>
            <p:cNvSpPr/>
            <p:nvPr/>
          </p:nvSpPr>
          <p:spPr bwMode="auto">
            <a:xfrm>
              <a:off x="3397" y="2665"/>
              <a:ext cx="21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08"/>
            <p:cNvSpPr/>
            <p:nvPr/>
          </p:nvSpPr>
          <p:spPr bwMode="auto">
            <a:xfrm>
              <a:off x="3362" y="2661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5 w 6"/>
                <a:gd name="T3" fmla="*/ 4 h 4"/>
                <a:gd name="T4" fmla="*/ 6 w 6"/>
                <a:gd name="T5" fmla="*/ 1 h 4"/>
                <a:gd name="T6" fmla="*/ 4 w 6"/>
                <a:gd name="T7" fmla="*/ 0 h 4"/>
                <a:gd name="T8" fmla="*/ 3 w 6"/>
                <a:gd name="T9" fmla="*/ 1 h 4"/>
                <a:gd name="T10" fmla="*/ 2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3" y="4"/>
                    <a:pt x="4" y="4"/>
                    <a:pt x="5" y="4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1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09"/>
            <p:cNvSpPr/>
            <p:nvPr/>
          </p:nvSpPr>
          <p:spPr bwMode="auto">
            <a:xfrm>
              <a:off x="3332" y="2661"/>
              <a:ext cx="21" cy="30"/>
            </a:xfrm>
            <a:custGeom>
              <a:avLst/>
              <a:gdLst>
                <a:gd name="T0" fmla="*/ 1 w 5"/>
                <a:gd name="T1" fmla="*/ 6 h 7"/>
                <a:gd name="T2" fmla="*/ 4 w 5"/>
                <a:gd name="T3" fmla="*/ 5 h 7"/>
                <a:gd name="T4" fmla="*/ 5 w 5"/>
                <a:gd name="T5" fmla="*/ 2 h 7"/>
                <a:gd name="T6" fmla="*/ 1 w 5"/>
                <a:gd name="T7" fmla="*/ 3 h 7"/>
                <a:gd name="T8" fmla="*/ 1 w 5"/>
                <a:gd name="T9" fmla="*/ 4 h 7"/>
                <a:gd name="T10" fmla="*/ 1 w 5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1" y="6"/>
                  </a:moveTo>
                  <a:cubicBezTo>
                    <a:pt x="2" y="7"/>
                    <a:pt x="3" y="6"/>
                    <a:pt x="4" y="5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5" y="0"/>
                    <a:pt x="2" y="0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10"/>
            <p:cNvSpPr/>
            <p:nvPr/>
          </p:nvSpPr>
          <p:spPr bwMode="auto">
            <a:xfrm>
              <a:off x="3314" y="2674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3" y="5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11"/>
            <p:cNvSpPr/>
            <p:nvPr/>
          </p:nvSpPr>
          <p:spPr bwMode="auto">
            <a:xfrm>
              <a:off x="3306" y="2648"/>
              <a:ext cx="21" cy="30"/>
            </a:xfrm>
            <a:custGeom>
              <a:avLst/>
              <a:gdLst>
                <a:gd name="T0" fmla="*/ 4 w 5"/>
                <a:gd name="T1" fmla="*/ 4 h 7"/>
                <a:gd name="T2" fmla="*/ 3 w 5"/>
                <a:gd name="T3" fmla="*/ 4 h 7"/>
                <a:gd name="T4" fmla="*/ 1 w 5"/>
                <a:gd name="T5" fmla="*/ 2 h 7"/>
                <a:gd name="T6" fmla="*/ 0 w 5"/>
                <a:gd name="T7" fmla="*/ 5 h 7"/>
                <a:gd name="T8" fmla="*/ 4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4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5" y="2"/>
                    <a:pt x="3" y="0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5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12"/>
            <p:cNvSpPr/>
            <p:nvPr/>
          </p:nvSpPr>
          <p:spPr bwMode="auto">
            <a:xfrm>
              <a:off x="3284" y="2670"/>
              <a:ext cx="26" cy="30"/>
            </a:xfrm>
            <a:custGeom>
              <a:avLst/>
              <a:gdLst>
                <a:gd name="T0" fmla="*/ 4 w 6"/>
                <a:gd name="T1" fmla="*/ 5 h 7"/>
                <a:gd name="T2" fmla="*/ 5 w 6"/>
                <a:gd name="T3" fmla="*/ 3 h 7"/>
                <a:gd name="T4" fmla="*/ 2 w 6"/>
                <a:gd name="T5" fmla="*/ 2 h 7"/>
                <a:gd name="T6" fmla="*/ 1 w 6"/>
                <a:gd name="T7" fmla="*/ 4 h 7"/>
                <a:gd name="T8" fmla="*/ 4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4" y="5"/>
                  </a:moveTo>
                  <a:cubicBezTo>
                    <a:pt x="4" y="4"/>
                    <a:pt x="4" y="4"/>
                    <a:pt x="5" y="3"/>
                  </a:cubicBezTo>
                  <a:cubicBezTo>
                    <a:pt x="6" y="1"/>
                    <a:pt x="2" y="0"/>
                    <a:pt x="2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7"/>
                    <a:pt x="3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13"/>
            <p:cNvSpPr/>
            <p:nvPr/>
          </p:nvSpPr>
          <p:spPr bwMode="auto">
            <a:xfrm>
              <a:off x="3262" y="2687"/>
              <a:ext cx="22" cy="26"/>
            </a:xfrm>
            <a:custGeom>
              <a:avLst/>
              <a:gdLst>
                <a:gd name="T0" fmla="*/ 2 w 5"/>
                <a:gd name="T1" fmla="*/ 1 h 6"/>
                <a:gd name="T2" fmla="*/ 2 w 5"/>
                <a:gd name="T3" fmla="*/ 5 h 6"/>
                <a:gd name="T4" fmla="*/ 3 w 5"/>
                <a:gd name="T5" fmla="*/ 5 h 6"/>
                <a:gd name="T6" fmla="*/ 3 w 5"/>
                <a:gd name="T7" fmla="*/ 1 h 6"/>
                <a:gd name="T8" fmla="*/ 2 w 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1"/>
                  </a:moveTo>
                  <a:cubicBezTo>
                    <a:pt x="0" y="2"/>
                    <a:pt x="0" y="6"/>
                    <a:pt x="2" y="5"/>
                  </a:cubicBezTo>
                  <a:cubicBezTo>
                    <a:pt x="2" y="5"/>
                    <a:pt x="4" y="4"/>
                    <a:pt x="3" y="5"/>
                  </a:cubicBezTo>
                  <a:cubicBezTo>
                    <a:pt x="5" y="4"/>
                    <a:pt x="5" y="0"/>
                    <a:pt x="3" y="1"/>
                  </a:cubicBezTo>
                  <a:cubicBezTo>
                    <a:pt x="3" y="1"/>
                    <a:pt x="1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14"/>
            <p:cNvSpPr/>
            <p:nvPr/>
          </p:nvSpPr>
          <p:spPr bwMode="auto">
            <a:xfrm>
              <a:off x="3371" y="2704"/>
              <a:ext cx="30" cy="17"/>
            </a:xfrm>
            <a:custGeom>
              <a:avLst/>
              <a:gdLst>
                <a:gd name="T0" fmla="*/ 3 w 7"/>
                <a:gd name="T1" fmla="*/ 4 h 4"/>
                <a:gd name="T2" fmla="*/ 4 w 7"/>
                <a:gd name="T3" fmla="*/ 4 h 4"/>
                <a:gd name="T4" fmla="*/ 5 w 7"/>
                <a:gd name="T5" fmla="*/ 0 h 4"/>
                <a:gd name="T6" fmla="*/ 3 w 7"/>
                <a:gd name="T7" fmla="*/ 0 h 4"/>
                <a:gd name="T8" fmla="*/ 3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3" y="4"/>
                    <a:pt x="4" y="4"/>
                    <a:pt x="4" y="4"/>
                  </a:cubicBezTo>
                  <a:cubicBezTo>
                    <a:pt x="6" y="4"/>
                    <a:pt x="7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15"/>
            <p:cNvSpPr>
              <a:spLocks noEditPoints="1"/>
            </p:cNvSpPr>
            <p:nvPr/>
          </p:nvSpPr>
          <p:spPr bwMode="auto">
            <a:xfrm>
              <a:off x="3162" y="2851"/>
              <a:ext cx="161" cy="168"/>
            </a:xfrm>
            <a:custGeom>
              <a:avLst/>
              <a:gdLst>
                <a:gd name="T0" fmla="*/ 5 w 37"/>
                <a:gd name="T1" fmla="*/ 9 h 39"/>
                <a:gd name="T2" fmla="*/ 2 w 37"/>
                <a:gd name="T3" fmla="*/ 20 h 39"/>
                <a:gd name="T4" fmla="*/ 2 w 37"/>
                <a:gd name="T5" fmla="*/ 37 h 39"/>
                <a:gd name="T6" fmla="*/ 7 w 37"/>
                <a:gd name="T7" fmla="*/ 38 h 39"/>
                <a:gd name="T8" fmla="*/ 18 w 37"/>
                <a:gd name="T9" fmla="*/ 33 h 39"/>
                <a:gd name="T10" fmla="*/ 31 w 37"/>
                <a:gd name="T11" fmla="*/ 24 h 39"/>
                <a:gd name="T12" fmla="*/ 24 w 37"/>
                <a:gd name="T13" fmla="*/ 4 h 39"/>
                <a:gd name="T14" fmla="*/ 5 w 37"/>
                <a:gd name="T15" fmla="*/ 9 h 39"/>
                <a:gd name="T16" fmla="*/ 22 w 37"/>
                <a:gd name="T17" fmla="*/ 24 h 39"/>
                <a:gd name="T18" fmla="*/ 9 w 37"/>
                <a:gd name="T19" fmla="*/ 31 h 39"/>
                <a:gd name="T20" fmla="*/ 10 w 37"/>
                <a:gd name="T21" fmla="*/ 17 h 39"/>
                <a:gd name="T22" fmla="*/ 19 w 37"/>
                <a:gd name="T23" fmla="*/ 10 h 39"/>
                <a:gd name="T24" fmla="*/ 22 w 37"/>
                <a:gd name="T25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39">
                  <a:moveTo>
                    <a:pt x="5" y="9"/>
                  </a:moveTo>
                  <a:cubicBezTo>
                    <a:pt x="3" y="12"/>
                    <a:pt x="3" y="16"/>
                    <a:pt x="2" y="20"/>
                  </a:cubicBezTo>
                  <a:cubicBezTo>
                    <a:pt x="2" y="26"/>
                    <a:pt x="0" y="31"/>
                    <a:pt x="2" y="37"/>
                  </a:cubicBezTo>
                  <a:cubicBezTo>
                    <a:pt x="2" y="39"/>
                    <a:pt x="5" y="39"/>
                    <a:pt x="7" y="38"/>
                  </a:cubicBezTo>
                  <a:cubicBezTo>
                    <a:pt x="11" y="37"/>
                    <a:pt x="14" y="35"/>
                    <a:pt x="18" y="33"/>
                  </a:cubicBezTo>
                  <a:cubicBezTo>
                    <a:pt x="22" y="31"/>
                    <a:pt x="28" y="28"/>
                    <a:pt x="31" y="24"/>
                  </a:cubicBezTo>
                  <a:cubicBezTo>
                    <a:pt x="37" y="16"/>
                    <a:pt x="31" y="8"/>
                    <a:pt x="24" y="4"/>
                  </a:cubicBezTo>
                  <a:cubicBezTo>
                    <a:pt x="17" y="0"/>
                    <a:pt x="9" y="3"/>
                    <a:pt x="5" y="9"/>
                  </a:cubicBezTo>
                  <a:close/>
                  <a:moveTo>
                    <a:pt x="22" y="24"/>
                  </a:moveTo>
                  <a:cubicBezTo>
                    <a:pt x="18" y="27"/>
                    <a:pt x="13" y="30"/>
                    <a:pt x="9" y="31"/>
                  </a:cubicBezTo>
                  <a:cubicBezTo>
                    <a:pt x="8" y="26"/>
                    <a:pt x="10" y="21"/>
                    <a:pt x="10" y="17"/>
                  </a:cubicBezTo>
                  <a:cubicBezTo>
                    <a:pt x="10" y="11"/>
                    <a:pt x="13" y="6"/>
                    <a:pt x="19" y="10"/>
                  </a:cubicBezTo>
                  <a:cubicBezTo>
                    <a:pt x="25" y="14"/>
                    <a:pt x="29" y="19"/>
                    <a:pt x="2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16"/>
            <p:cNvSpPr>
              <a:spLocks noEditPoints="1"/>
            </p:cNvSpPr>
            <p:nvPr/>
          </p:nvSpPr>
          <p:spPr bwMode="auto">
            <a:xfrm>
              <a:off x="3358" y="3053"/>
              <a:ext cx="95" cy="186"/>
            </a:xfrm>
            <a:custGeom>
              <a:avLst/>
              <a:gdLst>
                <a:gd name="T0" fmla="*/ 15 w 22"/>
                <a:gd name="T1" fmla="*/ 28 h 43"/>
                <a:gd name="T2" fmla="*/ 15 w 22"/>
                <a:gd name="T3" fmla="*/ 22 h 43"/>
                <a:gd name="T4" fmla="*/ 15 w 22"/>
                <a:gd name="T5" fmla="*/ 6 h 43"/>
                <a:gd name="T6" fmla="*/ 15 w 22"/>
                <a:gd name="T7" fmla="*/ 6 h 43"/>
                <a:gd name="T8" fmla="*/ 17 w 22"/>
                <a:gd name="T9" fmla="*/ 5 h 43"/>
                <a:gd name="T10" fmla="*/ 15 w 22"/>
                <a:gd name="T11" fmla="*/ 2 h 43"/>
                <a:gd name="T12" fmla="*/ 14 w 22"/>
                <a:gd name="T13" fmla="*/ 3 h 43"/>
                <a:gd name="T14" fmla="*/ 13 w 22"/>
                <a:gd name="T15" fmla="*/ 4 h 43"/>
                <a:gd name="T16" fmla="*/ 11 w 22"/>
                <a:gd name="T17" fmla="*/ 4 h 43"/>
                <a:gd name="T18" fmla="*/ 10 w 22"/>
                <a:gd name="T19" fmla="*/ 3 h 43"/>
                <a:gd name="T20" fmla="*/ 9 w 22"/>
                <a:gd name="T21" fmla="*/ 3 h 43"/>
                <a:gd name="T22" fmla="*/ 8 w 22"/>
                <a:gd name="T23" fmla="*/ 3 h 43"/>
                <a:gd name="T24" fmla="*/ 6 w 22"/>
                <a:gd name="T25" fmla="*/ 6 h 43"/>
                <a:gd name="T26" fmla="*/ 6 w 22"/>
                <a:gd name="T27" fmla="*/ 6 h 43"/>
                <a:gd name="T28" fmla="*/ 8 w 22"/>
                <a:gd name="T29" fmla="*/ 8 h 43"/>
                <a:gd name="T30" fmla="*/ 8 w 22"/>
                <a:gd name="T31" fmla="*/ 11 h 43"/>
                <a:gd name="T32" fmla="*/ 8 w 22"/>
                <a:gd name="T33" fmla="*/ 28 h 43"/>
                <a:gd name="T34" fmla="*/ 8 w 22"/>
                <a:gd name="T35" fmla="*/ 28 h 43"/>
                <a:gd name="T36" fmla="*/ 4 w 22"/>
                <a:gd name="T37" fmla="*/ 32 h 43"/>
                <a:gd name="T38" fmla="*/ 5 w 22"/>
                <a:gd name="T39" fmla="*/ 39 h 43"/>
                <a:gd name="T40" fmla="*/ 7 w 22"/>
                <a:gd name="T41" fmla="*/ 38 h 43"/>
                <a:gd name="T42" fmla="*/ 7 w 22"/>
                <a:gd name="T43" fmla="*/ 38 h 43"/>
                <a:gd name="T44" fmla="*/ 13 w 22"/>
                <a:gd name="T45" fmla="*/ 38 h 43"/>
                <a:gd name="T46" fmla="*/ 14 w 22"/>
                <a:gd name="T47" fmla="*/ 39 h 43"/>
                <a:gd name="T48" fmla="*/ 20 w 22"/>
                <a:gd name="T49" fmla="*/ 34 h 43"/>
                <a:gd name="T50" fmla="*/ 15 w 22"/>
                <a:gd name="T51" fmla="*/ 28 h 43"/>
                <a:gd name="T52" fmla="*/ 12 w 22"/>
                <a:gd name="T53" fmla="*/ 11 h 43"/>
                <a:gd name="T54" fmla="*/ 12 w 22"/>
                <a:gd name="T55" fmla="*/ 11 h 43"/>
                <a:gd name="T56" fmla="*/ 12 w 22"/>
                <a:gd name="T57" fmla="*/ 10 h 43"/>
                <a:gd name="T58" fmla="*/ 12 w 22"/>
                <a:gd name="T5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43">
                  <a:moveTo>
                    <a:pt x="15" y="28"/>
                  </a:moveTo>
                  <a:cubicBezTo>
                    <a:pt x="14" y="26"/>
                    <a:pt x="14" y="24"/>
                    <a:pt x="15" y="22"/>
                  </a:cubicBezTo>
                  <a:cubicBezTo>
                    <a:pt x="15" y="17"/>
                    <a:pt x="15" y="12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5"/>
                    <a:pt x="17" y="5"/>
                  </a:cubicBezTo>
                  <a:cubicBezTo>
                    <a:pt x="18" y="3"/>
                    <a:pt x="17" y="0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6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7"/>
                    <a:pt x="7" y="7"/>
                    <a:pt x="8" y="8"/>
                  </a:cubicBezTo>
                  <a:cubicBezTo>
                    <a:pt x="7" y="10"/>
                    <a:pt x="8" y="10"/>
                    <a:pt x="8" y="11"/>
                  </a:cubicBezTo>
                  <a:cubicBezTo>
                    <a:pt x="9" y="17"/>
                    <a:pt x="8" y="22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9"/>
                    <a:pt x="6" y="32"/>
                    <a:pt x="4" y="32"/>
                  </a:cubicBezTo>
                  <a:cubicBezTo>
                    <a:pt x="1" y="34"/>
                    <a:pt x="0" y="41"/>
                    <a:pt x="5" y="39"/>
                  </a:cubicBezTo>
                  <a:cubicBezTo>
                    <a:pt x="6" y="39"/>
                    <a:pt x="6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2"/>
                    <a:pt x="11" y="40"/>
                    <a:pt x="13" y="38"/>
                  </a:cubicBezTo>
                  <a:cubicBezTo>
                    <a:pt x="13" y="38"/>
                    <a:pt x="14" y="39"/>
                    <a:pt x="14" y="39"/>
                  </a:cubicBezTo>
                  <a:cubicBezTo>
                    <a:pt x="17" y="43"/>
                    <a:pt x="22" y="37"/>
                    <a:pt x="20" y="34"/>
                  </a:cubicBezTo>
                  <a:cubicBezTo>
                    <a:pt x="18" y="32"/>
                    <a:pt x="17" y="29"/>
                    <a:pt x="15" y="28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17"/>
            <p:cNvSpPr/>
            <p:nvPr/>
          </p:nvSpPr>
          <p:spPr bwMode="auto">
            <a:xfrm>
              <a:off x="3188" y="2717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3 w 6"/>
                <a:gd name="T3" fmla="*/ 4 h 4"/>
                <a:gd name="T4" fmla="*/ 4 w 6"/>
                <a:gd name="T5" fmla="*/ 0 h 4"/>
                <a:gd name="T6" fmla="*/ 3 w 6"/>
                <a:gd name="T7" fmla="*/ 0 h 4"/>
                <a:gd name="T8" fmla="*/ 2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2" y="4"/>
                    <a:pt x="3" y="4"/>
                    <a:pt x="3" y="4"/>
                  </a:cubicBezTo>
                  <a:cubicBezTo>
                    <a:pt x="5" y="4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18"/>
            <p:cNvSpPr/>
            <p:nvPr/>
          </p:nvSpPr>
          <p:spPr bwMode="auto">
            <a:xfrm>
              <a:off x="3223" y="2678"/>
              <a:ext cx="30" cy="35"/>
            </a:xfrm>
            <a:custGeom>
              <a:avLst/>
              <a:gdLst>
                <a:gd name="T0" fmla="*/ 2 w 7"/>
                <a:gd name="T1" fmla="*/ 8 h 8"/>
                <a:gd name="T2" fmla="*/ 2 w 7"/>
                <a:gd name="T3" fmla="*/ 8 h 8"/>
                <a:gd name="T4" fmla="*/ 4 w 7"/>
                <a:gd name="T5" fmla="*/ 5 h 8"/>
                <a:gd name="T6" fmla="*/ 7 w 7"/>
                <a:gd name="T7" fmla="*/ 3 h 8"/>
                <a:gd name="T8" fmla="*/ 7 w 7"/>
                <a:gd name="T9" fmla="*/ 2 h 8"/>
                <a:gd name="T10" fmla="*/ 4 w 7"/>
                <a:gd name="T11" fmla="*/ 3 h 8"/>
                <a:gd name="T12" fmla="*/ 4 w 7"/>
                <a:gd name="T13" fmla="*/ 4 h 8"/>
                <a:gd name="T14" fmla="*/ 4 w 7"/>
                <a:gd name="T15" fmla="*/ 4 h 8"/>
                <a:gd name="T16" fmla="*/ 3 w 7"/>
                <a:gd name="T17" fmla="*/ 4 h 8"/>
                <a:gd name="T18" fmla="*/ 3 w 7"/>
                <a:gd name="T19" fmla="*/ 4 h 8"/>
                <a:gd name="T20" fmla="*/ 2 w 7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4" y="8"/>
                    <a:pt x="5" y="6"/>
                    <a:pt x="4" y="5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4" y="1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19"/>
            <p:cNvSpPr/>
            <p:nvPr/>
          </p:nvSpPr>
          <p:spPr bwMode="auto">
            <a:xfrm>
              <a:off x="3166" y="2808"/>
              <a:ext cx="18" cy="30"/>
            </a:xfrm>
            <a:custGeom>
              <a:avLst/>
              <a:gdLst>
                <a:gd name="T0" fmla="*/ 4 w 4"/>
                <a:gd name="T1" fmla="*/ 3 h 7"/>
                <a:gd name="T2" fmla="*/ 4 w 4"/>
                <a:gd name="T3" fmla="*/ 3 h 7"/>
                <a:gd name="T4" fmla="*/ 0 w 4"/>
                <a:gd name="T5" fmla="*/ 4 h 7"/>
                <a:gd name="T6" fmla="*/ 0 w 4"/>
                <a:gd name="T7" fmla="*/ 4 h 7"/>
                <a:gd name="T8" fmla="*/ 4 w 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4" y="5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20"/>
            <p:cNvSpPr/>
            <p:nvPr/>
          </p:nvSpPr>
          <p:spPr bwMode="auto">
            <a:xfrm>
              <a:off x="3188" y="2747"/>
              <a:ext cx="13" cy="31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2 h 7"/>
                <a:gd name="T4" fmla="*/ 0 w 3"/>
                <a:gd name="T5" fmla="*/ 4 h 7"/>
                <a:gd name="T6" fmla="*/ 0 w 3"/>
                <a:gd name="T7" fmla="*/ 5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21"/>
            <p:cNvSpPr/>
            <p:nvPr/>
          </p:nvSpPr>
          <p:spPr bwMode="auto">
            <a:xfrm>
              <a:off x="3162" y="2859"/>
              <a:ext cx="26" cy="13"/>
            </a:xfrm>
            <a:custGeom>
              <a:avLst/>
              <a:gdLst>
                <a:gd name="T0" fmla="*/ 2 w 6"/>
                <a:gd name="T1" fmla="*/ 3 h 3"/>
                <a:gd name="T2" fmla="*/ 3 w 6"/>
                <a:gd name="T3" fmla="*/ 3 h 3"/>
                <a:gd name="T4" fmla="*/ 3 w 6"/>
                <a:gd name="T5" fmla="*/ 0 h 3"/>
                <a:gd name="T6" fmla="*/ 3 w 6"/>
                <a:gd name="T7" fmla="*/ 0 h 3"/>
                <a:gd name="T8" fmla="*/ 2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22"/>
            <p:cNvSpPr/>
            <p:nvPr/>
          </p:nvSpPr>
          <p:spPr bwMode="auto">
            <a:xfrm>
              <a:off x="3145" y="2821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3 w 6"/>
                <a:gd name="T3" fmla="*/ 4 h 4"/>
                <a:gd name="T4" fmla="*/ 3 w 6"/>
                <a:gd name="T5" fmla="*/ 0 h 4"/>
                <a:gd name="T6" fmla="*/ 3 w 6"/>
                <a:gd name="T7" fmla="*/ 0 h 4"/>
                <a:gd name="T8" fmla="*/ 2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23"/>
            <p:cNvSpPr/>
            <p:nvPr/>
          </p:nvSpPr>
          <p:spPr bwMode="auto">
            <a:xfrm>
              <a:off x="3171" y="2756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3" y="5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24"/>
            <p:cNvSpPr/>
            <p:nvPr/>
          </p:nvSpPr>
          <p:spPr bwMode="auto">
            <a:xfrm>
              <a:off x="3162" y="2950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3 w 6"/>
                <a:gd name="T3" fmla="*/ 4 h 4"/>
                <a:gd name="T4" fmla="*/ 4 w 6"/>
                <a:gd name="T5" fmla="*/ 0 h 4"/>
                <a:gd name="T6" fmla="*/ 3 w 6"/>
                <a:gd name="T7" fmla="*/ 0 h 4"/>
                <a:gd name="T8" fmla="*/ 3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5" y="4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25"/>
            <p:cNvSpPr/>
            <p:nvPr/>
          </p:nvSpPr>
          <p:spPr bwMode="auto">
            <a:xfrm>
              <a:off x="3123" y="2881"/>
              <a:ext cx="22" cy="13"/>
            </a:xfrm>
            <a:custGeom>
              <a:avLst/>
              <a:gdLst>
                <a:gd name="T0" fmla="*/ 2 w 5"/>
                <a:gd name="T1" fmla="*/ 3 h 3"/>
                <a:gd name="T2" fmla="*/ 3 w 5"/>
                <a:gd name="T3" fmla="*/ 0 h 3"/>
                <a:gd name="T4" fmla="*/ 2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4" y="3"/>
                    <a:pt x="5" y="0"/>
                    <a:pt x="3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26"/>
            <p:cNvSpPr/>
            <p:nvPr/>
          </p:nvSpPr>
          <p:spPr bwMode="auto">
            <a:xfrm>
              <a:off x="3119" y="2915"/>
              <a:ext cx="30" cy="39"/>
            </a:xfrm>
            <a:custGeom>
              <a:avLst/>
              <a:gdLst>
                <a:gd name="T0" fmla="*/ 3 w 7"/>
                <a:gd name="T1" fmla="*/ 6 h 9"/>
                <a:gd name="T2" fmla="*/ 3 w 7"/>
                <a:gd name="T3" fmla="*/ 6 h 9"/>
                <a:gd name="T4" fmla="*/ 6 w 7"/>
                <a:gd name="T5" fmla="*/ 5 h 9"/>
                <a:gd name="T6" fmla="*/ 7 w 7"/>
                <a:gd name="T7" fmla="*/ 2 h 9"/>
                <a:gd name="T8" fmla="*/ 5 w 7"/>
                <a:gd name="T9" fmla="*/ 0 h 9"/>
                <a:gd name="T10" fmla="*/ 3 w 7"/>
                <a:gd name="T11" fmla="*/ 2 h 9"/>
                <a:gd name="T12" fmla="*/ 3 w 7"/>
                <a:gd name="T13" fmla="*/ 2 h 9"/>
                <a:gd name="T14" fmla="*/ 3 w 7"/>
                <a:gd name="T15" fmla="*/ 2 h 9"/>
                <a:gd name="T16" fmla="*/ 2 w 7"/>
                <a:gd name="T17" fmla="*/ 6 h 9"/>
                <a:gd name="T18" fmla="*/ 2 w 7"/>
                <a:gd name="T19" fmla="*/ 6 h 9"/>
                <a:gd name="T20" fmla="*/ 3 w 7"/>
                <a:gd name="T2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9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9"/>
                    <a:pt x="6" y="7"/>
                    <a:pt x="6" y="5"/>
                  </a:cubicBezTo>
                  <a:cubicBezTo>
                    <a:pt x="6" y="4"/>
                    <a:pt x="6" y="3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4" y="0"/>
                    <a:pt x="4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27"/>
            <p:cNvSpPr/>
            <p:nvPr/>
          </p:nvSpPr>
          <p:spPr bwMode="auto">
            <a:xfrm>
              <a:off x="3123" y="2829"/>
              <a:ext cx="22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28"/>
            <p:cNvSpPr/>
            <p:nvPr/>
          </p:nvSpPr>
          <p:spPr bwMode="auto">
            <a:xfrm>
              <a:off x="3114" y="2864"/>
              <a:ext cx="18" cy="30"/>
            </a:xfrm>
            <a:custGeom>
              <a:avLst/>
              <a:gdLst>
                <a:gd name="T0" fmla="*/ 4 w 4"/>
                <a:gd name="T1" fmla="*/ 3 h 7"/>
                <a:gd name="T2" fmla="*/ 4 w 4"/>
                <a:gd name="T3" fmla="*/ 3 h 7"/>
                <a:gd name="T4" fmla="*/ 0 w 4"/>
                <a:gd name="T5" fmla="*/ 4 h 7"/>
                <a:gd name="T6" fmla="*/ 0 w 4"/>
                <a:gd name="T7" fmla="*/ 4 h 7"/>
                <a:gd name="T8" fmla="*/ 4 w 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4" y="5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29"/>
            <p:cNvSpPr/>
            <p:nvPr/>
          </p:nvSpPr>
          <p:spPr bwMode="auto">
            <a:xfrm>
              <a:off x="3223" y="2717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4 w 6"/>
                <a:gd name="T3" fmla="*/ 0 h 4"/>
                <a:gd name="T4" fmla="*/ 3 w 6"/>
                <a:gd name="T5" fmla="*/ 0 h 4"/>
                <a:gd name="T6" fmla="*/ 2 w 6"/>
                <a:gd name="T7" fmla="*/ 4 h 4"/>
                <a:gd name="T8" fmla="*/ 3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5" y="4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30"/>
            <p:cNvSpPr/>
            <p:nvPr/>
          </p:nvSpPr>
          <p:spPr bwMode="auto">
            <a:xfrm>
              <a:off x="3210" y="2739"/>
              <a:ext cx="17" cy="26"/>
            </a:xfrm>
            <a:custGeom>
              <a:avLst/>
              <a:gdLst>
                <a:gd name="T0" fmla="*/ 0 w 4"/>
                <a:gd name="T1" fmla="*/ 3 h 6"/>
                <a:gd name="T2" fmla="*/ 0 w 4"/>
                <a:gd name="T3" fmla="*/ 4 h 6"/>
                <a:gd name="T4" fmla="*/ 4 w 4"/>
                <a:gd name="T5" fmla="*/ 3 h 6"/>
                <a:gd name="T6" fmla="*/ 4 w 4"/>
                <a:gd name="T7" fmla="*/ 2 h 6"/>
                <a:gd name="T8" fmla="*/ 0 w 4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4" y="4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31"/>
            <p:cNvSpPr/>
            <p:nvPr/>
          </p:nvSpPr>
          <p:spPr bwMode="auto">
            <a:xfrm>
              <a:off x="3206" y="3079"/>
              <a:ext cx="21" cy="13"/>
            </a:xfrm>
            <a:custGeom>
              <a:avLst/>
              <a:gdLst>
                <a:gd name="T0" fmla="*/ 3 w 5"/>
                <a:gd name="T1" fmla="*/ 0 h 3"/>
                <a:gd name="T2" fmla="*/ 2 w 5"/>
                <a:gd name="T3" fmla="*/ 3 h 3"/>
                <a:gd name="T4" fmla="*/ 3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1" y="0"/>
                    <a:pt x="0" y="3"/>
                    <a:pt x="2" y="3"/>
                  </a:cubicBezTo>
                  <a:cubicBezTo>
                    <a:pt x="4" y="3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32"/>
            <p:cNvSpPr/>
            <p:nvPr/>
          </p:nvSpPr>
          <p:spPr bwMode="auto">
            <a:xfrm>
              <a:off x="3175" y="3062"/>
              <a:ext cx="22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33"/>
            <p:cNvSpPr/>
            <p:nvPr/>
          </p:nvSpPr>
          <p:spPr bwMode="auto">
            <a:xfrm>
              <a:off x="3193" y="3036"/>
              <a:ext cx="47" cy="43"/>
            </a:xfrm>
            <a:custGeom>
              <a:avLst/>
              <a:gdLst>
                <a:gd name="T0" fmla="*/ 5 w 11"/>
                <a:gd name="T1" fmla="*/ 9 h 10"/>
                <a:gd name="T2" fmla="*/ 6 w 11"/>
                <a:gd name="T3" fmla="*/ 8 h 10"/>
                <a:gd name="T4" fmla="*/ 7 w 11"/>
                <a:gd name="T5" fmla="*/ 7 h 10"/>
                <a:gd name="T6" fmla="*/ 7 w 11"/>
                <a:gd name="T7" fmla="*/ 7 h 10"/>
                <a:gd name="T8" fmla="*/ 10 w 11"/>
                <a:gd name="T9" fmla="*/ 5 h 10"/>
                <a:gd name="T10" fmla="*/ 9 w 11"/>
                <a:gd name="T11" fmla="*/ 4 h 10"/>
                <a:gd name="T12" fmla="*/ 7 w 11"/>
                <a:gd name="T13" fmla="*/ 4 h 10"/>
                <a:gd name="T14" fmla="*/ 6 w 11"/>
                <a:gd name="T15" fmla="*/ 2 h 10"/>
                <a:gd name="T16" fmla="*/ 3 w 11"/>
                <a:gd name="T17" fmla="*/ 1 h 10"/>
                <a:gd name="T18" fmla="*/ 1 w 11"/>
                <a:gd name="T19" fmla="*/ 5 h 10"/>
                <a:gd name="T20" fmla="*/ 4 w 11"/>
                <a:gd name="T21" fmla="*/ 6 h 10"/>
                <a:gd name="T22" fmla="*/ 4 w 11"/>
                <a:gd name="T23" fmla="*/ 6 h 10"/>
                <a:gd name="T24" fmla="*/ 5 w 11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5" y="9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10"/>
                    <a:pt x="11" y="7"/>
                    <a:pt x="10" y="5"/>
                  </a:cubicBezTo>
                  <a:cubicBezTo>
                    <a:pt x="10" y="5"/>
                    <a:pt x="10" y="4"/>
                    <a:pt x="9" y="4"/>
                  </a:cubicBezTo>
                  <a:cubicBezTo>
                    <a:pt x="9" y="3"/>
                    <a:pt x="8" y="3"/>
                    <a:pt x="7" y="4"/>
                  </a:cubicBezTo>
                  <a:cubicBezTo>
                    <a:pt x="7" y="3"/>
                    <a:pt x="7" y="3"/>
                    <a:pt x="6" y="2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0"/>
                    <a:pt x="0" y="4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8"/>
                    <a:pt x="4" y="10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34"/>
            <p:cNvSpPr/>
            <p:nvPr/>
          </p:nvSpPr>
          <p:spPr bwMode="auto">
            <a:xfrm>
              <a:off x="3140" y="3010"/>
              <a:ext cx="22" cy="18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35"/>
            <p:cNvSpPr/>
            <p:nvPr/>
          </p:nvSpPr>
          <p:spPr bwMode="auto">
            <a:xfrm>
              <a:off x="3106" y="2890"/>
              <a:ext cx="21" cy="17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36"/>
            <p:cNvSpPr/>
            <p:nvPr/>
          </p:nvSpPr>
          <p:spPr bwMode="auto">
            <a:xfrm>
              <a:off x="3106" y="2959"/>
              <a:ext cx="26" cy="17"/>
            </a:xfrm>
            <a:custGeom>
              <a:avLst/>
              <a:gdLst>
                <a:gd name="T0" fmla="*/ 3 w 6"/>
                <a:gd name="T1" fmla="*/ 0 h 4"/>
                <a:gd name="T2" fmla="*/ 3 w 6"/>
                <a:gd name="T3" fmla="*/ 4 h 4"/>
                <a:gd name="T4" fmla="*/ 3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1" y="0"/>
                    <a:pt x="0" y="4"/>
                    <a:pt x="3" y="4"/>
                  </a:cubicBezTo>
                  <a:cubicBezTo>
                    <a:pt x="4" y="4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37"/>
            <p:cNvSpPr/>
            <p:nvPr/>
          </p:nvSpPr>
          <p:spPr bwMode="auto">
            <a:xfrm>
              <a:off x="3140" y="2937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3 w 6"/>
                <a:gd name="T3" fmla="*/ 0 h 4"/>
                <a:gd name="T4" fmla="*/ 3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5" y="4"/>
                    <a:pt x="6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38"/>
            <p:cNvSpPr/>
            <p:nvPr/>
          </p:nvSpPr>
          <p:spPr bwMode="auto">
            <a:xfrm>
              <a:off x="3284" y="3036"/>
              <a:ext cx="48" cy="35"/>
            </a:xfrm>
            <a:custGeom>
              <a:avLst/>
              <a:gdLst>
                <a:gd name="T0" fmla="*/ 10 w 11"/>
                <a:gd name="T1" fmla="*/ 5 h 8"/>
                <a:gd name="T2" fmla="*/ 10 w 11"/>
                <a:gd name="T3" fmla="*/ 4 h 8"/>
                <a:gd name="T4" fmla="*/ 9 w 11"/>
                <a:gd name="T5" fmla="*/ 2 h 8"/>
                <a:gd name="T6" fmla="*/ 7 w 11"/>
                <a:gd name="T7" fmla="*/ 2 h 8"/>
                <a:gd name="T8" fmla="*/ 6 w 11"/>
                <a:gd name="T9" fmla="*/ 2 h 8"/>
                <a:gd name="T10" fmla="*/ 5 w 11"/>
                <a:gd name="T11" fmla="*/ 3 h 8"/>
                <a:gd name="T12" fmla="*/ 4 w 11"/>
                <a:gd name="T13" fmla="*/ 2 h 8"/>
                <a:gd name="T14" fmla="*/ 4 w 11"/>
                <a:gd name="T15" fmla="*/ 2 h 8"/>
                <a:gd name="T16" fmla="*/ 2 w 11"/>
                <a:gd name="T17" fmla="*/ 5 h 8"/>
                <a:gd name="T18" fmla="*/ 2 w 11"/>
                <a:gd name="T19" fmla="*/ 6 h 8"/>
                <a:gd name="T20" fmla="*/ 4 w 11"/>
                <a:gd name="T21" fmla="*/ 5 h 8"/>
                <a:gd name="T22" fmla="*/ 5 w 11"/>
                <a:gd name="T23" fmla="*/ 6 h 8"/>
                <a:gd name="T24" fmla="*/ 6 w 11"/>
                <a:gd name="T25" fmla="*/ 6 h 8"/>
                <a:gd name="T26" fmla="*/ 7 w 11"/>
                <a:gd name="T27" fmla="*/ 6 h 8"/>
                <a:gd name="T28" fmla="*/ 7 w 11"/>
                <a:gd name="T29" fmla="*/ 6 h 8"/>
                <a:gd name="T30" fmla="*/ 10 w 11"/>
                <a:gd name="T3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8">
                  <a:moveTo>
                    <a:pt x="10" y="5"/>
                  </a:moveTo>
                  <a:cubicBezTo>
                    <a:pt x="10" y="5"/>
                    <a:pt x="10" y="4"/>
                    <a:pt x="10" y="4"/>
                  </a:cubicBezTo>
                  <a:cubicBezTo>
                    <a:pt x="11" y="3"/>
                    <a:pt x="11" y="2"/>
                    <a:pt x="9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5" y="2"/>
                    <a:pt x="5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8"/>
                    <a:pt x="10" y="7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39"/>
            <p:cNvSpPr/>
            <p:nvPr/>
          </p:nvSpPr>
          <p:spPr bwMode="auto">
            <a:xfrm>
              <a:off x="3375" y="3045"/>
              <a:ext cx="22" cy="26"/>
            </a:xfrm>
            <a:custGeom>
              <a:avLst/>
              <a:gdLst>
                <a:gd name="T0" fmla="*/ 2 w 5"/>
                <a:gd name="T1" fmla="*/ 2 h 6"/>
                <a:gd name="T2" fmla="*/ 1 w 5"/>
                <a:gd name="T3" fmla="*/ 2 h 6"/>
                <a:gd name="T4" fmla="*/ 3 w 5"/>
                <a:gd name="T5" fmla="*/ 5 h 6"/>
                <a:gd name="T6" fmla="*/ 3 w 5"/>
                <a:gd name="T7" fmla="*/ 4 h 6"/>
                <a:gd name="T8" fmla="*/ 2 w 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1" y="6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4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40"/>
            <p:cNvSpPr/>
            <p:nvPr/>
          </p:nvSpPr>
          <p:spPr bwMode="auto">
            <a:xfrm>
              <a:off x="3262" y="3010"/>
              <a:ext cx="17" cy="35"/>
            </a:xfrm>
            <a:custGeom>
              <a:avLst/>
              <a:gdLst>
                <a:gd name="T0" fmla="*/ 1 w 4"/>
                <a:gd name="T1" fmla="*/ 3 h 8"/>
                <a:gd name="T2" fmla="*/ 1 w 4"/>
                <a:gd name="T3" fmla="*/ 4 h 8"/>
                <a:gd name="T4" fmla="*/ 0 w 4"/>
                <a:gd name="T5" fmla="*/ 5 h 8"/>
                <a:gd name="T6" fmla="*/ 0 w 4"/>
                <a:gd name="T7" fmla="*/ 5 h 8"/>
                <a:gd name="T8" fmla="*/ 0 w 4"/>
                <a:gd name="T9" fmla="*/ 6 h 8"/>
                <a:gd name="T10" fmla="*/ 4 w 4"/>
                <a:gd name="T11" fmla="*/ 5 h 8"/>
                <a:gd name="T12" fmla="*/ 4 w 4"/>
                <a:gd name="T13" fmla="*/ 4 h 8"/>
                <a:gd name="T14" fmla="*/ 4 w 4"/>
                <a:gd name="T15" fmla="*/ 4 h 8"/>
                <a:gd name="T16" fmla="*/ 4 w 4"/>
                <a:gd name="T17" fmla="*/ 3 h 8"/>
                <a:gd name="T18" fmla="*/ 4 w 4"/>
                <a:gd name="T19" fmla="*/ 2 h 8"/>
                <a:gd name="T20" fmla="*/ 1 w 4"/>
                <a:gd name="T2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">
                  <a:moveTo>
                    <a:pt x="1" y="3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8"/>
                    <a:pt x="4" y="6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41"/>
            <p:cNvSpPr/>
            <p:nvPr/>
          </p:nvSpPr>
          <p:spPr bwMode="auto">
            <a:xfrm>
              <a:off x="3214" y="3006"/>
              <a:ext cx="48" cy="35"/>
            </a:xfrm>
            <a:custGeom>
              <a:avLst/>
              <a:gdLst>
                <a:gd name="T0" fmla="*/ 10 w 11"/>
                <a:gd name="T1" fmla="*/ 7 h 8"/>
                <a:gd name="T2" fmla="*/ 10 w 11"/>
                <a:gd name="T3" fmla="*/ 5 h 8"/>
                <a:gd name="T4" fmla="*/ 8 w 11"/>
                <a:gd name="T5" fmla="*/ 4 h 8"/>
                <a:gd name="T6" fmla="*/ 8 w 11"/>
                <a:gd name="T7" fmla="*/ 2 h 8"/>
                <a:gd name="T8" fmla="*/ 6 w 11"/>
                <a:gd name="T9" fmla="*/ 0 h 8"/>
                <a:gd name="T10" fmla="*/ 5 w 11"/>
                <a:gd name="T11" fmla="*/ 4 h 8"/>
                <a:gd name="T12" fmla="*/ 5 w 11"/>
                <a:gd name="T13" fmla="*/ 4 h 8"/>
                <a:gd name="T14" fmla="*/ 3 w 11"/>
                <a:gd name="T15" fmla="*/ 4 h 8"/>
                <a:gd name="T16" fmla="*/ 3 w 11"/>
                <a:gd name="T17" fmla="*/ 7 h 8"/>
                <a:gd name="T18" fmla="*/ 3 w 11"/>
                <a:gd name="T19" fmla="*/ 7 h 8"/>
                <a:gd name="T20" fmla="*/ 5 w 11"/>
                <a:gd name="T21" fmla="*/ 7 h 8"/>
                <a:gd name="T22" fmla="*/ 6 w 11"/>
                <a:gd name="T23" fmla="*/ 7 h 8"/>
                <a:gd name="T24" fmla="*/ 6 w 11"/>
                <a:gd name="T25" fmla="*/ 7 h 8"/>
                <a:gd name="T26" fmla="*/ 7 w 11"/>
                <a:gd name="T27" fmla="*/ 8 h 8"/>
                <a:gd name="T28" fmla="*/ 8 w 11"/>
                <a:gd name="T29" fmla="*/ 8 h 8"/>
                <a:gd name="T30" fmla="*/ 10 w 11"/>
                <a:gd name="T3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8">
                  <a:moveTo>
                    <a:pt x="10" y="7"/>
                  </a:moveTo>
                  <a:cubicBezTo>
                    <a:pt x="11" y="6"/>
                    <a:pt x="11" y="5"/>
                    <a:pt x="10" y="5"/>
                  </a:cubicBezTo>
                  <a:cubicBezTo>
                    <a:pt x="9" y="5"/>
                    <a:pt x="9" y="4"/>
                    <a:pt x="8" y="4"/>
                  </a:cubicBezTo>
                  <a:cubicBezTo>
                    <a:pt x="8" y="3"/>
                    <a:pt x="9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1" y="4"/>
                    <a:pt x="0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4" y="8"/>
                    <a:pt x="5" y="7"/>
                  </a:cubicBezTo>
                  <a:cubicBezTo>
                    <a:pt x="5" y="7"/>
                    <a:pt x="6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9" y="8"/>
                    <a:pt x="10" y="8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42"/>
            <p:cNvSpPr/>
            <p:nvPr/>
          </p:nvSpPr>
          <p:spPr bwMode="auto">
            <a:xfrm>
              <a:off x="3232" y="2980"/>
              <a:ext cx="13" cy="30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3 h 7"/>
                <a:gd name="T4" fmla="*/ 0 w 3"/>
                <a:gd name="T5" fmla="*/ 4 h 7"/>
                <a:gd name="T6" fmla="*/ 0 w 3"/>
                <a:gd name="T7" fmla="*/ 4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43"/>
            <p:cNvSpPr/>
            <p:nvPr/>
          </p:nvSpPr>
          <p:spPr bwMode="auto">
            <a:xfrm>
              <a:off x="3175" y="2984"/>
              <a:ext cx="48" cy="35"/>
            </a:xfrm>
            <a:custGeom>
              <a:avLst/>
              <a:gdLst>
                <a:gd name="T0" fmla="*/ 6 w 11"/>
                <a:gd name="T1" fmla="*/ 6 h 8"/>
                <a:gd name="T2" fmla="*/ 7 w 11"/>
                <a:gd name="T3" fmla="*/ 6 h 8"/>
                <a:gd name="T4" fmla="*/ 9 w 11"/>
                <a:gd name="T5" fmla="*/ 3 h 8"/>
                <a:gd name="T6" fmla="*/ 7 w 11"/>
                <a:gd name="T7" fmla="*/ 2 h 8"/>
                <a:gd name="T8" fmla="*/ 6 w 11"/>
                <a:gd name="T9" fmla="*/ 3 h 8"/>
                <a:gd name="T10" fmla="*/ 6 w 11"/>
                <a:gd name="T11" fmla="*/ 2 h 8"/>
                <a:gd name="T12" fmla="*/ 6 w 11"/>
                <a:gd name="T13" fmla="*/ 2 h 8"/>
                <a:gd name="T14" fmla="*/ 5 w 11"/>
                <a:gd name="T15" fmla="*/ 1 h 8"/>
                <a:gd name="T16" fmla="*/ 3 w 11"/>
                <a:gd name="T17" fmla="*/ 0 h 8"/>
                <a:gd name="T18" fmla="*/ 1 w 11"/>
                <a:gd name="T19" fmla="*/ 1 h 8"/>
                <a:gd name="T20" fmla="*/ 2 w 11"/>
                <a:gd name="T21" fmla="*/ 4 h 8"/>
                <a:gd name="T22" fmla="*/ 3 w 11"/>
                <a:gd name="T23" fmla="*/ 5 h 8"/>
                <a:gd name="T24" fmla="*/ 3 w 11"/>
                <a:gd name="T25" fmla="*/ 5 h 8"/>
                <a:gd name="T26" fmla="*/ 4 w 11"/>
                <a:gd name="T27" fmla="*/ 5 h 8"/>
                <a:gd name="T28" fmla="*/ 4 w 11"/>
                <a:gd name="T29" fmla="*/ 5 h 8"/>
                <a:gd name="T30" fmla="*/ 5 w 11"/>
                <a:gd name="T31" fmla="*/ 5 h 8"/>
                <a:gd name="T32" fmla="*/ 5 w 11"/>
                <a:gd name="T33" fmla="*/ 4 h 8"/>
                <a:gd name="T34" fmla="*/ 6 w 11"/>
                <a:gd name="T3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8">
                  <a:moveTo>
                    <a:pt x="6" y="6"/>
                  </a:moveTo>
                  <a:cubicBezTo>
                    <a:pt x="6" y="6"/>
                    <a:pt x="7" y="6"/>
                    <a:pt x="7" y="6"/>
                  </a:cubicBezTo>
                  <a:cubicBezTo>
                    <a:pt x="9" y="8"/>
                    <a:pt x="11" y="4"/>
                    <a:pt x="9" y="3"/>
                  </a:cubicBezTo>
                  <a:cubicBezTo>
                    <a:pt x="8" y="3"/>
                    <a:pt x="8" y="3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5"/>
                    <a:pt x="2" y="4"/>
                  </a:cubicBezTo>
                  <a:cubicBezTo>
                    <a:pt x="2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5"/>
                    <a:pt x="5" y="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44"/>
            <p:cNvSpPr/>
            <p:nvPr/>
          </p:nvSpPr>
          <p:spPr bwMode="auto">
            <a:xfrm>
              <a:off x="3297" y="3023"/>
              <a:ext cx="22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45"/>
            <p:cNvSpPr/>
            <p:nvPr/>
          </p:nvSpPr>
          <p:spPr bwMode="auto">
            <a:xfrm>
              <a:off x="3418" y="3019"/>
              <a:ext cx="27" cy="30"/>
            </a:xfrm>
            <a:custGeom>
              <a:avLst/>
              <a:gdLst>
                <a:gd name="T0" fmla="*/ 4 w 6"/>
                <a:gd name="T1" fmla="*/ 0 h 7"/>
                <a:gd name="T2" fmla="*/ 3 w 6"/>
                <a:gd name="T3" fmla="*/ 0 h 7"/>
                <a:gd name="T4" fmla="*/ 3 w 6"/>
                <a:gd name="T5" fmla="*/ 3 h 7"/>
                <a:gd name="T6" fmla="*/ 3 w 6"/>
                <a:gd name="T7" fmla="*/ 3 h 7"/>
                <a:gd name="T8" fmla="*/ 3 w 6"/>
                <a:gd name="T9" fmla="*/ 7 h 7"/>
                <a:gd name="T10" fmla="*/ 4 w 6"/>
                <a:gd name="T11" fmla="*/ 3 h 7"/>
                <a:gd name="T12" fmla="*/ 4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7"/>
                    <a:pt x="3" y="7"/>
                  </a:cubicBezTo>
                  <a:cubicBezTo>
                    <a:pt x="5" y="7"/>
                    <a:pt x="6" y="3"/>
                    <a:pt x="4" y="3"/>
                  </a:cubicBezTo>
                  <a:cubicBezTo>
                    <a:pt x="5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46"/>
            <p:cNvSpPr/>
            <p:nvPr/>
          </p:nvSpPr>
          <p:spPr bwMode="auto">
            <a:xfrm>
              <a:off x="3436" y="2976"/>
              <a:ext cx="39" cy="34"/>
            </a:xfrm>
            <a:custGeom>
              <a:avLst/>
              <a:gdLst>
                <a:gd name="T0" fmla="*/ 5 w 9"/>
                <a:gd name="T1" fmla="*/ 6 h 8"/>
                <a:gd name="T2" fmla="*/ 6 w 9"/>
                <a:gd name="T3" fmla="*/ 2 h 8"/>
                <a:gd name="T4" fmla="*/ 4 w 9"/>
                <a:gd name="T5" fmla="*/ 5 h 8"/>
                <a:gd name="T6" fmla="*/ 3 w 9"/>
                <a:gd name="T7" fmla="*/ 4 h 8"/>
                <a:gd name="T8" fmla="*/ 3 w 9"/>
                <a:gd name="T9" fmla="*/ 5 h 8"/>
                <a:gd name="T10" fmla="*/ 3 w 9"/>
                <a:gd name="T11" fmla="*/ 4 h 8"/>
                <a:gd name="T12" fmla="*/ 4 w 9"/>
                <a:gd name="T13" fmla="*/ 0 h 8"/>
                <a:gd name="T14" fmla="*/ 0 w 9"/>
                <a:gd name="T15" fmla="*/ 4 h 8"/>
                <a:gd name="T16" fmla="*/ 2 w 9"/>
                <a:gd name="T17" fmla="*/ 5 h 8"/>
                <a:gd name="T18" fmla="*/ 3 w 9"/>
                <a:gd name="T19" fmla="*/ 8 h 8"/>
                <a:gd name="T20" fmla="*/ 5 w 9"/>
                <a:gd name="T21" fmla="*/ 5 h 8"/>
                <a:gd name="T22" fmla="*/ 5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6"/>
                  </a:moveTo>
                  <a:cubicBezTo>
                    <a:pt x="7" y="6"/>
                    <a:pt x="9" y="2"/>
                    <a:pt x="6" y="2"/>
                  </a:cubicBezTo>
                  <a:cubicBezTo>
                    <a:pt x="5" y="2"/>
                    <a:pt x="4" y="4"/>
                    <a:pt x="4" y="5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" y="6"/>
                    <a:pt x="1" y="8"/>
                    <a:pt x="3" y="8"/>
                  </a:cubicBezTo>
                  <a:cubicBezTo>
                    <a:pt x="4" y="8"/>
                    <a:pt x="5" y="6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47"/>
            <p:cNvSpPr/>
            <p:nvPr/>
          </p:nvSpPr>
          <p:spPr bwMode="auto">
            <a:xfrm>
              <a:off x="3475" y="2950"/>
              <a:ext cx="48" cy="30"/>
            </a:xfrm>
            <a:custGeom>
              <a:avLst/>
              <a:gdLst>
                <a:gd name="T0" fmla="*/ 3 w 11"/>
                <a:gd name="T1" fmla="*/ 7 h 7"/>
                <a:gd name="T2" fmla="*/ 5 w 11"/>
                <a:gd name="T3" fmla="*/ 5 h 7"/>
                <a:gd name="T4" fmla="*/ 5 w 11"/>
                <a:gd name="T5" fmla="*/ 5 h 7"/>
                <a:gd name="T6" fmla="*/ 7 w 11"/>
                <a:gd name="T7" fmla="*/ 5 h 7"/>
                <a:gd name="T8" fmla="*/ 9 w 11"/>
                <a:gd name="T9" fmla="*/ 2 h 7"/>
                <a:gd name="T10" fmla="*/ 8 w 11"/>
                <a:gd name="T11" fmla="*/ 2 h 7"/>
                <a:gd name="T12" fmla="*/ 7 w 11"/>
                <a:gd name="T13" fmla="*/ 0 h 7"/>
                <a:gd name="T14" fmla="*/ 4 w 11"/>
                <a:gd name="T15" fmla="*/ 3 h 7"/>
                <a:gd name="T16" fmla="*/ 4 w 11"/>
                <a:gd name="T17" fmla="*/ 3 h 7"/>
                <a:gd name="T18" fmla="*/ 3 w 11"/>
                <a:gd name="T19" fmla="*/ 3 h 7"/>
                <a:gd name="T20" fmla="*/ 3 w 11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4" y="7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9" y="6"/>
                    <a:pt x="11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2" y="3"/>
                    <a:pt x="0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48"/>
            <p:cNvSpPr/>
            <p:nvPr/>
          </p:nvSpPr>
          <p:spPr bwMode="auto">
            <a:xfrm>
              <a:off x="3180" y="2963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3" y="4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49"/>
            <p:cNvSpPr>
              <a:spLocks noEditPoints="1"/>
            </p:cNvSpPr>
            <p:nvPr/>
          </p:nvSpPr>
          <p:spPr bwMode="auto">
            <a:xfrm>
              <a:off x="3153" y="2972"/>
              <a:ext cx="22" cy="34"/>
            </a:xfrm>
            <a:custGeom>
              <a:avLst/>
              <a:gdLst>
                <a:gd name="T0" fmla="*/ 3 w 5"/>
                <a:gd name="T1" fmla="*/ 4 h 8"/>
                <a:gd name="T2" fmla="*/ 3 w 5"/>
                <a:gd name="T3" fmla="*/ 2 h 8"/>
                <a:gd name="T4" fmla="*/ 0 w 5"/>
                <a:gd name="T5" fmla="*/ 4 h 8"/>
                <a:gd name="T6" fmla="*/ 1 w 5"/>
                <a:gd name="T7" fmla="*/ 5 h 8"/>
                <a:gd name="T8" fmla="*/ 2 w 5"/>
                <a:gd name="T9" fmla="*/ 8 h 8"/>
                <a:gd name="T10" fmla="*/ 2 w 5"/>
                <a:gd name="T11" fmla="*/ 8 h 8"/>
                <a:gd name="T12" fmla="*/ 3 w 5"/>
                <a:gd name="T13" fmla="*/ 4 h 8"/>
                <a:gd name="T14" fmla="*/ 3 w 5"/>
                <a:gd name="T15" fmla="*/ 2 h 8"/>
                <a:gd name="T16" fmla="*/ 3 w 5"/>
                <a:gd name="T17" fmla="*/ 2 h 8"/>
                <a:gd name="T18" fmla="*/ 2 w 5"/>
                <a:gd name="T19" fmla="*/ 2 h 8"/>
                <a:gd name="T20" fmla="*/ 3 w 5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">
                  <a:moveTo>
                    <a:pt x="3" y="4"/>
                  </a:moveTo>
                  <a:cubicBezTo>
                    <a:pt x="4" y="3"/>
                    <a:pt x="4" y="2"/>
                    <a:pt x="3" y="2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0" y="6"/>
                    <a:pt x="0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8"/>
                    <a:pt x="5" y="5"/>
                    <a:pt x="3" y="4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50"/>
            <p:cNvSpPr/>
            <p:nvPr/>
          </p:nvSpPr>
          <p:spPr bwMode="auto">
            <a:xfrm>
              <a:off x="3384" y="3032"/>
              <a:ext cx="21" cy="17"/>
            </a:xfrm>
            <a:custGeom>
              <a:avLst/>
              <a:gdLst>
                <a:gd name="T0" fmla="*/ 3 w 5"/>
                <a:gd name="T1" fmla="*/ 3 h 4"/>
                <a:gd name="T2" fmla="*/ 3 w 5"/>
                <a:gd name="T3" fmla="*/ 0 h 4"/>
                <a:gd name="T4" fmla="*/ 0 w 5"/>
                <a:gd name="T5" fmla="*/ 3 h 4"/>
                <a:gd name="T6" fmla="*/ 2 w 5"/>
                <a:gd name="T7" fmla="*/ 4 h 4"/>
                <a:gd name="T8" fmla="*/ 3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4" y="2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51"/>
            <p:cNvSpPr>
              <a:spLocks noEditPoints="1"/>
            </p:cNvSpPr>
            <p:nvPr/>
          </p:nvSpPr>
          <p:spPr bwMode="auto">
            <a:xfrm>
              <a:off x="3401" y="3015"/>
              <a:ext cx="26" cy="47"/>
            </a:xfrm>
            <a:custGeom>
              <a:avLst/>
              <a:gdLst>
                <a:gd name="T0" fmla="*/ 5 w 6"/>
                <a:gd name="T1" fmla="*/ 2 h 11"/>
                <a:gd name="T2" fmla="*/ 4 w 6"/>
                <a:gd name="T3" fmla="*/ 0 h 11"/>
                <a:gd name="T4" fmla="*/ 2 w 6"/>
                <a:gd name="T5" fmla="*/ 3 h 11"/>
                <a:gd name="T6" fmla="*/ 3 w 6"/>
                <a:gd name="T7" fmla="*/ 4 h 11"/>
                <a:gd name="T8" fmla="*/ 2 w 6"/>
                <a:gd name="T9" fmla="*/ 5 h 11"/>
                <a:gd name="T10" fmla="*/ 2 w 6"/>
                <a:gd name="T11" fmla="*/ 8 h 11"/>
                <a:gd name="T12" fmla="*/ 2 w 6"/>
                <a:gd name="T13" fmla="*/ 11 h 11"/>
                <a:gd name="T14" fmla="*/ 4 w 6"/>
                <a:gd name="T15" fmla="*/ 8 h 11"/>
                <a:gd name="T16" fmla="*/ 5 w 6"/>
                <a:gd name="T17" fmla="*/ 5 h 11"/>
                <a:gd name="T18" fmla="*/ 4 w 6"/>
                <a:gd name="T19" fmla="*/ 4 h 11"/>
                <a:gd name="T20" fmla="*/ 5 w 6"/>
                <a:gd name="T21" fmla="*/ 2 h 11"/>
                <a:gd name="T22" fmla="*/ 3 w 6"/>
                <a:gd name="T23" fmla="*/ 3 h 11"/>
                <a:gd name="T24" fmla="*/ 3 w 6"/>
                <a:gd name="T25" fmla="*/ 3 h 11"/>
                <a:gd name="T26" fmla="*/ 3 w 6"/>
                <a:gd name="T27" fmla="*/ 4 h 11"/>
                <a:gd name="T28" fmla="*/ 3 w 6"/>
                <a:gd name="T2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1">
                  <a:moveTo>
                    <a:pt x="5" y="2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2" y="0"/>
                    <a:pt x="1" y="3"/>
                    <a:pt x="2" y="3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8"/>
                    <a:pt x="2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4" y="11"/>
                    <a:pt x="5" y="9"/>
                    <a:pt x="4" y="8"/>
                  </a:cubicBezTo>
                  <a:cubicBezTo>
                    <a:pt x="5" y="7"/>
                    <a:pt x="6" y="6"/>
                    <a:pt x="5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5" y="3"/>
                    <a:pt x="5" y="2"/>
                    <a:pt x="5" y="2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660116" y="1025595"/>
            <a:ext cx="3200930" cy="986350"/>
            <a:chOff x="9798519" y="1230028"/>
            <a:chExt cx="2290917" cy="705934"/>
          </a:xfrm>
        </p:grpSpPr>
        <p:sp>
          <p:nvSpPr>
            <p:cNvPr id="210" name="任意多边形 209"/>
            <p:cNvSpPr/>
            <p:nvPr/>
          </p:nvSpPr>
          <p:spPr>
            <a:xfrm flipH="1">
              <a:off x="9798519" y="1230028"/>
              <a:ext cx="1574048" cy="686646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noFill/>
            <a:ln w="25400">
              <a:solidFill>
                <a:srgbClr val="76A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1" name="任意多边形 210"/>
            <p:cNvSpPr/>
            <p:nvPr/>
          </p:nvSpPr>
          <p:spPr>
            <a:xfrm>
              <a:off x="10887505" y="1383658"/>
              <a:ext cx="1201931" cy="55230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6A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3029585" y="3225165"/>
            <a:ext cx="8158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7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手动分析关联</a:t>
            </a:r>
            <a:r>
              <a:rPr lang="zh-CN" altLang="en-US" sz="7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endParaRPr lang="zh-CN" altLang="en-US" sz="7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123"/>
          <p:cNvGrpSpPr>
            <a:grpSpLocks noChangeAspect="1"/>
          </p:cNvGrpSpPr>
          <p:nvPr/>
        </p:nvGrpSpPr>
        <p:grpSpPr bwMode="auto">
          <a:xfrm>
            <a:off x="1351915" y="2171700"/>
            <a:ext cx="1438275" cy="2506345"/>
            <a:chOff x="4553" y="1725"/>
            <a:chExt cx="502" cy="875"/>
          </a:xfrm>
          <a:solidFill>
            <a:srgbClr val="70AD47"/>
          </a:solidFill>
        </p:grpSpPr>
        <p:sp>
          <p:nvSpPr>
            <p:cNvPr id="3" name="Freeform 125"/>
            <p:cNvSpPr>
              <a:spLocks noEditPoints="1"/>
            </p:cNvSpPr>
            <p:nvPr/>
          </p:nvSpPr>
          <p:spPr bwMode="auto">
            <a:xfrm>
              <a:off x="4666" y="1791"/>
              <a:ext cx="300" cy="29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" name="Freeform 126"/>
            <p:cNvSpPr>
              <a:spLocks noEditPoints="1"/>
            </p:cNvSpPr>
            <p:nvPr/>
          </p:nvSpPr>
          <p:spPr bwMode="auto">
            <a:xfrm>
              <a:off x="4661" y="1787"/>
              <a:ext cx="310" cy="306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" name="Freeform 127"/>
            <p:cNvSpPr/>
            <p:nvPr/>
          </p:nvSpPr>
          <p:spPr bwMode="auto">
            <a:xfrm>
              <a:off x="4642" y="1941"/>
              <a:ext cx="31" cy="26"/>
            </a:xfrm>
            <a:custGeom>
              <a:avLst/>
              <a:gdLst>
                <a:gd name="T0" fmla="*/ 0 w 31"/>
                <a:gd name="T1" fmla="*/ 17 h 26"/>
                <a:gd name="T2" fmla="*/ 27 w 31"/>
                <a:gd name="T3" fmla="*/ 0 h 26"/>
                <a:gd name="T4" fmla="*/ 31 w 31"/>
                <a:gd name="T5" fmla="*/ 10 h 26"/>
                <a:gd name="T6" fmla="*/ 5 w 31"/>
                <a:gd name="T7" fmla="*/ 26 h 26"/>
                <a:gd name="T8" fmla="*/ 0 w 31"/>
                <a:gd name="T9" fmla="*/ 17 h 26"/>
                <a:gd name="T10" fmla="*/ 0 w 31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6">
                  <a:moveTo>
                    <a:pt x="0" y="17"/>
                  </a:moveTo>
                  <a:lnTo>
                    <a:pt x="27" y="0"/>
                  </a:lnTo>
                  <a:lnTo>
                    <a:pt x="31" y="10"/>
                  </a:lnTo>
                  <a:lnTo>
                    <a:pt x="5" y="26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" name="Freeform 128"/>
            <p:cNvSpPr/>
            <p:nvPr/>
          </p:nvSpPr>
          <p:spPr bwMode="auto">
            <a:xfrm>
              <a:off x="4635" y="1936"/>
              <a:ext cx="46" cy="36"/>
            </a:xfrm>
            <a:custGeom>
              <a:avLst/>
              <a:gdLst>
                <a:gd name="T0" fmla="*/ 2 w 46"/>
                <a:gd name="T1" fmla="*/ 24 h 36"/>
                <a:gd name="T2" fmla="*/ 7 w 46"/>
                <a:gd name="T3" fmla="*/ 22 h 36"/>
                <a:gd name="T4" fmla="*/ 10 w 46"/>
                <a:gd name="T5" fmla="*/ 27 h 36"/>
                <a:gd name="T6" fmla="*/ 7 w 46"/>
                <a:gd name="T7" fmla="*/ 22 h 36"/>
                <a:gd name="T8" fmla="*/ 2 w 46"/>
                <a:gd name="T9" fmla="*/ 24 h 36"/>
                <a:gd name="T10" fmla="*/ 0 w 46"/>
                <a:gd name="T11" fmla="*/ 19 h 36"/>
                <a:gd name="T12" fmla="*/ 36 w 46"/>
                <a:gd name="T13" fmla="*/ 0 h 36"/>
                <a:gd name="T14" fmla="*/ 46 w 46"/>
                <a:gd name="T15" fmla="*/ 17 h 36"/>
                <a:gd name="T16" fmla="*/ 10 w 46"/>
                <a:gd name="T17" fmla="*/ 36 h 36"/>
                <a:gd name="T18" fmla="*/ 2 w 46"/>
                <a:gd name="T19" fmla="*/ 24 h 36"/>
                <a:gd name="T20" fmla="*/ 2 w 46"/>
                <a:gd name="T2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36">
                  <a:moveTo>
                    <a:pt x="2" y="24"/>
                  </a:moveTo>
                  <a:lnTo>
                    <a:pt x="7" y="22"/>
                  </a:lnTo>
                  <a:lnTo>
                    <a:pt x="10" y="27"/>
                  </a:lnTo>
                  <a:lnTo>
                    <a:pt x="7" y="22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36" y="0"/>
                  </a:lnTo>
                  <a:lnTo>
                    <a:pt x="46" y="17"/>
                  </a:lnTo>
                  <a:lnTo>
                    <a:pt x="10" y="36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" name="Freeform 129"/>
            <p:cNvSpPr/>
            <p:nvPr/>
          </p:nvSpPr>
          <p:spPr bwMode="auto">
            <a:xfrm>
              <a:off x="4693" y="1951"/>
              <a:ext cx="115" cy="7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Freeform 130"/>
            <p:cNvSpPr>
              <a:spLocks noEditPoints="1"/>
            </p:cNvSpPr>
            <p:nvPr/>
          </p:nvSpPr>
          <p:spPr bwMode="auto">
            <a:xfrm>
              <a:off x="4688" y="1946"/>
              <a:ext cx="127" cy="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Freeform 131"/>
            <p:cNvSpPr/>
            <p:nvPr/>
          </p:nvSpPr>
          <p:spPr bwMode="auto">
            <a:xfrm>
              <a:off x="4789" y="1936"/>
              <a:ext cx="24" cy="22"/>
            </a:xfrm>
            <a:custGeom>
              <a:avLst/>
              <a:gdLst>
                <a:gd name="T0" fmla="*/ 0 w 24"/>
                <a:gd name="T1" fmla="*/ 8 h 22"/>
                <a:gd name="T2" fmla="*/ 7 w 24"/>
                <a:gd name="T3" fmla="*/ 0 h 22"/>
                <a:gd name="T4" fmla="*/ 24 w 24"/>
                <a:gd name="T5" fmla="*/ 15 h 22"/>
                <a:gd name="T6" fmla="*/ 16 w 24"/>
                <a:gd name="T7" fmla="*/ 22 h 22"/>
                <a:gd name="T8" fmla="*/ 0 w 24"/>
                <a:gd name="T9" fmla="*/ 8 h 22"/>
                <a:gd name="T10" fmla="*/ 0 w 24"/>
                <a:gd name="T11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0" y="8"/>
                  </a:moveTo>
                  <a:lnTo>
                    <a:pt x="7" y="0"/>
                  </a:lnTo>
                  <a:lnTo>
                    <a:pt x="24" y="15"/>
                  </a:lnTo>
                  <a:lnTo>
                    <a:pt x="16" y="2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Freeform 132"/>
            <p:cNvSpPr>
              <a:spLocks noEditPoints="1"/>
            </p:cNvSpPr>
            <p:nvPr/>
          </p:nvSpPr>
          <p:spPr bwMode="auto">
            <a:xfrm>
              <a:off x="4781" y="1929"/>
              <a:ext cx="39" cy="36"/>
            </a:xfrm>
            <a:custGeom>
              <a:avLst/>
              <a:gdLst>
                <a:gd name="T0" fmla="*/ 5 w 39"/>
                <a:gd name="T1" fmla="*/ 17 h 36"/>
                <a:gd name="T2" fmla="*/ 8 w 39"/>
                <a:gd name="T3" fmla="*/ 15 h 36"/>
                <a:gd name="T4" fmla="*/ 12 w 39"/>
                <a:gd name="T5" fmla="*/ 17 h 36"/>
                <a:gd name="T6" fmla="*/ 8 w 39"/>
                <a:gd name="T7" fmla="*/ 15 h 36"/>
                <a:gd name="T8" fmla="*/ 5 w 39"/>
                <a:gd name="T9" fmla="*/ 17 h 36"/>
                <a:gd name="T10" fmla="*/ 0 w 39"/>
                <a:gd name="T11" fmla="*/ 15 h 36"/>
                <a:gd name="T12" fmla="*/ 15 w 39"/>
                <a:gd name="T13" fmla="*/ 0 h 36"/>
                <a:gd name="T14" fmla="*/ 39 w 39"/>
                <a:gd name="T15" fmla="*/ 22 h 36"/>
                <a:gd name="T16" fmla="*/ 24 w 39"/>
                <a:gd name="T17" fmla="*/ 36 h 36"/>
                <a:gd name="T18" fmla="*/ 5 w 39"/>
                <a:gd name="T19" fmla="*/ 17 h 36"/>
                <a:gd name="T20" fmla="*/ 5 w 39"/>
                <a:gd name="T21" fmla="*/ 17 h 36"/>
                <a:gd name="T22" fmla="*/ 24 w 39"/>
                <a:gd name="T23" fmla="*/ 24 h 36"/>
                <a:gd name="T24" fmla="*/ 24 w 39"/>
                <a:gd name="T25" fmla="*/ 24 h 36"/>
                <a:gd name="T26" fmla="*/ 17 w 39"/>
                <a:gd name="T27" fmla="*/ 15 h 36"/>
                <a:gd name="T28" fmla="*/ 24 w 39"/>
                <a:gd name="T29" fmla="*/ 24 h 36"/>
                <a:gd name="T30" fmla="*/ 24 w 39"/>
                <a:gd name="T3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36">
                  <a:moveTo>
                    <a:pt x="5" y="17"/>
                  </a:moveTo>
                  <a:lnTo>
                    <a:pt x="8" y="15"/>
                  </a:lnTo>
                  <a:lnTo>
                    <a:pt x="12" y="17"/>
                  </a:lnTo>
                  <a:lnTo>
                    <a:pt x="8" y="15"/>
                  </a:lnTo>
                  <a:lnTo>
                    <a:pt x="5" y="17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39" y="22"/>
                  </a:lnTo>
                  <a:lnTo>
                    <a:pt x="24" y="36"/>
                  </a:lnTo>
                  <a:lnTo>
                    <a:pt x="5" y="17"/>
                  </a:lnTo>
                  <a:lnTo>
                    <a:pt x="5" y="17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17" y="15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133"/>
            <p:cNvSpPr/>
            <p:nvPr/>
          </p:nvSpPr>
          <p:spPr bwMode="auto">
            <a:xfrm>
              <a:off x="4688" y="1744"/>
              <a:ext cx="50" cy="81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>
              <a:spLocks noEditPoints="1"/>
            </p:cNvSpPr>
            <p:nvPr/>
          </p:nvSpPr>
          <p:spPr bwMode="auto">
            <a:xfrm>
              <a:off x="4681" y="1739"/>
              <a:ext cx="62" cy="9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4738" y="1729"/>
              <a:ext cx="60" cy="72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>
              <a:spLocks noEditPoints="1"/>
            </p:cNvSpPr>
            <p:nvPr/>
          </p:nvSpPr>
          <p:spPr bwMode="auto">
            <a:xfrm>
              <a:off x="4733" y="1725"/>
              <a:ext cx="70" cy="90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4714" y="1908"/>
              <a:ext cx="12" cy="9"/>
            </a:xfrm>
            <a:custGeom>
              <a:avLst/>
              <a:gdLst>
                <a:gd name="T0" fmla="*/ 0 w 12"/>
                <a:gd name="T1" fmla="*/ 9 h 9"/>
                <a:gd name="T2" fmla="*/ 0 w 12"/>
                <a:gd name="T3" fmla="*/ 0 h 9"/>
                <a:gd name="T4" fmla="*/ 12 w 12"/>
                <a:gd name="T5" fmla="*/ 0 h 9"/>
                <a:gd name="T6" fmla="*/ 12 w 12"/>
                <a:gd name="T7" fmla="*/ 9 h 9"/>
                <a:gd name="T8" fmla="*/ 0 w 12"/>
                <a:gd name="T9" fmla="*/ 9 h 9"/>
                <a:gd name="T10" fmla="*/ 0 w 12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0" y="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>
              <a:spLocks noEditPoints="1"/>
            </p:cNvSpPr>
            <p:nvPr/>
          </p:nvSpPr>
          <p:spPr bwMode="auto">
            <a:xfrm>
              <a:off x="4709" y="1903"/>
              <a:ext cx="22" cy="19"/>
            </a:xfrm>
            <a:custGeom>
              <a:avLst/>
              <a:gdLst>
                <a:gd name="T0" fmla="*/ 17 w 22"/>
                <a:gd name="T1" fmla="*/ 19 h 19"/>
                <a:gd name="T2" fmla="*/ 5 w 22"/>
                <a:gd name="T3" fmla="*/ 19 h 19"/>
                <a:gd name="T4" fmla="*/ 5 w 22"/>
                <a:gd name="T5" fmla="*/ 14 h 19"/>
                <a:gd name="T6" fmla="*/ 10 w 22"/>
                <a:gd name="T7" fmla="*/ 14 h 19"/>
                <a:gd name="T8" fmla="*/ 5 w 22"/>
                <a:gd name="T9" fmla="*/ 14 h 19"/>
                <a:gd name="T10" fmla="*/ 5 w 22"/>
                <a:gd name="T11" fmla="*/ 19 h 19"/>
                <a:gd name="T12" fmla="*/ 0 w 22"/>
                <a:gd name="T13" fmla="*/ 19 h 19"/>
                <a:gd name="T14" fmla="*/ 0 w 22"/>
                <a:gd name="T15" fmla="*/ 0 h 19"/>
                <a:gd name="T16" fmla="*/ 22 w 22"/>
                <a:gd name="T17" fmla="*/ 0 h 19"/>
                <a:gd name="T18" fmla="*/ 22 w 22"/>
                <a:gd name="T19" fmla="*/ 19 h 19"/>
                <a:gd name="T20" fmla="*/ 17 w 22"/>
                <a:gd name="T21" fmla="*/ 19 h 19"/>
                <a:gd name="T22" fmla="*/ 17 w 22"/>
                <a:gd name="T23" fmla="*/ 19 h 19"/>
                <a:gd name="T24" fmla="*/ 12 w 22"/>
                <a:gd name="T25" fmla="*/ 10 h 19"/>
                <a:gd name="T26" fmla="*/ 12 w 22"/>
                <a:gd name="T27" fmla="*/ 10 h 19"/>
                <a:gd name="T28" fmla="*/ 10 w 22"/>
                <a:gd name="T29" fmla="*/ 10 h 19"/>
                <a:gd name="T30" fmla="*/ 10 w 22"/>
                <a:gd name="T31" fmla="*/ 10 h 19"/>
                <a:gd name="T32" fmla="*/ 12 w 22"/>
                <a:gd name="T33" fmla="*/ 10 h 19"/>
                <a:gd name="T34" fmla="*/ 12 w 22"/>
                <a:gd name="T3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19">
                  <a:moveTo>
                    <a:pt x="17" y="19"/>
                  </a:moveTo>
                  <a:lnTo>
                    <a:pt x="5" y="19"/>
                  </a:lnTo>
                  <a:lnTo>
                    <a:pt x="5" y="14"/>
                  </a:lnTo>
                  <a:lnTo>
                    <a:pt x="10" y="14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9"/>
                  </a:lnTo>
                  <a:lnTo>
                    <a:pt x="17" y="19"/>
                  </a:lnTo>
                  <a:lnTo>
                    <a:pt x="17" y="1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4805" y="2084"/>
              <a:ext cx="10" cy="33"/>
            </a:xfrm>
            <a:custGeom>
              <a:avLst/>
              <a:gdLst>
                <a:gd name="T0" fmla="*/ 0 w 10"/>
                <a:gd name="T1" fmla="*/ 33 h 33"/>
                <a:gd name="T2" fmla="*/ 0 w 10"/>
                <a:gd name="T3" fmla="*/ 0 h 33"/>
                <a:gd name="T4" fmla="*/ 10 w 10"/>
                <a:gd name="T5" fmla="*/ 0 h 33"/>
                <a:gd name="T6" fmla="*/ 10 w 10"/>
                <a:gd name="T7" fmla="*/ 33 h 33"/>
                <a:gd name="T8" fmla="*/ 0 w 10"/>
                <a:gd name="T9" fmla="*/ 33 h 33"/>
                <a:gd name="T10" fmla="*/ 0 w 10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3">
                  <a:moveTo>
                    <a:pt x="0" y="3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>
              <a:spLocks noEditPoints="1"/>
            </p:cNvSpPr>
            <p:nvPr/>
          </p:nvSpPr>
          <p:spPr bwMode="auto">
            <a:xfrm>
              <a:off x="4801" y="2079"/>
              <a:ext cx="19" cy="43"/>
            </a:xfrm>
            <a:custGeom>
              <a:avLst/>
              <a:gdLst>
                <a:gd name="T0" fmla="*/ 14 w 19"/>
                <a:gd name="T1" fmla="*/ 43 h 43"/>
                <a:gd name="T2" fmla="*/ 4 w 19"/>
                <a:gd name="T3" fmla="*/ 43 h 43"/>
                <a:gd name="T4" fmla="*/ 4 w 19"/>
                <a:gd name="T5" fmla="*/ 38 h 43"/>
                <a:gd name="T6" fmla="*/ 9 w 19"/>
                <a:gd name="T7" fmla="*/ 38 h 43"/>
                <a:gd name="T8" fmla="*/ 4 w 19"/>
                <a:gd name="T9" fmla="*/ 38 h 43"/>
                <a:gd name="T10" fmla="*/ 4 w 19"/>
                <a:gd name="T11" fmla="*/ 43 h 43"/>
                <a:gd name="T12" fmla="*/ 0 w 19"/>
                <a:gd name="T13" fmla="*/ 43 h 43"/>
                <a:gd name="T14" fmla="*/ 0 w 19"/>
                <a:gd name="T15" fmla="*/ 0 h 43"/>
                <a:gd name="T16" fmla="*/ 19 w 19"/>
                <a:gd name="T17" fmla="*/ 0 h 43"/>
                <a:gd name="T18" fmla="*/ 19 w 19"/>
                <a:gd name="T19" fmla="*/ 43 h 43"/>
                <a:gd name="T20" fmla="*/ 14 w 19"/>
                <a:gd name="T21" fmla="*/ 43 h 43"/>
                <a:gd name="T22" fmla="*/ 14 w 19"/>
                <a:gd name="T23" fmla="*/ 43 h 43"/>
                <a:gd name="T24" fmla="*/ 9 w 19"/>
                <a:gd name="T25" fmla="*/ 33 h 43"/>
                <a:gd name="T26" fmla="*/ 9 w 19"/>
                <a:gd name="T27" fmla="*/ 10 h 43"/>
                <a:gd name="T28" fmla="*/ 9 w 19"/>
                <a:gd name="T29" fmla="*/ 33 h 43"/>
                <a:gd name="T30" fmla="*/ 9 w 19"/>
                <a:gd name="T31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43">
                  <a:moveTo>
                    <a:pt x="14" y="43"/>
                  </a:moveTo>
                  <a:lnTo>
                    <a:pt x="4" y="43"/>
                  </a:lnTo>
                  <a:lnTo>
                    <a:pt x="4" y="38"/>
                  </a:lnTo>
                  <a:lnTo>
                    <a:pt x="9" y="38"/>
                  </a:lnTo>
                  <a:lnTo>
                    <a:pt x="4" y="38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43"/>
                  </a:lnTo>
                  <a:lnTo>
                    <a:pt x="14" y="43"/>
                  </a:lnTo>
                  <a:lnTo>
                    <a:pt x="14" y="43"/>
                  </a:lnTo>
                  <a:close/>
                  <a:moveTo>
                    <a:pt x="9" y="33"/>
                  </a:moveTo>
                  <a:lnTo>
                    <a:pt x="9" y="10"/>
                  </a:lnTo>
                  <a:lnTo>
                    <a:pt x="9" y="33"/>
                  </a:lnTo>
                  <a:lnTo>
                    <a:pt x="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>
              <a:spLocks noEditPoints="1"/>
            </p:cNvSpPr>
            <p:nvPr/>
          </p:nvSpPr>
          <p:spPr bwMode="auto">
            <a:xfrm>
              <a:off x="4688" y="2112"/>
              <a:ext cx="197" cy="26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>
              <a:spLocks noEditPoints="1"/>
            </p:cNvSpPr>
            <p:nvPr/>
          </p:nvSpPr>
          <p:spPr bwMode="auto">
            <a:xfrm>
              <a:off x="4683" y="2108"/>
              <a:ext cx="206" cy="268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4853" y="2117"/>
              <a:ext cx="178" cy="167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" name="Freeform 144"/>
            <p:cNvSpPr>
              <a:spLocks noEditPoints="1"/>
            </p:cNvSpPr>
            <p:nvPr/>
          </p:nvSpPr>
          <p:spPr bwMode="auto">
            <a:xfrm>
              <a:off x="4849" y="2112"/>
              <a:ext cx="187" cy="191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Freeform 145"/>
            <p:cNvSpPr/>
            <p:nvPr/>
          </p:nvSpPr>
          <p:spPr bwMode="auto">
            <a:xfrm>
              <a:off x="5014" y="2262"/>
              <a:ext cx="10" cy="29"/>
            </a:xfrm>
            <a:custGeom>
              <a:avLst/>
              <a:gdLst>
                <a:gd name="T0" fmla="*/ 0 w 10"/>
                <a:gd name="T1" fmla="*/ 29 h 29"/>
                <a:gd name="T2" fmla="*/ 0 w 10"/>
                <a:gd name="T3" fmla="*/ 0 h 29"/>
                <a:gd name="T4" fmla="*/ 10 w 10"/>
                <a:gd name="T5" fmla="*/ 0 h 29"/>
                <a:gd name="T6" fmla="*/ 10 w 10"/>
                <a:gd name="T7" fmla="*/ 29 h 29"/>
                <a:gd name="T8" fmla="*/ 0 w 10"/>
                <a:gd name="T9" fmla="*/ 29 h 29"/>
                <a:gd name="T10" fmla="*/ 0 w 10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9">
                  <a:moveTo>
                    <a:pt x="0" y="2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Freeform 146"/>
            <p:cNvSpPr>
              <a:spLocks noEditPoints="1"/>
            </p:cNvSpPr>
            <p:nvPr/>
          </p:nvSpPr>
          <p:spPr bwMode="auto">
            <a:xfrm>
              <a:off x="5009" y="2258"/>
              <a:ext cx="20" cy="38"/>
            </a:xfrm>
            <a:custGeom>
              <a:avLst/>
              <a:gdLst>
                <a:gd name="T0" fmla="*/ 15 w 20"/>
                <a:gd name="T1" fmla="*/ 38 h 38"/>
                <a:gd name="T2" fmla="*/ 5 w 20"/>
                <a:gd name="T3" fmla="*/ 38 h 38"/>
                <a:gd name="T4" fmla="*/ 5 w 20"/>
                <a:gd name="T5" fmla="*/ 33 h 38"/>
                <a:gd name="T6" fmla="*/ 10 w 20"/>
                <a:gd name="T7" fmla="*/ 33 h 38"/>
                <a:gd name="T8" fmla="*/ 5 w 20"/>
                <a:gd name="T9" fmla="*/ 33 h 38"/>
                <a:gd name="T10" fmla="*/ 5 w 20"/>
                <a:gd name="T11" fmla="*/ 38 h 38"/>
                <a:gd name="T12" fmla="*/ 0 w 20"/>
                <a:gd name="T13" fmla="*/ 38 h 38"/>
                <a:gd name="T14" fmla="*/ 0 w 20"/>
                <a:gd name="T15" fmla="*/ 0 h 38"/>
                <a:gd name="T16" fmla="*/ 20 w 20"/>
                <a:gd name="T17" fmla="*/ 0 h 38"/>
                <a:gd name="T18" fmla="*/ 20 w 20"/>
                <a:gd name="T19" fmla="*/ 38 h 38"/>
                <a:gd name="T20" fmla="*/ 15 w 20"/>
                <a:gd name="T21" fmla="*/ 38 h 38"/>
                <a:gd name="T22" fmla="*/ 15 w 20"/>
                <a:gd name="T23" fmla="*/ 38 h 38"/>
                <a:gd name="T24" fmla="*/ 10 w 20"/>
                <a:gd name="T25" fmla="*/ 28 h 38"/>
                <a:gd name="T26" fmla="*/ 10 w 20"/>
                <a:gd name="T27" fmla="*/ 9 h 38"/>
                <a:gd name="T28" fmla="*/ 10 w 20"/>
                <a:gd name="T29" fmla="*/ 28 h 38"/>
                <a:gd name="T30" fmla="*/ 10 w 20"/>
                <a:gd name="T31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38">
                  <a:moveTo>
                    <a:pt x="15" y="38"/>
                  </a:moveTo>
                  <a:lnTo>
                    <a:pt x="5" y="38"/>
                  </a:lnTo>
                  <a:lnTo>
                    <a:pt x="5" y="33"/>
                  </a:lnTo>
                  <a:lnTo>
                    <a:pt x="10" y="33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8"/>
                  </a:lnTo>
                  <a:lnTo>
                    <a:pt x="15" y="38"/>
                  </a:lnTo>
                  <a:lnTo>
                    <a:pt x="15" y="38"/>
                  </a:lnTo>
                  <a:close/>
                  <a:moveTo>
                    <a:pt x="10" y="28"/>
                  </a:moveTo>
                  <a:lnTo>
                    <a:pt x="10" y="9"/>
                  </a:lnTo>
                  <a:lnTo>
                    <a:pt x="10" y="28"/>
                  </a:lnTo>
                  <a:lnTo>
                    <a:pt x="1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147"/>
            <p:cNvSpPr/>
            <p:nvPr/>
          </p:nvSpPr>
          <p:spPr bwMode="auto">
            <a:xfrm>
              <a:off x="4558" y="2048"/>
              <a:ext cx="178" cy="122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Freeform 148"/>
            <p:cNvSpPr>
              <a:spLocks noEditPoints="1"/>
            </p:cNvSpPr>
            <p:nvPr/>
          </p:nvSpPr>
          <p:spPr bwMode="auto">
            <a:xfrm>
              <a:off x="4553" y="2043"/>
              <a:ext cx="190" cy="131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149"/>
            <p:cNvSpPr/>
            <p:nvPr/>
          </p:nvSpPr>
          <p:spPr bwMode="auto">
            <a:xfrm>
              <a:off x="4592" y="2058"/>
              <a:ext cx="24" cy="16"/>
            </a:xfrm>
            <a:custGeom>
              <a:avLst/>
              <a:gdLst>
                <a:gd name="T0" fmla="*/ 0 w 24"/>
                <a:gd name="T1" fmla="*/ 9 h 16"/>
                <a:gd name="T2" fmla="*/ 2 w 24"/>
                <a:gd name="T3" fmla="*/ 0 h 16"/>
                <a:gd name="T4" fmla="*/ 24 w 24"/>
                <a:gd name="T5" fmla="*/ 7 h 16"/>
                <a:gd name="T6" fmla="*/ 19 w 24"/>
                <a:gd name="T7" fmla="*/ 16 h 16"/>
                <a:gd name="T8" fmla="*/ 0 w 24"/>
                <a:gd name="T9" fmla="*/ 9 h 16"/>
                <a:gd name="T10" fmla="*/ 0 w 24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0" y="9"/>
                  </a:moveTo>
                  <a:lnTo>
                    <a:pt x="2" y="0"/>
                  </a:lnTo>
                  <a:lnTo>
                    <a:pt x="24" y="7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150"/>
            <p:cNvSpPr>
              <a:spLocks noEditPoints="1"/>
            </p:cNvSpPr>
            <p:nvPr/>
          </p:nvSpPr>
          <p:spPr bwMode="auto">
            <a:xfrm>
              <a:off x="4585" y="2053"/>
              <a:ext cx="36" cy="26"/>
            </a:xfrm>
            <a:custGeom>
              <a:avLst/>
              <a:gdLst>
                <a:gd name="T0" fmla="*/ 4 w 36"/>
                <a:gd name="T1" fmla="*/ 19 h 26"/>
                <a:gd name="T2" fmla="*/ 7 w 36"/>
                <a:gd name="T3" fmla="*/ 14 h 26"/>
                <a:gd name="T4" fmla="*/ 12 w 36"/>
                <a:gd name="T5" fmla="*/ 17 h 26"/>
                <a:gd name="T6" fmla="*/ 7 w 36"/>
                <a:gd name="T7" fmla="*/ 14 h 26"/>
                <a:gd name="T8" fmla="*/ 4 w 36"/>
                <a:gd name="T9" fmla="*/ 19 h 26"/>
                <a:gd name="T10" fmla="*/ 0 w 36"/>
                <a:gd name="T11" fmla="*/ 17 h 26"/>
                <a:gd name="T12" fmla="*/ 7 w 36"/>
                <a:gd name="T13" fmla="*/ 0 h 26"/>
                <a:gd name="T14" fmla="*/ 36 w 36"/>
                <a:gd name="T15" fmla="*/ 7 h 26"/>
                <a:gd name="T16" fmla="*/ 31 w 36"/>
                <a:gd name="T17" fmla="*/ 26 h 26"/>
                <a:gd name="T18" fmla="*/ 4 w 36"/>
                <a:gd name="T19" fmla="*/ 19 h 26"/>
                <a:gd name="T20" fmla="*/ 4 w 36"/>
                <a:gd name="T21" fmla="*/ 19 h 26"/>
                <a:gd name="T22" fmla="*/ 24 w 36"/>
                <a:gd name="T23" fmla="*/ 14 h 26"/>
                <a:gd name="T24" fmla="*/ 12 w 36"/>
                <a:gd name="T25" fmla="*/ 12 h 26"/>
                <a:gd name="T26" fmla="*/ 12 w 36"/>
                <a:gd name="T27" fmla="*/ 12 h 26"/>
                <a:gd name="T28" fmla="*/ 24 w 36"/>
                <a:gd name="T29" fmla="*/ 14 h 26"/>
                <a:gd name="T30" fmla="*/ 24 w 36"/>
                <a:gd name="T31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26">
                  <a:moveTo>
                    <a:pt x="4" y="19"/>
                  </a:moveTo>
                  <a:lnTo>
                    <a:pt x="7" y="14"/>
                  </a:lnTo>
                  <a:lnTo>
                    <a:pt x="12" y="17"/>
                  </a:lnTo>
                  <a:lnTo>
                    <a:pt x="7" y="14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7" y="0"/>
                  </a:lnTo>
                  <a:lnTo>
                    <a:pt x="36" y="7"/>
                  </a:lnTo>
                  <a:lnTo>
                    <a:pt x="31" y="26"/>
                  </a:lnTo>
                  <a:lnTo>
                    <a:pt x="4" y="19"/>
                  </a:lnTo>
                  <a:lnTo>
                    <a:pt x="4" y="19"/>
                  </a:lnTo>
                  <a:close/>
                  <a:moveTo>
                    <a:pt x="24" y="1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14"/>
                  </a:ln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151"/>
            <p:cNvSpPr/>
            <p:nvPr/>
          </p:nvSpPr>
          <p:spPr bwMode="auto">
            <a:xfrm>
              <a:off x="4587" y="2341"/>
              <a:ext cx="163" cy="254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152"/>
            <p:cNvSpPr>
              <a:spLocks noEditPoints="1"/>
            </p:cNvSpPr>
            <p:nvPr/>
          </p:nvSpPr>
          <p:spPr bwMode="auto">
            <a:xfrm>
              <a:off x="4582" y="2336"/>
              <a:ext cx="173" cy="264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153"/>
            <p:cNvSpPr>
              <a:spLocks noEditPoints="1"/>
            </p:cNvSpPr>
            <p:nvPr/>
          </p:nvSpPr>
          <p:spPr bwMode="auto">
            <a:xfrm>
              <a:off x="4805" y="2365"/>
              <a:ext cx="243" cy="18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154"/>
            <p:cNvSpPr>
              <a:spLocks noEditPoints="1"/>
            </p:cNvSpPr>
            <p:nvPr/>
          </p:nvSpPr>
          <p:spPr bwMode="auto">
            <a:xfrm>
              <a:off x="4798" y="2357"/>
              <a:ext cx="257" cy="193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50" grpId="0" bldLvl="0" animBg="1"/>
      <p:bldP spid="51" grpId="0" bldLvl="0" animBg="1"/>
      <p:bldP spid="16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855942" y="2924637"/>
            <a:ext cx="6578748" cy="37274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2855941" y="4638183"/>
            <a:ext cx="6578748" cy="37274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0"/>
          <p:cNvSpPr>
            <a:spLocks noEditPoints="1"/>
          </p:cNvSpPr>
          <p:nvPr/>
        </p:nvSpPr>
        <p:spPr bwMode="auto">
          <a:xfrm>
            <a:off x="3330066" y="2731246"/>
            <a:ext cx="413766" cy="400588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4" name="Group 173"/>
          <p:cNvGrpSpPr>
            <a:grpSpLocks noChangeAspect="1"/>
          </p:cNvGrpSpPr>
          <p:nvPr/>
        </p:nvGrpSpPr>
        <p:grpSpPr bwMode="auto">
          <a:xfrm>
            <a:off x="9628659" y="4378826"/>
            <a:ext cx="807784" cy="1089955"/>
            <a:chOff x="3106" y="2648"/>
            <a:chExt cx="438" cy="591"/>
          </a:xfrm>
          <a:solidFill>
            <a:srgbClr val="F7B63E"/>
          </a:solidFill>
        </p:grpSpPr>
        <p:sp>
          <p:nvSpPr>
            <p:cNvPr id="95" name="Freeform 174"/>
            <p:cNvSpPr/>
            <p:nvPr/>
          </p:nvSpPr>
          <p:spPr bwMode="auto">
            <a:xfrm>
              <a:off x="3258" y="2648"/>
              <a:ext cx="13" cy="35"/>
            </a:xfrm>
            <a:custGeom>
              <a:avLst/>
              <a:gdLst>
                <a:gd name="T0" fmla="*/ 3 w 3"/>
                <a:gd name="T1" fmla="*/ 4 h 8"/>
                <a:gd name="T2" fmla="*/ 3 w 3"/>
                <a:gd name="T3" fmla="*/ 3 h 8"/>
                <a:gd name="T4" fmla="*/ 0 w 3"/>
                <a:gd name="T5" fmla="*/ 4 h 8"/>
                <a:gd name="T6" fmla="*/ 0 w 3"/>
                <a:gd name="T7" fmla="*/ 6 h 8"/>
                <a:gd name="T8" fmla="*/ 3 w 3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3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3" y="6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75"/>
            <p:cNvSpPr/>
            <p:nvPr/>
          </p:nvSpPr>
          <p:spPr bwMode="auto">
            <a:xfrm>
              <a:off x="3197" y="2700"/>
              <a:ext cx="26" cy="13"/>
            </a:xfrm>
            <a:custGeom>
              <a:avLst/>
              <a:gdLst>
                <a:gd name="T0" fmla="*/ 3 w 6"/>
                <a:gd name="T1" fmla="*/ 3 h 3"/>
                <a:gd name="T2" fmla="*/ 3 w 6"/>
                <a:gd name="T3" fmla="*/ 3 h 3"/>
                <a:gd name="T4" fmla="*/ 4 w 6"/>
                <a:gd name="T5" fmla="*/ 0 h 3"/>
                <a:gd name="T6" fmla="*/ 3 w 6"/>
                <a:gd name="T7" fmla="*/ 0 h 3"/>
                <a:gd name="T8" fmla="*/ 3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76"/>
            <p:cNvSpPr/>
            <p:nvPr/>
          </p:nvSpPr>
          <p:spPr bwMode="auto">
            <a:xfrm>
              <a:off x="3175" y="2700"/>
              <a:ext cx="26" cy="26"/>
            </a:xfrm>
            <a:custGeom>
              <a:avLst/>
              <a:gdLst>
                <a:gd name="T0" fmla="*/ 4 w 6"/>
                <a:gd name="T1" fmla="*/ 4 h 6"/>
                <a:gd name="T2" fmla="*/ 4 w 6"/>
                <a:gd name="T3" fmla="*/ 4 h 6"/>
                <a:gd name="T4" fmla="*/ 3 w 6"/>
                <a:gd name="T5" fmla="*/ 2 h 6"/>
                <a:gd name="T6" fmla="*/ 2 w 6"/>
                <a:gd name="T7" fmla="*/ 2 h 6"/>
                <a:gd name="T8" fmla="*/ 4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4" y="0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4"/>
                    <a:pt x="2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77"/>
            <p:cNvSpPr/>
            <p:nvPr/>
          </p:nvSpPr>
          <p:spPr bwMode="auto">
            <a:xfrm>
              <a:off x="3153" y="2739"/>
              <a:ext cx="27" cy="39"/>
            </a:xfrm>
            <a:custGeom>
              <a:avLst/>
              <a:gdLst>
                <a:gd name="T0" fmla="*/ 3 w 6"/>
                <a:gd name="T1" fmla="*/ 7 h 9"/>
                <a:gd name="T2" fmla="*/ 5 w 6"/>
                <a:gd name="T3" fmla="*/ 3 h 9"/>
                <a:gd name="T4" fmla="*/ 2 w 6"/>
                <a:gd name="T5" fmla="*/ 2 h 9"/>
                <a:gd name="T6" fmla="*/ 1 w 6"/>
                <a:gd name="T7" fmla="*/ 5 h 9"/>
                <a:gd name="T8" fmla="*/ 3 w 6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3" y="7"/>
                  </a:moveTo>
                  <a:cubicBezTo>
                    <a:pt x="4" y="6"/>
                    <a:pt x="5" y="4"/>
                    <a:pt x="5" y="3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7"/>
                    <a:pt x="2" y="9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78"/>
            <p:cNvSpPr/>
            <p:nvPr/>
          </p:nvSpPr>
          <p:spPr bwMode="auto">
            <a:xfrm>
              <a:off x="3123" y="2760"/>
              <a:ext cx="26" cy="22"/>
            </a:xfrm>
            <a:custGeom>
              <a:avLst/>
              <a:gdLst>
                <a:gd name="T0" fmla="*/ 2 w 6"/>
                <a:gd name="T1" fmla="*/ 5 h 5"/>
                <a:gd name="T2" fmla="*/ 4 w 6"/>
                <a:gd name="T3" fmla="*/ 4 h 5"/>
                <a:gd name="T4" fmla="*/ 3 w 6"/>
                <a:gd name="T5" fmla="*/ 1 h 5"/>
                <a:gd name="T6" fmla="*/ 2 w 6"/>
                <a:gd name="T7" fmla="*/ 1 h 5"/>
                <a:gd name="T8" fmla="*/ 0 w 6"/>
                <a:gd name="T9" fmla="*/ 4 h 5"/>
                <a:gd name="T10" fmla="*/ 2 w 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4" y="4"/>
                  </a:cubicBezTo>
                  <a:cubicBezTo>
                    <a:pt x="6" y="2"/>
                    <a:pt x="5" y="0"/>
                    <a:pt x="3" y="1"/>
                  </a:cubicBezTo>
                  <a:cubicBezTo>
                    <a:pt x="3" y="1"/>
                    <a:pt x="2" y="2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79"/>
            <p:cNvSpPr>
              <a:spLocks noEditPoints="1"/>
            </p:cNvSpPr>
            <p:nvPr/>
          </p:nvSpPr>
          <p:spPr bwMode="auto">
            <a:xfrm>
              <a:off x="3149" y="2769"/>
              <a:ext cx="22" cy="21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2 h 5"/>
                <a:gd name="T4" fmla="*/ 0 w 5"/>
                <a:gd name="T5" fmla="*/ 3 h 5"/>
                <a:gd name="T6" fmla="*/ 2 w 5"/>
                <a:gd name="T7" fmla="*/ 5 h 5"/>
                <a:gd name="T8" fmla="*/ 3 w 5"/>
                <a:gd name="T9" fmla="*/ 2 h 5"/>
                <a:gd name="T10" fmla="*/ 3 w 5"/>
                <a:gd name="T11" fmla="*/ 2 h 5"/>
                <a:gd name="T12" fmla="*/ 3 w 5"/>
                <a:gd name="T13" fmla="*/ 2 h 5"/>
                <a:gd name="T14" fmla="*/ 3 w 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3" y="5"/>
                    <a:pt x="5" y="2"/>
                    <a:pt x="3" y="2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80"/>
            <p:cNvSpPr/>
            <p:nvPr/>
          </p:nvSpPr>
          <p:spPr bwMode="auto">
            <a:xfrm>
              <a:off x="3127" y="2786"/>
              <a:ext cx="22" cy="43"/>
            </a:xfrm>
            <a:custGeom>
              <a:avLst/>
              <a:gdLst>
                <a:gd name="T0" fmla="*/ 2 w 5"/>
                <a:gd name="T1" fmla="*/ 3 h 10"/>
                <a:gd name="T2" fmla="*/ 2 w 5"/>
                <a:gd name="T3" fmla="*/ 6 h 10"/>
                <a:gd name="T4" fmla="*/ 1 w 5"/>
                <a:gd name="T5" fmla="*/ 7 h 10"/>
                <a:gd name="T6" fmla="*/ 1 w 5"/>
                <a:gd name="T7" fmla="*/ 10 h 10"/>
                <a:gd name="T8" fmla="*/ 4 w 5"/>
                <a:gd name="T9" fmla="*/ 8 h 10"/>
                <a:gd name="T10" fmla="*/ 4 w 5"/>
                <a:gd name="T11" fmla="*/ 7 h 10"/>
                <a:gd name="T12" fmla="*/ 5 w 5"/>
                <a:gd name="T13" fmla="*/ 6 h 10"/>
                <a:gd name="T14" fmla="*/ 5 w 5"/>
                <a:gd name="T15" fmla="*/ 2 h 10"/>
                <a:gd name="T16" fmla="*/ 2 w 5"/>
                <a:gd name="T1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0">
                  <a:moveTo>
                    <a:pt x="2" y="3"/>
                  </a:moveTo>
                  <a:cubicBezTo>
                    <a:pt x="2" y="4"/>
                    <a:pt x="2" y="5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2" y="10"/>
                    <a:pt x="3" y="9"/>
                    <a:pt x="4" y="8"/>
                  </a:cubicBezTo>
                  <a:cubicBezTo>
                    <a:pt x="4" y="8"/>
                    <a:pt x="4" y="8"/>
                    <a:pt x="4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0"/>
                    <a:pt x="2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81"/>
            <p:cNvSpPr/>
            <p:nvPr/>
          </p:nvSpPr>
          <p:spPr bwMode="auto">
            <a:xfrm>
              <a:off x="3132" y="2855"/>
              <a:ext cx="21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82"/>
            <p:cNvSpPr/>
            <p:nvPr/>
          </p:nvSpPr>
          <p:spPr bwMode="auto">
            <a:xfrm>
              <a:off x="3149" y="2885"/>
              <a:ext cx="17" cy="35"/>
            </a:xfrm>
            <a:custGeom>
              <a:avLst/>
              <a:gdLst>
                <a:gd name="T0" fmla="*/ 4 w 4"/>
                <a:gd name="T1" fmla="*/ 4 h 8"/>
                <a:gd name="T2" fmla="*/ 4 w 4"/>
                <a:gd name="T3" fmla="*/ 2 h 8"/>
                <a:gd name="T4" fmla="*/ 1 w 4"/>
                <a:gd name="T5" fmla="*/ 4 h 8"/>
                <a:gd name="T6" fmla="*/ 1 w 4"/>
                <a:gd name="T7" fmla="*/ 5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2" y="0"/>
                    <a:pt x="0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8"/>
                    <a:pt x="4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83"/>
            <p:cNvSpPr/>
            <p:nvPr/>
          </p:nvSpPr>
          <p:spPr bwMode="auto">
            <a:xfrm>
              <a:off x="3127" y="2954"/>
              <a:ext cx="26" cy="52"/>
            </a:xfrm>
            <a:custGeom>
              <a:avLst/>
              <a:gdLst>
                <a:gd name="T0" fmla="*/ 5 w 6"/>
                <a:gd name="T1" fmla="*/ 8 h 12"/>
                <a:gd name="T2" fmla="*/ 4 w 6"/>
                <a:gd name="T3" fmla="*/ 4 h 12"/>
                <a:gd name="T4" fmla="*/ 3 w 6"/>
                <a:gd name="T5" fmla="*/ 4 h 12"/>
                <a:gd name="T6" fmla="*/ 3 w 6"/>
                <a:gd name="T7" fmla="*/ 0 h 12"/>
                <a:gd name="T8" fmla="*/ 2 w 6"/>
                <a:gd name="T9" fmla="*/ 4 h 12"/>
                <a:gd name="T10" fmla="*/ 0 w 6"/>
                <a:gd name="T11" fmla="*/ 6 h 12"/>
                <a:gd name="T12" fmla="*/ 2 w 6"/>
                <a:gd name="T13" fmla="*/ 10 h 12"/>
                <a:gd name="T14" fmla="*/ 5 w 6"/>
                <a:gd name="T1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5" y="8"/>
                  </a:moveTo>
                  <a:cubicBezTo>
                    <a:pt x="5" y="7"/>
                    <a:pt x="4" y="6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4" y="3"/>
                    <a:pt x="5" y="0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1" y="8"/>
                    <a:pt x="1" y="9"/>
                    <a:pt x="2" y="10"/>
                  </a:cubicBezTo>
                  <a:cubicBezTo>
                    <a:pt x="2" y="12"/>
                    <a:pt x="6" y="10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84"/>
            <p:cNvSpPr>
              <a:spLocks noEditPoints="1"/>
            </p:cNvSpPr>
            <p:nvPr/>
          </p:nvSpPr>
          <p:spPr bwMode="auto">
            <a:xfrm>
              <a:off x="3158" y="3006"/>
              <a:ext cx="48" cy="43"/>
            </a:xfrm>
            <a:custGeom>
              <a:avLst/>
              <a:gdLst>
                <a:gd name="T0" fmla="*/ 8 w 11"/>
                <a:gd name="T1" fmla="*/ 8 h 10"/>
                <a:gd name="T2" fmla="*/ 10 w 11"/>
                <a:gd name="T3" fmla="*/ 5 h 10"/>
                <a:gd name="T4" fmla="*/ 9 w 11"/>
                <a:gd name="T5" fmla="*/ 4 h 10"/>
                <a:gd name="T6" fmla="*/ 10 w 11"/>
                <a:gd name="T7" fmla="*/ 3 h 10"/>
                <a:gd name="T8" fmla="*/ 10 w 11"/>
                <a:gd name="T9" fmla="*/ 2 h 10"/>
                <a:gd name="T10" fmla="*/ 7 w 11"/>
                <a:gd name="T11" fmla="*/ 3 h 10"/>
                <a:gd name="T12" fmla="*/ 7 w 11"/>
                <a:gd name="T13" fmla="*/ 4 h 10"/>
                <a:gd name="T14" fmla="*/ 7 w 11"/>
                <a:gd name="T15" fmla="*/ 5 h 10"/>
                <a:gd name="T16" fmla="*/ 5 w 11"/>
                <a:gd name="T17" fmla="*/ 5 h 10"/>
                <a:gd name="T18" fmla="*/ 4 w 11"/>
                <a:gd name="T19" fmla="*/ 3 h 10"/>
                <a:gd name="T20" fmla="*/ 4 w 11"/>
                <a:gd name="T21" fmla="*/ 3 h 10"/>
                <a:gd name="T22" fmla="*/ 3 w 11"/>
                <a:gd name="T23" fmla="*/ 7 h 10"/>
                <a:gd name="T24" fmla="*/ 4 w 11"/>
                <a:gd name="T25" fmla="*/ 7 h 10"/>
                <a:gd name="T26" fmla="*/ 5 w 11"/>
                <a:gd name="T27" fmla="*/ 6 h 10"/>
                <a:gd name="T28" fmla="*/ 5 w 11"/>
                <a:gd name="T29" fmla="*/ 8 h 10"/>
                <a:gd name="T30" fmla="*/ 6 w 11"/>
                <a:gd name="T31" fmla="*/ 9 h 10"/>
                <a:gd name="T32" fmla="*/ 8 w 11"/>
                <a:gd name="T33" fmla="*/ 8 h 10"/>
                <a:gd name="T34" fmla="*/ 9 w 11"/>
                <a:gd name="T35" fmla="*/ 5 h 10"/>
                <a:gd name="T36" fmla="*/ 9 w 11"/>
                <a:gd name="T37" fmla="*/ 5 h 10"/>
                <a:gd name="T38" fmla="*/ 9 w 11"/>
                <a:gd name="T39" fmla="*/ 5 h 10"/>
                <a:gd name="T40" fmla="*/ 9 w 11"/>
                <a:gd name="T4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0">
                  <a:moveTo>
                    <a:pt x="8" y="8"/>
                  </a:moveTo>
                  <a:cubicBezTo>
                    <a:pt x="10" y="8"/>
                    <a:pt x="11" y="6"/>
                    <a:pt x="10" y="5"/>
                  </a:cubicBezTo>
                  <a:cubicBezTo>
                    <a:pt x="10" y="5"/>
                    <a:pt x="10" y="5"/>
                    <a:pt x="9" y="4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6" y="5"/>
                    <a:pt x="6" y="5"/>
                    <a:pt x="5" y="5"/>
                  </a:cubicBezTo>
                  <a:cubicBezTo>
                    <a:pt x="6" y="4"/>
                    <a:pt x="6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5" y="6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6" y="10"/>
                    <a:pt x="8" y="9"/>
                    <a:pt x="8" y="8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85"/>
            <p:cNvSpPr/>
            <p:nvPr/>
          </p:nvSpPr>
          <p:spPr bwMode="auto">
            <a:xfrm>
              <a:off x="3240" y="3071"/>
              <a:ext cx="22" cy="30"/>
            </a:xfrm>
            <a:custGeom>
              <a:avLst/>
              <a:gdLst>
                <a:gd name="T0" fmla="*/ 1 w 5"/>
                <a:gd name="T1" fmla="*/ 2 h 7"/>
                <a:gd name="T2" fmla="*/ 0 w 5"/>
                <a:gd name="T3" fmla="*/ 5 h 7"/>
                <a:gd name="T4" fmla="*/ 3 w 5"/>
                <a:gd name="T5" fmla="*/ 4 h 7"/>
                <a:gd name="T6" fmla="*/ 3 w 5"/>
                <a:gd name="T7" fmla="*/ 4 h 7"/>
                <a:gd name="T8" fmla="*/ 1 w 5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1" y="2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2"/>
                    <a:pt x="2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86"/>
            <p:cNvSpPr/>
            <p:nvPr/>
          </p:nvSpPr>
          <p:spPr bwMode="auto">
            <a:xfrm>
              <a:off x="3210" y="3032"/>
              <a:ext cx="169" cy="203"/>
            </a:xfrm>
            <a:custGeom>
              <a:avLst/>
              <a:gdLst>
                <a:gd name="T0" fmla="*/ 36 w 39"/>
                <a:gd name="T1" fmla="*/ 13 h 47"/>
                <a:gd name="T2" fmla="*/ 37 w 39"/>
                <a:gd name="T3" fmla="*/ 13 h 47"/>
                <a:gd name="T4" fmla="*/ 38 w 39"/>
                <a:gd name="T5" fmla="*/ 9 h 47"/>
                <a:gd name="T6" fmla="*/ 37 w 39"/>
                <a:gd name="T7" fmla="*/ 8 h 47"/>
                <a:gd name="T8" fmla="*/ 36 w 39"/>
                <a:gd name="T9" fmla="*/ 6 h 47"/>
                <a:gd name="T10" fmla="*/ 37 w 39"/>
                <a:gd name="T11" fmla="*/ 4 h 47"/>
                <a:gd name="T12" fmla="*/ 35 w 39"/>
                <a:gd name="T13" fmla="*/ 2 h 47"/>
                <a:gd name="T14" fmla="*/ 32 w 39"/>
                <a:gd name="T15" fmla="*/ 5 h 47"/>
                <a:gd name="T16" fmla="*/ 33 w 39"/>
                <a:gd name="T17" fmla="*/ 9 h 47"/>
                <a:gd name="T18" fmla="*/ 33 w 39"/>
                <a:gd name="T19" fmla="*/ 10 h 47"/>
                <a:gd name="T20" fmla="*/ 32 w 39"/>
                <a:gd name="T21" fmla="*/ 13 h 47"/>
                <a:gd name="T22" fmla="*/ 31 w 39"/>
                <a:gd name="T23" fmla="*/ 12 h 47"/>
                <a:gd name="T24" fmla="*/ 28 w 39"/>
                <a:gd name="T25" fmla="*/ 12 h 47"/>
                <a:gd name="T26" fmla="*/ 27 w 39"/>
                <a:gd name="T27" fmla="*/ 8 h 47"/>
                <a:gd name="T28" fmla="*/ 23 w 39"/>
                <a:gd name="T29" fmla="*/ 10 h 47"/>
                <a:gd name="T30" fmla="*/ 21 w 39"/>
                <a:gd name="T31" fmla="*/ 13 h 47"/>
                <a:gd name="T32" fmla="*/ 21 w 39"/>
                <a:gd name="T33" fmla="*/ 13 h 47"/>
                <a:gd name="T34" fmla="*/ 21 w 39"/>
                <a:gd name="T35" fmla="*/ 11 h 47"/>
                <a:gd name="T36" fmla="*/ 18 w 39"/>
                <a:gd name="T37" fmla="*/ 7 h 47"/>
                <a:gd name="T38" fmla="*/ 15 w 39"/>
                <a:gd name="T39" fmla="*/ 9 h 47"/>
                <a:gd name="T40" fmla="*/ 15 w 39"/>
                <a:gd name="T41" fmla="*/ 10 h 47"/>
                <a:gd name="T42" fmla="*/ 14 w 39"/>
                <a:gd name="T43" fmla="*/ 11 h 47"/>
                <a:gd name="T44" fmla="*/ 14 w 39"/>
                <a:gd name="T45" fmla="*/ 7 h 47"/>
                <a:gd name="T46" fmla="*/ 13 w 39"/>
                <a:gd name="T47" fmla="*/ 5 h 47"/>
                <a:gd name="T48" fmla="*/ 17 w 39"/>
                <a:gd name="T49" fmla="*/ 3 h 47"/>
                <a:gd name="T50" fmla="*/ 13 w 39"/>
                <a:gd name="T51" fmla="*/ 4 h 47"/>
                <a:gd name="T52" fmla="*/ 9 w 39"/>
                <a:gd name="T53" fmla="*/ 7 h 47"/>
                <a:gd name="T54" fmla="*/ 11 w 39"/>
                <a:gd name="T55" fmla="*/ 9 h 47"/>
                <a:gd name="T56" fmla="*/ 12 w 39"/>
                <a:gd name="T57" fmla="*/ 12 h 47"/>
                <a:gd name="T58" fmla="*/ 14 w 39"/>
                <a:gd name="T59" fmla="*/ 16 h 47"/>
                <a:gd name="T60" fmla="*/ 13 w 39"/>
                <a:gd name="T61" fmla="*/ 32 h 47"/>
                <a:gd name="T62" fmla="*/ 6 w 39"/>
                <a:gd name="T63" fmla="*/ 45 h 47"/>
                <a:gd name="T64" fmla="*/ 9 w 39"/>
                <a:gd name="T65" fmla="*/ 43 h 47"/>
                <a:gd name="T66" fmla="*/ 16 w 39"/>
                <a:gd name="T67" fmla="*/ 40 h 47"/>
                <a:gd name="T68" fmla="*/ 20 w 39"/>
                <a:gd name="T69" fmla="*/ 44 h 47"/>
                <a:gd name="T70" fmla="*/ 22 w 39"/>
                <a:gd name="T71" fmla="*/ 36 h 47"/>
                <a:gd name="T72" fmla="*/ 20 w 39"/>
                <a:gd name="T73" fmla="*/ 27 h 47"/>
                <a:gd name="T74" fmla="*/ 23 w 39"/>
                <a:gd name="T75" fmla="*/ 15 h 47"/>
                <a:gd name="T76" fmla="*/ 23 w 39"/>
                <a:gd name="T77" fmla="*/ 14 h 47"/>
                <a:gd name="T78" fmla="*/ 28 w 39"/>
                <a:gd name="T79" fmla="*/ 14 h 47"/>
                <a:gd name="T80" fmla="*/ 30 w 39"/>
                <a:gd name="T81" fmla="*/ 16 h 47"/>
                <a:gd name="T82" fmla="*/ 33 w 39"/>
                <a:gd name="T83" fmla="*/ 14 h 47"/>
                <a:gd name="T84" fmla="*/ 34 w 39"/>
                <a:gd name="T85" fmla="*/ 16 h 47"/>
                <a:gd name="T86" fmla="*/ 37 w 39"/>
                <a:gd name="T87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47">
                  <a:moveTo>
                    <a:pt x="37" y="14"/>
                  </a:moveTo>
                  <a:cubicBezTo>
                    <a:pt x="37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7" y="13"/>
                    <a:pt x="37" y="13"/>
                  </a:cubicBezTo>
                  <a:cubicBezTo>
                    <a:pt x="38" y="13"/>
                    <a:pt x="39" y="12"/>
                    <a:pt x="39" y="11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7" y="9"/>
                    <a:pt x="37" y="9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33" y="2"/>
                    <a:pt x="32" y="3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6"/>
                    <a:pt x="30" y="9"/>
                    <a:pt x="32" y="9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2" y="11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0" y="11"/>
                    <a:pt x="29" y="12"/>
                    <a:pt x="28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9" y="8"/>
                    <a:pt x="27" y="8"/>
                  </a:cubicBezTo>
                  <a:cubicBezTo>
                    <a:pt x="26" y="8"/>
                    <a:pt x="25" y="9"/>
                    <a:pt x="24" y="10"/>
                  </a:cubicBezTo>
                  <a:cubicBezTo>
                    <a:pt x="24" y="10"/>
                    <a:pt x="24" y="10"/>
                    <a:pt x="23" y="10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2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5" y="6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5" y="9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0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ubicBezTo>
                    <a:pt x="14" y="7"/>
                    <a:pt x="14" y="6"/>
                    <a:pt x="13" y="6"/>
                  </a:cubicBezTo>
                  <a:cubicBezTo>
                    <a:pt x="13" y="6"/>
                    <a:pt x="14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8"/>
                    <a:pt x="18" y="5"/>
                    <a:pt x="17" y="3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6" y="0"/>
                    <a:pt x="13" y="3"/>
                    <a:pt x="13" y="4"/>
                  </a:cubicBezTo>
                  <a:cubicBezTo>
                    <a:pt x="13" y="3"/>
                    <a:pt x="12" y="3"/>
                    <a:pt x="11" y="4"/>
                  </a:cubicBezTo>
                  <a:cubicBezTo>
                    <a:pt x="10" y="5"/>
                    <a:pt x="10" y="6"/>
                    <a:pt x="9" y="7"/>
                  </a:cubicBezTo>
                  <a:cubicBezTo>
                    <a:pt x="9" y="7"/>
                    <a:pt x="9" y="9"/>
                    <a:pt x="10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1" y="13"/>
                    <a:pt x="11" y="14"/>
                    <a:pt x="12" y="14"/>
                  </a:cubicBezTo>
                  <a:cubicBezTo>
                    <a:pt x="12" y="15"/>
                    <a:pt x="13" y="16"/>
                    <a:pt x="14" y="16"/>
                  </a:cubicBezTo>
                  <a:cubicBezTo>
                    <a:pt x="13" y="21"/>
                    <a:pt x="14" y="26"/>
                    <a:pt x="13" y="30"/>
                  </a:cubicBezTo>
                  <a:cubicBezTo>
                    <a:pt x="13" y="31"/>
                    <a:pt x="13" y="31"/>
                    <a:pt x="13" y="32"/>
                  </a:cubicBezTo>
                  <a:cubicBezTo>
                    <a:pt x="10" y="33"/>
                    <a:pt x="7" y="37"/>
                    <a:pt x="4" y="39"/>
                  </a:cubicBezTo>
                  <a:cubicBezTo>
                    <a:pt x="0" y="41"/>
                    <a:pt x="1" y="47"/>
                    <a:pt x="6" y="45"/>
                  </a:cubicBezTo>
                  <a:cubicBezTo>
                    <a:pt x="7" y="44"/>
                    <a:pt x="8" y="43"/>
                    <a:pt x="9" y="42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9" y="47"/>
                    <a:pt x="14" y="45"/>
                    <a:pt x="15" y="42"/>
                  </a:cubicBezTo>
                  <a:cubicBezTo>
                    <a:pt x="16" y="42"/>
                    <a:pt x="16" y="41"/>
                    <a:pt x="16" y="40"/>
                  </a:cubicBezTo>
                  <a:cubicBezTo>
                    <a:pt x="17" y="41"/>
                    <a:pt x="17" y="41"/>
                    <a:pt x="18" y="42"/>
                  </a:cubicBezTo>
                  <a:cubicBezTo>
                    <a:pt x="18" y="43"/>
                    <a:pt x="19" y="43"/>
                    <a:pt x="20" y="44"/>
                  </a:cubicBezTo>
                  <a:cubicBezTo>
                    <a:pt x="23" y="46"/>
                    <a:pt x="28" y="39"/>
                    <a:pt x="24" y="37"/>
                  </a:cubicBezTo>
                  <a:cubicBezTo>
                    <a:pt x="24" y="37"/>
                    <a:pt x="23" y="36"/>
                    <a:pt x="22" y="36"/>
                  </a:cubicBezTo>
                  <a:cubicBezTo>
                    <a:pt x="21" y="35"/>
                    <a:pt x="21" y="33"/>
                    <a:pt x="20" y="33"/>
                  </a:cubicBezTo>
                  <a:cubicBezTo>
                    <a:pt x="19" y="31"/>
                    <a:pt x="20" y="28"/>
                    <a:pt x="20" y="27"/>
                  </a:cubicBezTo>
                  <a:cubicBezTo>
                    <a:pt x="21" y="24"/>
                    <a:pt x="20" y="20"/>
                    <a:pt x="20" y="17"/>
                  </a:cubicBezTo>
                  <a:cubicBezTo>
                    <a:pt x="21" y="17"/>
                    <a:pt x="23" y="16"/>
                    <a:pt x="23" y="15"/>
                  </a:cubicBezTo>
                  <a:cubicBezTo>
                    <a:pt x="23" y="15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5" y="15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29" y="16"/>
                    <a:pt x="29" y="16"/>
                    <a:pt x="30" y="16"/>
                  </a:cubicBezTo>
                  <a:cubicBezTo>
                    <a:pt x="31" y="17"/>
                    <a:pt x="33" y="15"/>
                    <a:pt x="32" y="14"/>
                  </a:cubicBezTo>
                  <a:cubicBezTo>
                    <a:pt x="32" y="14"/>
                    <a:pt x="33" y="14"/>
                    <a:pt x="33" y="14"/>
                  </a:cubicBezTo>
                  <a:cubicBezTo>
                    <a:pt x="34" y="14"/>
                    <a:pt x="34" y="14"/>
                    <a:pt x="35" y="14"/>
                  </a:cubicBezTo>
                  <a:cubicBezTo>
                    <a:pt x="34" y="15"/>
                    <a:pt x="34" y="15"/>
                    <a:pt x="34" y="16"/>
                  </a:cubicBezTo>
                  <a:cubicBezTo>
                    <a:pt x="35" y="17"/>
                    <a:pt x="35" y="17"/>
                    <a:pt x="36" y="17"/>
                  </a:cubicBezTo>
                  <a:cubicBezTo>
                    <a:pt x="38" y="17"/>
                    <a:pt x="39" y="14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87"/>
            <p:cNvSpPr/>
            <p:nvPr/>
          </p:nvSpPr>
          <p:spPr bwMode="auto">
            <a:xfrm>
              <a:off x="3436" y="3045"/>
              <a:ext cx="30" cy="30"/>
            </a:xfrm>
            <a:custGeom>
              <a:avLst/>
              <a:gdLst>
                <a:gd name="T0" fmla="*/ 5 w 7"/>
                <a:gd name="T1" fmla="*/ 1 h 7"/>
                <a:gd name="T2" fmla="*/ 3 w 7"/>
                <a:gd name="T3" fmla="*/ 0 h 7"/>
                <a:gd name="T4" fmla="*/ 1 w 7"/>
                <a:gd name="T5" fmla="*/ 3 h 7"/>
                <a:gd name="T6" fmla="*/ 3 w 7"/>
                <a:gd name="T7" fmla="*/ 5 h 7"/>
                <a:gd name="T8" fmla="*/ 4 w 7"/>
                <a:gd name="T9" fmla="*/ 5 h 7"/>
                <a:gd name="T10" fmla="*/ 5 w 7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5"/>
                    <a:pt x="2" y="7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6" y="5"/>
                    <a:pt x="7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88"/>
            <p:cNvSpPr/>
            <p:nvPr/>
          </p:nvSpPr>
          <p:spPr bwMode="auto">
            <a:xfrm>
              <a:off x="3471" y="3036"/>
              <a:ext cx="26" cy="17"/>
            </a:xfrm>
            <a:custGeom>
              <a:avLst/>
              <a:gdLst>
                <a:gd name="T0" fmla="*/ 3 w 6"/>
                <a:gd name="T1" fmla="*/ 0 h 4"/>
                <a:gd name="T2" fmla="*/ 3 w 6"/>
                <a:gd name="T3" fmla="*/ 4 h 4"/>
                <a:gd name="T4" fmla="*/ 3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1" y="0"/>
                    <a:pt x="0" y="4"/>
                    <a:pt x="3" y="4"/>
                  </a:cubicBezTo>
                  <a:cubicBezTo>
                    <a:pt x="4" y="4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89"/>
            <p:cNvSpPr/>
            <p:nvPr/>
          </p:nvSpPr>
          <p:spPr bwMode="auto">
            <a:xfrm>
              <a:off x="3453" y="3023"/>
              <a:ext cx="18" cy="30"/>
            </a:xfrm>
            <a:custGeom>
              <a:avLst/>
              <a:gdLst>
                <a:gd name="T0" fmla="*/ 1 w 4"/>
                <a:gd name="T1" fmla="*/ 2 h 7"/>
                <a:gd name="T2" fmla="*/ 1 w 4"/>
                <a:gd name="T3" fmla="*/ 6 h 7"/>
                <a:gd name="T4" fmla="*/ 4 w 4"/>
                <a:gd name="T5" fmla="*/ 3 h 7"/>
                <a:gd name="T6" fmla="*/ 1 w 4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2" y="7"/>
                    <a:pt x="4" y="5"/>
                    <a:pt x="4" y="3"/>
                  </a:cubicBezTo>
                  <a:cubicBezTo>
                    <a:pt x="4" y="1"/>
                    <a:pt x="2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90"/>
            <p:cNvSpPr>
              <a:spLocks noEditPoints="1"/>
            </p:cNvSpPr>
            <p:nvPr/>
          </p:nvSpPr>
          <p:spPr bwMode="auto">
            <a:xfrm>
              <a:off x="3462" y="2984"/>
              <a:ext cx="39" cy="35"/>
            </a:xfrm>
            <a:custGeom>
              <a:avLst/>
              <a:gdLst>
                <a:gd name="T0" fmla="*/ 6 w 9"/>
                <a:gd name="T1" fmla="*/ 1 h 8"/>
                <a:gd name="T2" fmla="*/ 5 w 9"/>
                <a:gd name="T3" fmla="*/ 4 h 8"/>
                <a:gd name="T4" fmla="*/ 5 w 9"/>
                <a:gd name="T5" fmla="*/ 4 h 8"/>
                <a:gd name="T6" fmla="*/ 5 w 9"/>
                <a:gd name="T7" fmla="*/ 4 h 8"/>
                <a:gd name="T8" fmla="*/ 4 w 9"/>
                <a:gd name="T9" fmla="*/ 4 h 8"/>
                <a:gd name="T10" fmla="*/ 1 w 9"/>
                <a:gd name="T11" fmla="*/ 4 h 8"/>
                <a:gd name="T12" fmla="*/ 0 w 9"/>
                <a:gd name="T13" fmla="*/ 7 h 8"/>
                <a:gd name="T14" fmla="*/ 1 w 9"/>
                <a:gd name="T15" fmla="*/ 8 h 8"/>
                <a:gd name="T16" fmla="*/ 1 w 9"/>
                <a:gd name="T17" fmla="*/ 8 h 8"/>
                <a:gd name="T18" fmla="*/ 4 w 9"/>
                <a:gd name="T19" fmla="*/ 8 h 8"/>
                <a:gd name="T20" fmla="*/ 5 w 9"/>
                <a:gd name="T21" fmla="*/ 7 h 8"/>
                <a:gd name="T22" fmla="*/ 5 w 9"/>
                <a:gd name="T23" fmla="*/ 7 h 8"/>
                <a:gd name="T24" fmla="*/ 7 w 9"/>
                <a:gd name="T25" fmla="*/ 5 h 8"/>
                <a:gd name="T26" fmla="*/ 7 w 9"/>
                <a:gd name="T27" fmla="*/ 5 h 8"/>
                <a:gd name="T28" fmla="*/ 9 w 9"/>
                <a:gd name="T29" fmla="*/ 3 h 8"/>
                <a:gd name="T30" fmla="*/ 9 w 9"/>
                <a:gd name="T31" fmla="*/ 2 h 8"/>
                <a:gd name="T32" fmla="*/ 6 w 9"/>
                <a:gd name="T33" fmla="*/ 1 h 8"/>
                <a:gd name="T34" fmla="*/ 6 w 9"/>
                <a:gd name="T35" fmla="*/ 3 h 8"/>
                <a:gd name="T36" fmla="*/ 6 w 9"/>
                <a:gd name="T37" fmla="*/ 3 h 8"/>
                <a:gd name="T38" fmla="*/ 6 w 9"/>
                <a:gd name="T39" fmla="*/ 3 h 8"/>
                <a:gd name="T40" fmla="*/ 6 w 9"/>
                <a:gd name="T4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cubicBezTo>
                    <a:pt x="6" y="2"/>
                    <a:pt x="6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2" y="2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4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9" y="4"/>
                    <a:pt x="9" y="3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9" y="1"/>
                    <a:pt x="8" y="0"/>
                    <a:pt x="6" y="1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91"/>
            <p:cNvSpPr/>
            <p:nvPr/>
          </p:nvSpPr>
          <p:spPr bwMode="auto">
            <a:xfrm>
              <a:off x="3497" y="2972"/>
              <a:ext cx="26" cy="21"/>
            </a:xfrm>
            <a:custGeom>
              <a:avLst/>
              <a:gdLst>
                <a:gd name="T0" fmla="*/ 3 w 6"/>
                <a:gd name="T1" fmla="*/ 1 h 5"/>
                <a:gd name="T2" fmla="*/ 3 w 6"/>
                <a:gd name="T3" fmla="*/ 5 h 5"/>
                <a:gd name="T4" fmla="*/ 5 w 6"/>
                <a:gd name="T5" fmla="*/ 3 h 5"/>
                <a:gd name="T6" fmla="*/ 3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1"/>
                  </a:moveTo>
                  <a:cubicBezTo>
                    <a:pt x="1" y="1"/>
                    <a:pt x="0" y="5"/>
                    <a:pt x="3" y="5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92"/>
            <p:cNvSpPr/>
            <p:nvPr/>
          </p:nvSpPr>
          <p:spPr bwMode="auto">
            <a:xfrm>
              <a:off x="3518" y="2937"/>
              <a:ext cx="13" cy="30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2 h 7"/>
                <a:gd name="T4" fmla="*/ 0 w 3"/>
                <a:gd name="T5" fmla="*/ 4 h 7"/>
                <a:gd name="T6" fmla="*/ 0 w 3"/>
                <a:gd name="T7" fmla="*/ 4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93"/>
            <p:cNvSpPr/>
            <p:nvPr/>
          </p:nvSpPr>
          <p:spPr bwMode="auto">
            <a:xfrm>
              <a:off x="3501" y="2877"/>
              <a:ext cx="43" cy="51"/>
            </a:xfrm>
            <a:custGeom>
              <a:avLst/>
              <a:gdLst>
                <a:gd name="T0" fmla="*/ 6 w 10"/>
                <a:gd name="T1" fmla="*/ 3 h 12"/>
                <a:gd name="T2" fmla="*/ 6 w 10"/>
                <a:gd name="T3" fmla="*/ 4 h 12"/>
                <a:gd name="T4" fmla="*/ 6 w 10"/>
                <a:gd name="T5" fmla="*/ 6 h 12"/>
                <a:gd name="T6" fmla="*/ 7 w 10"/>
                <a:gd name="T7" fmla="*/ 6 h 12"/>
                <a:gd name="T8" fmla="*/ 7 w 10"/>
                <a:gd name="T9" fmla="*/ 6 h 12"/>
                <a:gd name="T10" fmla="*/ 7 w 10"/>
                <a:gd name="T11" fmla="*/ 7 h 12"/>
                <a:gd name="T12" fmla="*/ 7 w 10"/>
                <a:gd name="T13" fmla="*/ 7 h 12"/>
                <a:gd name="T14" fmla="*/ 5 w 10"/>
                <a:gd name="T15" fmla="*/ 6 h 12"/>
                <a:gd name="T16" fmla="*/ 4 w 10"/>
                <a:gd name="T17" fmla="*/ 5 h 12"/>
                <a:gd name="T18" fmla="*/ 3 w 10"/>
                <a:gd name="T19" fmla="*/ 5 h 12"/>
                <a:gd name="T20" fmla="*/ 3 w 10"/>
                <a:gd name="T21" fmla="*/ 9 h 12"/>
                <a:gd name="T22" fmla="*/ 3 w 10"/>
                <a:gd name="T23" fmla="*/ 9 h 12"/>
                <a:gd name="T24" fmla="*/ 4 w 10"/>
                <a:gd name="T25" fmla="*/ 9 h 12"/>
                <a:gd name="T26" fmla="*/ 4 w 10"/>
                <a:gd name="T27" fmla="*/ 9 h 12"/>
                <a:gd name="T28" fmla="*/ 7 w 10"/>
                <a:gd name="T29" fmla="*/ 8 h 12"/>
                <a:gd name="T30" fmla="*/ 7 w 10"/>
                <a:gd name="T31" fmla="*/ 8 h 12"/>
                <a:gd name="T32" fmla="*/ 7 w 10"/>
                <a:gd name="T33" fmla="*/ 8 h 12"/>
                <a:gd name="T34" fmla="*/ 10 w 10"/>
                <a:gd name="T35" fmla="*/ 5 h 12"/>
                <a:gd name="T36" fmla="*/ 10 w 10"/>
                <a:gd name="T37" fmla="*/ 5 h 12"/>
                <a:gd name="T38" fmla="*/ 10 w 10"/>
                <a:gd name="T39" fmla="*/ 4 h 12"/>
                <a:gd name="T40" fmla="*/ 10 w 10"/>
                <a:gd name="T41" fmla="*/ 2 h 12"/>
                <a:gd name="T42" fmla="*/ 6 w 10"/>
                <a:gd name="T4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2">
                  <a:moveTo>
                    <a:pt x="6" y="3"/>
                  </a:moveTo>
                  <a:cubicBezTo>
                    <a:pt x="6" y="3"/>
                    <a:pt x="6" y="4"/>
                    <a:pt x="6" y="4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1" y="5"/>
                    <a:pt x="0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7" y="10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10" y="7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0"/>
                    <a:pt x="7" y="1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94"/>
            <p:cNvSpPr/>
            <p:nvPr/>
          </p:nvSpPr>
          <p:spPr bwMode="auto">
            <a:xfrm>
              <a:off x="3514" y="2924"/>
              <a:ext cx="26" cy="13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3 h 3"/>
                <a:gd name="T4" fmla="*/ 4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2" y="0"/>
                    <a:pt x="0" y="3"/>
                    <a:pt x="3" y="3"/>
                  </a:cubicBezTo>
                  <a:cubicBezTo>
                    <a:pt x="5" y="3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95"/>
            <p:cNvSpPr/>
            <p:nvPr/>
          </p:nvSpPr>
          <p:spPr bwMode="auto">
            <a:xfrm>
              <a:off x="3505" y="2838"/>
              <a:ext cx="18" cy="21"/>
            </a:xfrm>
            <a:custGeom>
              <a:avLst/>
              <a:gdLst>
                <a:gd name="T0" fmla="*/ 4 w 4"/>
                <a:gd name="T1" fmla="*/ 3 h 5"/>
                <a:gd name="T2" fmla="*/ 4 w 4"/>
                <a:gd name="T3" fmla="*/ 1 h 5"/>
                <a:gd name="T4" fmla="*/ 3 w 4"/>
                <a:gd name="T5" fmla="*/ 0 h 5"/>
                <a:gd name="T6" fmla="*/ 1 w 4"/>
                <a:gd name="T7" fmla="*/ 3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2"/>
                    <a:pt x="4" y="2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5"/>
                    <a:pt x="3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96"/>
            <p:cNvSpPr/>
            <p:nvPr/>
          </p:nvSpPr>
          <p:spPr bwMode="auto">
            <a:xfrm>
              <a:off x="3510" y="2851"/>
              <a:ext cx="30" cy="26"/>
            </a:xfrm>
            <a:custGeom>
              <a:avLst/>
              <a:gdLst>
                <a:gd name="T0" fmla="*/ 6 w 7"/>
                <a:gd name="T1" fmla="*/ 0 h 6"/>
                <a:gd name="T2" fmla="*/ 5 w 7"/>
                <a:gd name="T3" fmla="*/ 1 h 6"/>
                <a:gd name="T4" fmla="*/ 1 w 7"/>
                <a:gd name="T5" fmla="*/ 5 h 6"/>
                <a:gd name="T6" fmla="*/ 4 w 7"/>
                <a:gd name="T7" fmla="*/ 5 h 6"/>
                <a:gd name="T8" fmla="*/ 7 w 7"/>
                <a:gd name="T9" fmla="*/ 3 h 6"/>
                <a:gd name="T10" fmla="*/ 7 w 7"/>
                <a:gd name="T11" fmla="*/ 2 h 6"/>
                <a:gd name="T12" fmla="*/ 6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3" y="1"/>
                    <a:pt x="0" y="3"/>
                    <a:pt x="1" y="5"/>
                  </a:cubicBezTo>
                  <a:cubicBezTo>
                    <a:pt x="1" y="6"/>
                    <a:pt x="3" y="6"/>
                    <a:pt x="4" y="5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97"/>
            <p:cNvSpPr/>
            <p:nvPr/>
          </p:nvSpPr>
          <p:spPr bwMode="auto">
            <a:xfrm>
              <a:off x="3501" y="2799"/>
              <a:ext cx="43" cy="35"/>
            </a:xfrm>
            <a:custGeom>
              <a:avLst/>
              <a:gdLst>
                <a:gd name="T0" fmla="*/ 3 w 10"/>
                <a:gd name="T1" fmla="*/ 7 h 8"/>
                <a:gd name="T2" fmla="*/ 6 w 10"/>
                <a:gd name="T3" fmla="*/ 6 h 8"/>
                <a:gd name="T4" fmla="*/ 6 w 10"/>
                <a:gd name="T5" fmla="*/ 6 h 8"/>
                <a:gd name="T6" fmla="*/ 7 w 10"/>
                <a:gd name="T7" fmla="*/ 8 h 8"/>
                <a:gd name="T8" fmla="*/ 7 w 10"/>
                <a:gd name="T9" fmla="*/ 5 h 8"/>
                <a:gd name="T10" fmla="*/ 6 w 10"/>
                <a:gd name="T11" fmla="*/ 5 h 8"/>
                <a:gd name="T12" fmla="*/ 5 w 10"/>
                <a:gd name="T13" fmla="*/ 3 h 8"/>
                <a:gd name="T14" fmla="*/ 5 w 10"/>
                <a:gd name="T15" fmla="*/ 3 h 8"/>
                <a:gd name="T16" fmla="*/ 4 w 10"/>
                <a:gd name="T17" fmla="*/ 2 h 8"/>
                <a:gd name="T18" fmla="*/ 1 w 10"/>
                <a:gd name="T19" fmla="*/ 5 h 8"/>
                <a:gd name="T20" fmla="*/ 3 w 10"/>
                <a:gd name="T2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3" y="7"/>
                  </a:moveTo>
                  <a:cubicBezTo>
                    <a:pt x="4" y="8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8"/>
                    <a:pt x="7" y="8"/>
                  </a:cubicBezTo>
                  <a:cubicBezTo>
                    <a:pt x="9" y="8"/>
                    <a:pt x="10" y="5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7" y="4"/>
                    <a:pt x="7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2" y="5"/>
                    <a:pt x="2" y="6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98"/>
            <p:cNvSpPr/>
            <p:nvPr/>
          </p:nvSpPr>
          <p:spPr bwMode="auto">
            <a:xfrm>
              <a:off x="3479" y="2803"/>
              <a:ext cx="22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3 w 5"/>
                <a:gd name="T5" fmla="*/ 0 h 4"/>
                <a:gd name="T6" fmla="*/ 2 w 5"/>
                <a:gd name="T7" fmla="*/ 4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99"/>
            <p:cNvSpPr/>
            <p:nvPr/>
          </p:nvSpPr>
          <p:spPr bwMode="auto">
            <a:xfrm>
              <a:off x="3471" y="2756"/>
              <a:ext cx="34" cy="43"/>
            </a:xfrm>
            <a:custGeom>
              <a:avLst/>
              <a:gdLst>
                <a:gd name="T0" fmla="*/ 4 w 8"/>
                <a:gd name="T1" fmla="*/ 7 h 10"/>
                <a:gd name="T2" fmla="*/ 5 w 8"/>
                <a:gd name="T3" fmla="*/ 10 h 10"/>
                <a:gd name="T4" fmla="*/ 6 w 8"/>
                <a:gd name="T5" fmla="*/ 6 h 10"/>
                <a:gd name="T6" fmla="*/ 7 w 8"/>
                <a:gd name="T7" fmla="*/ 5 h 10"/>
                <a:gd name="T8" fmla="*/ 6 w 8"/>
                <a:gd name="T9" fmla="*/ 2 h 10"/>
                <a:gd name="T10" fmla="*/ 4 w 8"/>
                <a:gd name="T11" fmla="*/ 1 h 10"/>
                <a:gd name="T12" fmla="*/ 2 w 8"/>
                <a:gd name="T13" fmla="*/ 4 h 10"/>
                <a:gd name="T14" fmla="*/ 4 w 8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4" y="7"/>
                  </a:moveTo>
                  <a:cubicBezTo>
                    <a:pt x="3" y="8"/>
                    <a:pt x="3" y="10"/>
                    <a:pt x="5" y="10"/>
                  </a:cubicBezTo>
                  <a:cubicBezTo>
                    <a:pt x="6" y="10"/>
                    <a:pt x="7" y="7"/>
                    <a:pt x="6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8" y="4"/>
                    <a:pt x="7" y="2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3" y="5"/>
                    <a:pt x="4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00"/>
            <p:cNvSpPr/>
            <p:nvPr/>
          </p:nvSpPr>
          <p:spPr bwMode="auto">
            <a:xfrm>
              <a:off x="3458" y="2765"/>
              <a:ext cx="13" cy="25"/>
            </a:xfrm>
            <a:custGeom>
              <a:avLst/>
              <a:gdLst>
                <a:gd name="T0" fmla="*/ 3 w 3"/>
                <a:gd name="T1" fmla="*/ 3 h 6"/>
                <a:gd name="T2" fmla="*/ 3 w 3"/>
                <a:gd name="T3" fmla="*/ 2 h 6"/>
                <a:gd name="T4" fmla="*/ 0 w 3"/>
                <a:gd name="T5" fmla="*/ 3 h 6"/>
                <a:gd name="T6" fmla="*/ 0 w 3"/>
                <a:gd name="T7" fmla="*/ 4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3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201"/>
            <p:cNvSpPr/>
            <p:nvPr/>
          </p:nvSpPr>
          <p:spPr bwMode="auto">
            <a:xfrm>
              <a:off x="3445" y="2709"/>
              <a:ext cx="26" cy="25"/>
            </a:xfrm>
            <a:custGeom>
              <a:avLst/>
              <a:gdLst>
                <a:gd name="T0" fmla="*/ 3 w 6"/>
                <a:gd name="T1" fmla="*/ 6 h 6"/>
                <a:gd name="T2" fmla="*/ 4 w 6"/>
                <a:gd name="T3" fmla="*/ 6 h 6"/>
                <a:gd name="T4" fmla="*/ 6 w 6"/>
                <a:gd name="T5" fmla="*/ 3 h 6"/>
                <a:gd name="T6" fmla="*/ 6 w 6"/>
                <a:gd name="T7" fmla="*/ 2 h 6"/>
                <a:gd name="T8" fmla="*/ 3 w 6"/>
                <a:gd name="T9" fmla="*/ 3 h 6"/>
                <a:gd name="T10" fmla="*/ 3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4" y="6"/>
                    <a:pt x="4" y="6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3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02"/>
            <p:cNvSpPr/>
            <p:nvPr/>
          </p:nvSpPr>
          <p:spPr bwMode="auto">
            <a:xfrm>
              <a:off x="3431" y="2730"/>
              <a:ext cx="14" cy="26"/>
            </a:xfrm>
            <a:custGeom>
              <a:avLst/>
              <a:gdLst>
                <a:gd name="T0" fmla="*/ 3 w 3"/>
                <a:gd name="T1" fmla="*/ 3 h 6"/>
                <a:gd name="T2" fmla="*/ 3 w 3"/>
                <a:gd name="T3" fmla="*/ 2 h 6"/>
                <a:gd name="T4" fmla="*/ 2 w 3"/>
                <a:gd name="T5" fmla="*/ 0 h 6"/>
                <a:gd name="T6" fmla="*/ 0 w 3"/>
                <a:gd name="T7" fmla="*/ 4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6"/>
                    <a:pt x="2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03"/>
            <p:cNvSpPr/>
            <p:nvPr/>
          </p:nvSpPr>
          <p:spPr bwMode="auto">
            <a:xfrm>
              <a:off x="3445" y="2739"/>
              <a:ext cx="34" cy="17"/>
            </a:xfrm>
            <a:custGeom>
              <a:avLst/>
              <a:gdLst>
                <a:gd name="T0" fmla="*/ 6 w 8"/>
                <a:gd name="T1" fmla="*/ 0 h 4"/>
                <a:gd name="T2" fmla="*/ 3 w 8"/>
                <a:gd name="T3" fmla="*/ 0 h 4"/>
                <a:gd name="T4" fmla="*/ 3 w 8"/>
                <a:gd name="T5" fmla="*/ 4 h 4"/>
                <a:gd name="T6" fmla="*/ 5 w 8"/>
                <a:gd name="T7" fmla="*/ 4 h 4"/>
                <a:gd name="T8" fmla="*/ 6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4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04"/>
            <p:cNvSpPr/>
            <p:nvPr/>
          </p:nvSpPr>
          <p:spPr bwMode="auto">
            <a:xfrm>
              <a:off x="3436" y="2683"/>
              <a:ext cx="26" cy="30"/>
            </a:xfrm>
            <a:custGeom>
              <a:avLst/>
              <a:gdLst>
                <a:gd name="T0" fmla="*/ 2 w 6"/>
                <a:gd name="T1" fmla="*/ 5 h 7"/>
                <a:gd name="T2" fmla="*/ 4 w 6"/>
                <a:gd name="T3" fmla="*/ 2 h 7"/>
                <a:gd name="T4" fmla="*/ 4 w 6"/>
                <a:gd name="T5" fmla="*/ 2 h 7"/>
                <a:gd name="T6" fmla="*/ 2 w 6"/>
                <a:gd name="T7" fmla="*/ 5 h 7"/>
                <a:gd name="T8" fmla="*/ 2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2" y="5"/>
                  </a:moveTo>
                  <a:cubicBezTo>
                    <a:pt x="4" y="7"/>
                    <a:pt x="6" y="4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05"/>
            <p:cNvSpPr/>
            <p:nvPr/>
          </p:nvSpPr>
          <p:spPr bwMode="auto">
            <a:xfrm>
              <a:off x="3414" y="2683"/>
              <a:ext cx="31" cy="43"/>
            </a:xfrm>
            <a:custGeom>
              <a:avLst/>
              <a:gdLst>
                <a:gd name="T0" fmla="*/ 1 w 7"/>
                <a:gd name="T1" fmla="*/ 6 h 10"/>
                <a:gd name="T2" fmla="*/ 2 w 7"/>
                <a:gd name="T3" fmla="*/ 8 h 10"/>
                <a:gd name="T4" fmla="*/ 3 w 7"/>
                <a:gd name="T5" fmla="*/ 8 h 10"/>
                <a:gd name="T6" fmla="*/ 6 w 7"/>
                <a:gd name="T7" fmla="*/ 5 h 10"/>
                <a:gd name="T8" fmla="*/ 4 w 7"/>
                <a:gd name="T9" fmla="*/ 4 h 10"/>
                <a:gd name="T10" fmla="*/ 3 w 7"/>
                <a:gd name="T11" fmla="*/ 4 h 10"/>
                <a:gd name="T12" fmla="*/ 3 w 7"/>
                <a:gd name="T13" fmla="*/ 4 h 10"/>
                <a:gd name="T14" fmla="*/ 3 w 7"/>
                <a:gd name="T15" fmla="*/ 1 h 10"/>
                <a:gd name="T16" fmla="*/ 0 w 7"/>
                <a:gd name="T17" fmla="*/ 4 h 10"/>
                <a:gd name="T18" fmla="*/ 1 w 7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0">
                  <a:moveTo>
                    <a:pt x="1" y="6"/>
                  </a:moveTo>
                  <a:cubicBezTo>
                    <a:pt x="1" y="6"/>
                    <a:pt x="1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5" y="10"/>
                    <a:pt x="7" y="7"/>
                    <a:pt x="6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5" y="0"/>
                    <a:pt x="3" y="1"/>
                  </a:cubicBezTo>
                  <a:cubicBezTo>
                    <a:pt x="1" y="1"/>
                    <a:pt x="1" y="2"/>
                    <a:pt x="0" y="4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06"/>
            <p:cNvSpPr/>
            <p:nvPr/>
          </p:nvSpPr>
          <p:spPr bwMode="auto">
            <a:xfrm>
              <a:off x="3397" y="2691"/>
              <a:ext cx="17" cy="35"/>
            </a:xfrm>
            <a:custGeom>
              <a:avLst/>
              <a:gdLst>
                <a:gd name="T0" fmla="*/ 4 w 4"/>
                <a:gd name="T1" fmla="*/ 4 h 8"/>
                <a:gd name="T2" fmla="*/ 4 w 4"/>
                <a:gd name="T3" fmla="*/ 3 h 8"/>
                <a:gd name="T4" fmla="*/ 0 w 4"/>
                <a:gd name="T5" fmla="*/ 4 h 8"/>
                <a:gd name="T6" fmla="*/ 0 w 4"/>
                <a:gd name="T7" fmla="*/ 5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4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8"/>
                    <a:pt x="4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07"/>
            <p:cNvSpPr/>
            <p:nvPr/>
          </p:nvSpPr>
          <p:spPr bwMode="auto">
            <a:xfrm>
              <a:off x="3397" y="2665"/>
              <a:ext cx="21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08"/>
            <p:cNvSpPr/>
            <p:nvPr/>
          </p:nvSpPr>
          <p:spPr bwMode="auto">
            <a:xfrm>
              <a:off x="3362" y="2661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5 w 6"/>
                <a:gd name="T3" fmla="*/ 4 h 4"/>
                <a:gd name="T4" fmla="*/ 6 w 6"/>
                <a:gd name="T5" fmla="*/ 1 h 4"/>
                <a:gd name="T6" fmla="*/ 4 w 6"/>
                <a:gd name="T7" fmla="*/ 0 h 4"/>
                <a:gd name="T8" fmla="*/ 3 w 6"/>
                <a:gd name="T9" fmla="*/ 1 h 4"/>
                <a:gd name="T10" fmla="*/ 2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3" y="4"/>
                    <a:pt x="4" y="4"/>
                    <a:pt x="5" y="4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1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09"/>
            <p:cNvSpPr/>
            <p:nvPr/>
          </p:nvSpPr>
          <p:spPr bwMode="auto">
            <a:xfrm>
              <a:off x="3332" y="2661"/>
              <a:ext cx="21" cy="30"/>
            </a:xfrm>
            <a:custGeom>
              <a:avLst/>
              <a:gdLst>
                <a:gd name="T0" fmla="*/ 1 w 5"/>
                <a:gd name="T1" fmla="*/ 6 h 7"/>
                <a:gd name="T2" fmla="*/ 4 w 5"/>
                <a:gd name="T3" fmla="*/ 5 h 7"/>
                <a:gd name="T4" fmla="*/ 5 w 5"/>
                <a:gd name="T5" fmla="*/ 2 h 7"/>
                <a:gd name="T6" fmla="*/ 1 w 5"/>
                <a:gd name="T7" fmla="*/ 3 h 7"/>
                <a:gd name="T8" fmla="*/ 1 w 5"/>
                <a:gd name="T9" fmla="*/ 4 h 7"/>
                <a:gd name="T10" fmla="*/ 1 w 5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1" y="6"/>
                  </a:moveTo>
                  <a:cubicBezTo>
                    <a:pt x="2" y="7"/>
                    <a:pt x="3" y="6"/>
                    <a:pt x="4" y="5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5" y="0"/>
                    <a:pt x="2" y="0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10"/>
            <p:cNvSpPr/>
            <p:nvPr/>
          </p:nvSpPr>
          <p:spPr bwMode="auto">
            <a:xfrm>
              <a:off x="3314" y="2674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3" y="5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11"/>
            <p:cNvSpPr/>
            <p:nvPr/>
          </p:nvSpPr>
          <p:spPr bwMode="auto">
            <a:xfrm>
              <a:off x="3306" y="2648"/>
              <a:ext cx="21" cy="30"/>
            </a:xfrm>
            <a:custGeom>
              <a:avLst/>
              <a:gdLst>
                <a:gd name="T0" fmla="*/ 4 w 5"/>
                <a:gd name="T1" fmla="*/ 4 h 7"/>
                <a:gd name="T2" fmla="*/ 3 w 5"/>
                <a:gd name="T3" fmla="*/ 4 h 7"/>
                <a:gd name="T4" fmla="*/ 1 w 5"/>
                <a:gd name="T5" fmla="*/ 2 h 7"/>
                <a:gd name="T6" fmla="*/ 0 w 5"/>
                <a:gd name="T7" fmla="*/ 5 h 7"/>
                <a:gd name="T8" fmla="*/ 4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4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5" y="2"/>
                    <a:pt x="3" y="0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5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12"/>
            <p:cNvSpPr/>
            <p:nvPr/>
          </p:nvSpPr>
          <p:spPr bwMode="auto">
            <a:xfrm>
              <a:off x="3284" y="2670"/>
              <a:ext cx="26" cy="30"/>
            </a:xfrm>
            <a:custGeom>
              <a:avLst/>
              <a:gdLst>
                <a:gd name="T0" fmla="*/ 4 w 6"/>
                <a:gd name="T1" fmla="*/ 5 h 7"/>
                <a:gd name="T2" fmla="*/ 5 w 6"/>
                <a:gd name="T3" fmla="*/ 3 h 7"/>
                <a:gd name="T4" fmla="*/ 2 w 6"/>
                <a:gd name="T5" fmla="*/ 2 h 7"/>
                <a:gd name="T6" fmla="*/ 1 w 6"/>
                <a:gd name="T7" fmla="*/ 4 h 7"/>
                <a:gd name="T8" fmla="*/ 4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4" y="5"/>
                  </a:moveTo>
                  <a:cubicBezTo>
                    <a:pt x="4" y="4"/>
                    <a:pt x="4" y="4"/>
                    <a:pt x="5" y="3"/>
                  </a:cubicBezTo>
                  <a:cubicBezTo>
                    <a:pt x="6" y="1"/>
                    <a:pt x="2" y="0"/>
                    <a:pt x="2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7"/>
                    <a:pt x="3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13"/>
            <p:cNvSpPr/>
            <p:nvPr/>
          </p:nvSpPr>
          <p:spPr bwMode="auto">
            <a:xfrm>
              <a:off x="3262" y="2687"/>
              <a:ext cx="22" cy="26"/>
            </a:xfrm>
            <a:custGeom>
              <a:avLst/>
              <a:gdLst>
                <a:gd name="T0" fmla="*/ 2 w 5"/>
                <a:gd name="T1" fmla="*/ 1 h 6"/>
                <a:gd name="T2" fmla="*/ 2 w 5"/>
                <a:gd name="T3" fmla="*/ 5 h 6"/>
                <a:gd name="T4" fmla="*/ 3 w 5"/>
                <a:gd name="T5" fmla="*/ 5 h 6"/>
                <a:gd name="T6" fmla="*/ 3 w 5"/>
                <a:gd name="T7" fmla="*/ 1 h 6"/>
                <a:gd name="T8" fmla="*/ 2 w 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1"/>
                  </a:moveTo>
                  <a:cubicBezTo>
                    <a:pt x="0" y="2"/>
                    <a:pt x="0" y="6"/>
                    <a:pt x="2" y="5"/>
                  </a:cubicBezTo>
                  <a:cubicBezTo>
                    <a:pt x="2" y="5"/>
                    <a:pt x="4" y="4"/>
                    <a:pt x="3" y="5"/>
                  </a:cubicBezTo>
                  <a:cubicBezTo>
                    <a:pt x="5" y="4"/>
                    <a:pt x="5" y="0"/>
                    <a:pt x="3" y="1"/>
                  </a:cubicBezTo>
                  <a:cubicBezTo>
                    <a:pt x="3" y="1"/>
                    <a:pt x="1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14"/>
            <p:cNvSpPr/>
            <p:nvPr/>
          </p:nvSpPr>
          <p:spPr bwMode="auto">
            <a:xfrm>
              <a:off x="3371" y="2704"/>
              <a:ext cx="30" cy="17"/>
            </a:xfrm>
            <a:custGeom>
              <a:avLst/>
              <a:gdLst>
                <a:gd name="T0" fmla="*/ 3 w 7"/>
                <a:gd name="T1" fmla="*/ 4 h 4"/>
                <a:gd name="T2" fmla="*/ 4 w 7"/>
                <a:gd name="T3" fmla="*/ 4 h 4"/>
                <a:gd name="T4" fmla="*/ 5 w 7"/>
                <a:gd name="T5" fmla="*/ 0 h 4"/>
                <a:gd name="T6" fmla="*/ 3 w 7"/>
                <a:gd name="T7" fmla="*/ 0 h 4"/>
                <a:gd name="T8" fmla="*/ 3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3" y="4"/>
                    <a:pt x="4" y="4"/>
                    <a:pt x="4" y="4"/>
                  </a:cubicBezTo>
                  <a:cubicBezTo>
                    <a:pt x="6" y="4"/>
                    <a:pt x="7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15"/>
            <p:cNvSpPr>
              <a:spLocks noEditPoints="1"/>
            </p:cNvSpPr>
            <p:nvPr/>
          </p:nvSpPr>
          <p:spPr bwMode="auto">
            <a:xfrm>
              <a:off x="3162" y="2851"/>
              <a:ext cx="161" cy="168"/>
            </a:xfrm>
            <a:custGeom>
              <a:avLst/>
              <a:gdLst>
                <a:gd name="T0" fmla="*/ 5 w 37"/>
                <a:gd name="T1" fmla="*/ 9 h 39"/>
                <a:gd name="T2" fmla="*/ 2 w 37"/>
                <a:gd name="T3" fmla="*/ 20 h 39"/>
                <a:gd name="T4" fmla="*/ 2 w 37"/>
                <a:gd name="T5" fmla="*/ 37 h 39"/>
                <a:gd name="T6" fmla="*/ 7 w 37"/>
                <a:gd name="T7" fmla="*/ 38 h 39"/>
                <a:gd name="T8" fmla="*/ 18 w 37"/>
                <a:gd name="T9" fmla="*/ 33 h 39"/>
                <a:gd name="T10" fmla="*/ 31 w 37"/>
                <a:gd name="T11" fmla="*/ 24 h 39"/>
                <a:gd name="T12" fmla="*/ 24 w 37"/>
                <a:gd name="T13" fmla="*/ 4 h 39"/>
                <a:gd name="T14" fmla="*/ 5 w 37"/>
                <a:gd name="T15" fmla="*/ 9 h 39"/>
                <a:gd name="T16" fmla="*/ 22 w 37"/>
                <a:gd name="T17" fmla="*/ 24 h 39"/>
                <a:gd name="T18" fmla="*/ 9 w 37"/>
                <a:gd name="T19" fmla="*/ 31 h 39"/>
                <a:gd name="T20" fmla="*/ 10 w 37"/>
                <a:gd name="T21" fmla="*/ 17 h 39"/>
                <a:gd name="T22" fmla="*/ 19 w 37"/>
                <a:gd name="T23" fmla="*/ 10 h 39"/>
                <a:gd name="T24" fmla="*/ 22 w 37"/>
                <a:gd name="T25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39">
                  <a:moveTo>
                    <a:pt x="5" y="9"/>
                  </a:moveTo>
                  <a:cubicBezTo>
                    <a:pt x="3" y="12"/>
                    <a:pt x="3" y="16"/>
                    <a:pt x="2" y="20"/>
                  </a:cubicBezTo>
                  <a:cubicBezTo>
                    <a:pt x="2" y="26"/>
                    <a:pt x="0" y="31"/>
                    <a:pt x="2" y="37"/>
                  </a:cubicBezTo>
                  <a:cubicBezTo>
                    <a:pt x="2" y="39"/>
                    <a:pt x="5" y="39"/>
                    <a:pt x="7" y="38"/>
                  </a:cubicBezTo>
                  <a:cubicBezTo>
                    <a:pt x="11" y="37"/>
                    <a:pt x="14" y="35"/>
                    <a:pt x="18" y="33"/>
                  </a:cubicBezTo>
                  <a:cubicBezTo>
                    <a:pt x="22" y="31"/>
                    <a:pt x="28" y="28"/>
                    <a:pt x="31" y="24"/>
                  </a:cubicBezTo>
                  <a:cubicBezTo>
                    <a:pt x="37" y="16"/>
                    <a:pt x="31" y="8"/>
                    <a:pt x="24" y="4"/>
                  </a:cubicBezTo>
                  <a:cubicBezTo>
                    <a:pt x="17" y="0"/>
                    <a:pt x="9" y="3"/>
                    <a:pt x="5" y="9"/>
                  </a:cubicBezTo>
                  <a:close/>
                  <a:moveTo>
                    <a:pt x="22" y="24"/>
                  </a:moveTo>
                  <a:cubicBezTo>
                    <a:pt x="18" y="27"/>
                    <a:pt x="13" y="30"/>
                    <a:pt x="9" y="31"/>
                  </a:cubicBezTo>
                  <a:cubicBezTo>
                    <a:pt x="8" y="26"/>
                    <a:pt x="10" y="21"/>
                    <a:pt x="10" y="17"/>
                  </a:cubicBezTo>
                  <a:cubicBezTo>
                    <a:pt x="10" y="11"/>
                    <a:pt x="13" y="6"/>
                    <a:pt x="19" y="10"/>
                  </a:cubicBezTo>
                  <a:cubicBezTo>
                    <a:pt x="25" y="14"/>
                    <a:pt x="29" y="19"/>
                    <a:pt x="2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16"/>
            <p:cNvSpPr>
              <a:spLocks noEditPoints="1"/>
            </p:cNvSpPr>
            <p:nvPr/>
          </p:nvSpPr>
          <p:spPr bwMode="auto">
            <a:xfrm>
              <a:off x="3358" y="3053"/>
              <a:ext cx="95" cy="186"/>
            </a:xfrm>
            <a:custGeom>
              <a:avLst/>
              <a:gdLst>
                <a:gd name="T0" fmla="*/ 15 w 22"/>
                <a:gd name="T1" fmla="*/ 28 h 43"/>
                <a:gd name="T2" fmla="*/ 15 w 22"/>
                <a:gd name="T3" fmla="*/ 22 h 43"/>
                <a:gd name="T4" fmla="*/ 15 w 22"/>
                <a:gd name="T5" fmla="*/ 6 h 43"/>
                <a:gd name="T6" fmla="*/ 15 w 22"/>
                <a:gd name="T7" fmla="*/ 6 h 43"/>
                <a:gd name="T8" fmla="*/ 17 w 22"/>
                <a:gd name="T9" fmla="*/ 5 h 43"/>
                <a:gd name="T10" fmla="*/ 15 w 22"/>
                <a:gd name="T11" fmla="*/ 2 h 43"/>
                <a:gd name="T12" fmla="*/ 14 w 22"/>
                <a:gd name="T13" fmla="*/ 3 h 43"/>
                <a:gd name="T14" fmla="*/ 13 w 22"/>
                <a:gd name="T15" fmla="*/ 4 h 43"/>
                <a:gd name="T16" fmla="*/ 11 w 22"/>
                <a:gd name="T17" fmla="*/ 4 h 43"/>
                <a:gd name="T18" fmla="*/ 10 w 22"/>
                <a:gd name="T19" fmla="*/ 3 h 43"/>
                <a:gd name="T20" fmla="*/ 9 w 22"/>
                <a:gd name="T21" fmla="*/ 3 h 43"/>
                <a:gd name="T22" fmla="*/ 8 w 22"/>
                <a:gd name="T23" fmla="*/ 3 h 43"/>
                <a:gd name="T24" fmla="*/ 6 w 22"/>
                <a:gd name="T25" fmla="*/ 6 h 43"/>
                <a:gd name="T26" fmla="*/ 6 w 22"/>
                <a:gd name="T27" fmla="*/ 6 h 43"/>
                <a:gd name="T28" fmla="*/ 8 w 22"/>
                <a:gd name="T29" fmla="*/ 8 h 43"/>
                <a:gd name="T30" fmla="*/ 8 w 22"/>
                <a:gd name="T31" fmla="*/ 11 h 43"/>
                <a:gd name="T32" fmla="*/ 8 w 22"/>
                <a:gd name="T33" fmla="*/ 28 h 43"/>
                <a:gd name="T34" fmla="*/ 8 w 22"/>
                <a:gd name="T35" fmla="*/ 28 h 43"/>
                <a:gd name="T36" fmla="*/ 4 w 22"/>
                <a:gd name="T37" fmla="*/ 32 h 43"/>
                <a:gd name="T38" fmla="*/ 5 w 22"/>
                <a:gd name="T39" fmla="*/ 39 h 43"/>
                <a:gd name="T40" fmla="*/ 7 w 22"/>
                <a:gd name="T41" fmla="*/ 38 h 43"/>
                <a:gd name="T42" fmla="*/ 7 w 22"/>
                <a:gd name="T43" fmla="*/ 38 h 43"/>
                <a:gd name="T44" fmla="*/ 13 w 22"/>
                <a:gd name="T45" fmla="*/ 38 h 43"/>
                <a:gd name="T46" fmla="*/ 14 w 22"/>
                <a:gd name="T47" fmla="*/ 39 h 43"/>
                <a:gd name="T48" fmla="*/ 20 w 22"/>
                <a:gd name="T49" fmla="*/ 34 h 43"/>
                <a:gd name="T50" fmla="*/ 15 w 22"/>
                <a:gd name="T51" fmla="*/ 28 h 43"/>
                <a:gd name="T52" fmla="*/ 12 w 22"/>
                <a:gd name="T53" fmla="*/ 11 h 43"/>
                <a:gd name="T54" fmla="*/ 12 w 22"/>
                <a:gd name="T55" fmla="*/ 11 h 43"/>
                <a:gd name="T56" fmla="*/ 12 w 22"/>
                <a:gd name="T57" fmla="*/ 10 h 43"/>
                <a:gd name="T58" fmla="*/ 12 w 22"/>
                <a:gd name="T5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43">
                  <a:moveTo>
                    <a:pt x="15" y="28"/>
                  </a:moveTo>
                  <a:cubicBezTo>
                    <a:pt x="14" y="26"/>
                    <a:pt x="14" y="24"/>
                    <a:pt x="15" y="22"/>
                  </a:cubicBezTo>
                  <a:cubicBezTo>
                    <a:pt x="15" y="17"/>
                    <a:pt x="15" y="12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5"/>
                    <a:pt x="17" y="5"/>
                  </a:cubicBezTo>
                  <a:cubicBezTo>
                    <a:pt x="18" y="3"/>
                    <a:pt x="17" y="0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6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7"/>
                    <a:pt x="7" y="7"/>
                    <a:pt x="8" y="8"/>
                  </a:cubicBezTo>
                  <a:cubicBezTo>
                    <a:pt x="7" y="10"/>
                    <a:pt x="8" y="10"/>
                    <a:pt x="8" y="11"/>
                  </a:cubicBezTo>
                  <a:cubicBezTo>
                    <a:pt x="9" y="17"/>
                    <a:pt x="8" y="22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9"/>
                    <a:pt x="6" y="32"/>
                    <a:pt x="4" y="32"/>
                  </a:cubicBezTo>
                  <a:cubicBezTo>
                    <a:pt x="1" y="34"/>
                    <a:pt x="0" y="41"/>
                    <a:pt x="5" y="39"/>
                  </a:cubicBezTo>
                  <a:cubicBezTo>
                    <a:pt x="6" y="39"/>
                    <a:pt x="6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2"/>
                    <a:pt x="11" y="40"/>
                    <a:pt x="13" y="38"/>
                  </a:cubicBezTo>
                  <a:cubicBezTo>
                    <a:pt x="13" y="38"/>
                    <a:pt x="14" y="39"/>
                    <a:pt x="14" y="39"/>
                  </a:cubicBezTo>
                  <a:cubicBezTo>
                    <a:pt x="17" y="43"/>
                    <a:pt x="22" y="37"/>
                    <a:pt x="20" y="34"/>
                  </a:cubicBezTo>
                  <a:cubicBezTo>
                    <a:pt x="18" y="32"/>
                    <a:pt x="17" y="29"/>
                    <a:pt x="15" y="28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17"/>
            <p:cNvSpPr/>
            <p:nvPr/>
          </p:nvSpPr>
          <p:spPr bwMode="auto">
            <a:xfrm>
              <a:off x="3188" y="2717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3 w 6"/>
                <a:gd name="T3" fmla="*/ 4 h 4"/>
                <a:gd name="T4" fmla="*/ 4 w 6"/>
                <a:gd name="T5" fmla="*/ 0 h 4"/>
                <a:gd name="T6" fmla="*/ 3 w 6"/>
                <a:gd name="T7" fmla="*/ 0 h 4"/>
                <a:gd name="T8" fmla="*/ 2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2" y="4"/>
                    <a:pt x="3" y="4"/>
                    <a:pt x="3" y="4"/>
                  </a:cubicBezTo>
                  <a:cubicBezTo>
                    <a:pt x="5" y="4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18"/>
            <p:cNvSpPr/>
            <p:nvPr/>
          </p:nvSpPr>
          <p:spPr bwMode="auto">
            <a:xfrm>
              <a:off x="3223" y="2678"/>
              <a:ext cx="30" cy="35"/>
            </a:xfrm>
            <a:custGeom>
              <a:avLst/>
              <a:gdLst>
                <a:gd name="T0" fmla="*/ 2 w 7"/>
                <a:gd name="T1" fmla="*/ 8 h 8"/>
                <a:gd name="T2" fmla="*/ 2 w 7"/>
                <a:gd name="T3" fmla="*/ 8 h 8"/>
                <a:gd name="T4" fmla="*/ 4 w 7"/>
                <a:gd name="T5" fmla="*/ 5 h 8"/>
                <a:gd name="T6" fmla="*/ 7 w 7"/>
                <a:gd name="T7" fmla="*/ 3 h 8"/>
                <a:gd name="T8" fmla="*/ 7 w 7"/>
                <a:gd name="T9" fmla="*/ 2 h 8"/>
                <a:gd name="T10" fmla="*/ 4 w 7"/>
                <a:gd name="T11" fmla="*/ 3 h 8"/>
                <a:gd name="T12" fmla="*/ 4 w 7"/>
                <a:gd name="T13" fmla="*/ 4 h 8"/>
                <a:gd name="T14" fmla="*/ 4 w 7"/>
                <a:gd name="T15" fmla="*/ 4 h 8"/>
                <a:gd name="T16" fmla="*/ 3 w 7"/>
                <a:gd name="T17" fmla="*/ 4 h 8"/>
                <a:gd name="T18" fmla="*/ 3 w 7"/>
                <a:gd name="T19" fmla="*/ 4 h 8"/>
                <a:gd name="T20" fmla="*/ 2 w 7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4" y="8"/>
                    <a:pt x="5" y="6"/>
                    <a:pt x="4" y="5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4" y="1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19"/>
            <p:cNvSpPr/>
            <p:nvPr/>
          </p:nvSpPr>
          <p:spPr bwMode="auto">
            <a:xfrm>
              <a:off x="3166" y="2808"/>
              <a:ext cx="18" cy="30"/>
            </a:xfrm>
            <a:custGeom>
              <a:avLst/>
              <a:gdLst>
                <a:gd name="T0" fmla="*/ 4 w 4"/>
                <a:gd name="T1" fmla="*/ 3 h 7"/>
                <a:gd name="T2" fmla="*/ 4 w 4"/>
                <a:gd name="T3" fmla="*/ 3 h 7"/>
                <a:gd name="T4" fmla="*/ 0 w 4"/>
                <a:gd name="T5" fmla="*/ 4 h 7"/>
                <a:gd name="T6" fmla="*/ 0 w 4"/>
                <a:gd name="T7" fmla="*/ 4 h 7"/>
                <a:gd name="T8" fmla="*/ 4 w 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4" y="5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20"/>
            <p:cNvSpPr/>
            <p:nvPr/>
          </p:nvSpPr>
          <p:spPr bwMode="auto">
            <a:xfrm>
              <a:off x="3188" y="2747"/>
              <a:ext cx="13" cy="31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2 h 7"/>
                <a:gd name="T4" fmla="*/ 0 w 3"/>
                <a:gd name="T5" fmla="*/ 4 h 7"/>
                <a:gd name="T6" fmla="*/ 0 w 3"/>
                <a:gd name="T7" fmla="*/ 5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21"/>
            <p:cNvSpPr/>
            <p:nvPr/>
          </p:nvSpPr>
          <p:spPr bwMode="auto">
            <a:xfrm>
              <a:off x="3162" y="2859"/>
              <a:ext cx="26" cy="13"/>
            </a:xfrm>
            <a:custGeom>
              <a:avLst/>
              <a:gdLst>
                <a:gd name="T0" fmla="*/ 2 w 6"/>
                <a:gd name="T1" fmla="*/ 3 h 3"/>
                <a:gd name="T2" fmla="*/ 3 w 6"/>
                <a:gd name="T3" fmla="*/ 3 h 3"/>
                <a:gd name="T4" fmla="*/ 3 w 6"/>
                <a:gd name="T5" fmla="*/ 0 h 3"/>
                <a:gd name="T6" fmla="*/ 3 w 6"/>
                <a:gd name="T7" fmla="*/ 0 h 3"/>
                <a:gd name="T8" fmla="*/ 2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22"/>
            <p:cNvSpPr/>
            <p:nvPr/>
          </p:nvSpPr>
          <p:spPr bwMode="auto">
            <a:xfrm>
              <a:off x="3145" y="2821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3 w 6"/>
                <a:gd name="T3" fmla="*/ 4 h 4"/>
                <a:gd name="T4" fmla="*/ 3 w 6"/>
                <a:gd name="T5" fmla="*/ 0 h 4"/>
                <a:gd name="T6" fmla="*/ 3 w 6"/>
                <a:gd name="T7" fmla="*/ 0 h 4"/>
                <a:gd name="T8" fmla="*/ 2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23"/>
            <p:cNvSpPr/>
            <p:nvPr/>
          </p:nvSpPr>
          <p:spPr bwMode="auto">
            <a:xfrm>
              <a:off x="3171" y="2756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3" y="5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24"/>
            <p:cNvSpPr/>
            <p:nvPr/>
          </p:nvSpPr>
          <p:spPr bwMode="auto">
            <a:xfrm>
              <a:off x="3162" y="2950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3 w 6"/>
                <a:gd name="T3" fmla="*/ 4 h 4"/>
                <a:gd name="T4" fmla="*/ 4 w 6"/>
                <a:gd name="T5" fmla="*/ 0 h 4"/>
                <a:gd name="T6" fmla="*/ 3 w 6"/>
                <a:gd name="T7" fmla="*/ 0 h 4"/>
                <a:gd name="T8" fmla="*/ 3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5" y="4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25"/>
            <p:cNvSpPr/>
            <p:nvPr/>
          </p:nvSpPr>
          <p:spPr bwMode="auto">
            <a:xfrm>
              <a:off x="3123" y="2881"/>
              <a:ext cx="22" cy="13"/>
            </a:xfrm>
            <a:custGeom>
              <a:avLst/>
              <a:gdLst>
                <a:gd name="T0" fmla="*/ 2 w 5"/>
                <a:gd name="T1" fmla="*/ 3 h 3"/>
                <a:gd name="T2" fmla="*/ 3 w 5"/>
                <a:gd name="T3" fmla="*/ 0 h 3"/>
                <a:gd name="T4" fmla="*/ 2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4" y="3"/>
                    <a:pt x="5" y="0"/>
                    <a:pt x="3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26"/>
            <p:cNvSpPr/>
            <p:nvPr/>
          </p:nvSpPr>
          <p:spPr bwMode="auto">
            <a:xfrm>
              <a:off x="3119" y="2915"/>
              <a:ext cx="30" cy="39"/>
            </a:xfrm>
            <a:custGeom>
              <a:avLst/>
              <a:gdLst>
                <a:gd name="T0" fmla="*/ 3 w 7"/>
                <a:gd name="T1" fmla="*/ 6 h 9"/>
                <a:gd name="T2" fmla="*/ 3 w 7"/>
                <a:gd name="T3" fmla="*/ 6 h 9"/>
                <a:gd name="T4" fmla="*/ 6 w 7"/>
                <a:gd name="T5" fmla="*/ 5 h 9"/>
                <a:gd name="T6" fmla="*/ 7 w 7"/>
                <a:gd name="T7" fmla="*/ 2 h 9"/>
                <a:gd name="T8" fmla="*/ 5 w 7"/>
                <a:gd name="T9" fmla="*/ 0 h 9"/>
                <a:gd name="T10" fmla="*/ 3 w 7"/>
                <a:gd name="T11" fmla="*/ 2 h 9"/>
                <a:gd name="T12" fmla="*/ 3 w 7"/>
                <a:gd name="T13" fmla="*/ 2 h 9"/>
                <a:gd name="T14" fmla="*/ 3 w 7"/>
                <a:gd name="T15" fmla="*/ 2 h 9"/>
                <a:gd name="T16" fmla="*/ 2 w 7"/>
                <a:gd name="T17" fmla="*/ 6 h 9"/>
                <a:gd name="T18" fmla="*/ 2 w 7"/>
                <a:gd name="T19" fmla="*/ 6 h 9"/>
                <a:gd name="T20" fmla="*/ 3 w 7"/>
                <a:gd name="T2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9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9"/>
                    <a:pt x="6" y="7"/>
                    <a:pt x="6" y="5"/>
                  </a:cubicBezTo>
                  <a:cubicBezTo>
                    <a:pt x="6" y="4"/>
                    <a:pt x="6" y="3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4" y="0"/>
                    <a:pt x="4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27"/>
            <p:cNvSpPr/>
            <p:nvPr/>
          </p:nvSpPr>
          <p:spPr bwMode="auto">
            <a:xfrm>
              <a:off x="3123" y="2829"/>
              <a:ext cx="22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28"/>
            <p:cNvSpPr/>
            <p:nvPr/>
          </p:nvSpPr>
          <p:spPr bwMode="auto">
            <a:xfrm>
              <a:off x="3114" y="2864"/>
              <a:ext cx="18" cy="30"/>
            </a:xfrm>
            <a:custGeom>
              <a:avLst/>
              <a:gdLst>
                <a:gd name="T0" fmla="*/ 4 w 4"/>
                <a:gd name="T1" fmla="*/ 3 h 7"/>
                <a:gd name="T2" fmla="*/ 4 w 4"/>
                <a:gd name="T3" fmla="*/ 3 h 7"/>
                <a:gd name="T4" fmla="*/ 0 w 4"/>
                <a:gd name="T5" fmla="*/ 4 h 7"/>
                <a:gd name="T6" fmla="*/ 0 w 4"/>
                <a:gd name="T7" fmla="*/ 4 h 7"/>
                <a:gd name="T8" fmla="*/ 4 w 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4" y="5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29"/>
            <p:cNvSpPr/>
            <p:nvPr/>
          </p:nvSpPr>
          <p:spPr bwMode="auto">
            <a:xfrm>
              <a:off x="3223" y="2717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4 w 6"/>
                <a:gd name="T3" fmla="*/ 0 h 4"/>
                <a:gd name="T4" fmla="*/ 3 w 6"/>
                <a:gd name="T5" fmla="*/ 0 h 4"/>
                <a:gd name="T6" fmla="*/ 2 w 6"/>
                <a:gd name="T7" fmla="*/ 4 h 4"/>
                <a:gd name="T8" fmla="*/ 3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5" y="4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30"/>
            <p:cNvSpPr/>
            <p:nvPr/>
          </p:nvSpPr>
          <p:spPr bwMode="auto">
            <a:xfrm>
              <a:off x="3210" y="2739"/>
              <a:ext cx="17" cy="26"/>
            </a:xfrm>
            <a:custGeom>
              <a:avLst/>
              <a:gdLst>
                <a:gd name="T0" fmla="*/ 0 w 4"/>
                <a:gd name="T1" fmla="*/ 3 h 6"/>
                <a:gd name="T2" fmla="*/ 0 w 4"/>
                <a:gd name="T3" fmla="*/ 4 h 6"/>
                <a:gd name="T4" fmla="*/ 4 w 4"/>
                <a:gd name="T5" fmla="*/ 3 h 6"/>
                <a:gd name="T6" fmla="*/ 4 w 4"/>
                <a:gd name="T7" fmla="*/ 2 h 6"/>
                <a:gd name="T8" fmla="*/ 0 w 4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4" y="4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31"/>
            <p:cNvSpPr/>
            <p:nvPr/>
          </p:nvSpPr>
          <p:spPr bwMode="auto">
            <a:xfrm>
              <a:off x="3206" y="3079"/>
              <a:ext cx="21" cy="13"/>
            </a:xfrm>
            <a:custGeom>
              <a:avLst/>
              <a:gdLst>
                <a:gd name="T0" fmla="*/ 3 w 5"/>
                <a:gd name="T1" fmla="*/ 0 h 3"/>
                <a:gd name="T2" fmla="*/ 2 w 5"/>
                <a:gd name="T3" fmla="*/ 3 h 3"/>
                <a:gd name="T4" fmla="*/ 3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1" y="0"/>
                    <a:pt x="0" y="3"/>
                    <a:pt x="2" y="3"/>
                  </a:cubicBezTo>
                  <a:cubicBezTo>
                    <a:pt x="4" y="3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32"/>
            <p:cNvSpPr/>
            <p:nvPr/>
          </p:nvSpPr>
          <p:spPr bwMode="auto">
            <a:xfrm>
              <a:off x="3175" y="3062"/>
              <a:ext cx="22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33"/>
            <p:cNvSpPr/>
            <p:nvPr/>
          </p:nvSpPr>
          <p:spPr bwMode="auto">
            <a:xfrm>
              <a:off x="3193" y="3036"/>
              <a:ext cx="47" cy="43"/>
            </a:xfrm>
            <a:custGeom>
              <a:avLst/>
              <a:gdLst>
                <a:gd name="T0" fmla="*/ 5 w 11"/>
                <a:gd name="T1" fmla="*/ 9 h 10"/>
                <a:gd name="T2" fmla="*/ 6 w 11"/>
                <a:gd name="T3" fmla="*/ 8 h 10"/>
                <a:gd name="T4" fmla="*/ 7 w 11"/>
                <a:gd name="T5" fmla="*/ 7 h 10"/>
                <a:gd name="T6" fmla="*/ 7 w 11"/>
                <a:gd name="T7" fmla="*/ 7 h 10"/>
                <a:gd name="T8" fmla="*/ 10 w 11"/>
                <a:gd name="T9" fmla="*/ 5 h 10"/>
                <a:gd name="T10" fmla="*/ 9 w 11"/>
                <a:gd name="T11" fmla="*/ 4 h 10"/>
                <a:gd name="T12" fmla="*/ 7 w 11"/>
                <a:gd name="T13" fmla="*/ 4 h 10"/>
                <a:gd name="T14" fmla="*/ 6 w 11"/>
                <a:gd name="T15" fmla="*/ 2 h 10"/>
                <a:gd name="T16" fmla="*/ 3 w 11"/>
                <a:gd name="T17" fmla="*/ 1 h 10"/>
                <a:gd name="T18" fmla="*/ 1 w 11"/>
                <a:gd name="T19" fmla="*/ 5 h 10"/>
                <a:gd name="T20" fmla="*/ 4 w 11"/>
                <a:gd name="T21" fmla="*/ 6 h 10"/>
                <a:gd name="T22" fmla="*/ 4 w 11"/>
                <a:gd name="T23" fmla="*/ 6 h 10"/>
                <a:gd name="T24" fmla="*/ 5 w 11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5" y="9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10"/>
                    <a:pt x="11" y="7"/>
                    <a:pt x="10" y="5"/>
                  </a:cubicBezTo>
                  <a:cubicBezTo>
                    <a:pt x="10" y="5"/>
                    <a:pt x="10" y="4"/>
                    <a:pt x="9" y="4"/>
                  </a:cubicBezTo>
                  <a:cubicBezTo>
                    <a:pt x="9" y="3"/>
                    <a:pt x="8" y="3"/>
                    <a:pt x="7" y="4"/>
                  </a:cubicBezTo>
                  <a:cubicBezTo>
                    <a:pt x="7" y="3"/>
                    <a:pt x="7" y="3"/>
                    <a:pt x="6" y="2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0"/>
                    <a:pt x="0" y="4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8"/>
                    <a:pt x="4" y="10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34"/>
            <p:cNvSpPr/>
            <p:nvPr/>
          </p:nvSpPr>
          <p:spPr bwMode="auto">
            <a:xfrm>
              <a:off x="3140" y="3010"/>
              <a:ext cx="22" cy="18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35"/>
            <p:cNvSpPr/>
            <p:nvPr/>
          </p:nvSpPr>
          <p:spPr bwMode="auto">
            <a:xfrm>
              <a:off x="3106" y="2890"/>
              <a:ext cx="21" cy="17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36"/>
            <p:cNvSpPr/>
            <p:nvPr/>
          </p:nvSpPr>
          <p:spPr bwMode="auto">
            <a:xfrm>
              <a:off x="3106" y="2959"/>
              <a:ext cx="26" cy="17"/>
            </a:xfrm>
            <a:custGeom>
              <a:avLst/>
              <a:gdLst>
                <a:gd name="T0" fmla="*/ 3 w 6"/>
                <a:gd name="T1" fmla="*/ 0 h 4"/>
                <a:gd name="T2" fmla="*/ 3 w 6"/>
                <a:gd name="T3" fmla="*/ 4 h 4"/>
                <a:gd name="T4" fmla="*/ 3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1" y="0"/>
                    <a:pt x="0" y="4"/>
                    <a:pt x="3" y="4"/>
                  </a:cubicBezTo>
                  <a:cubicBezTo>
                    <a:pt x="4" y="4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37"/>
            <p:cNvSpPr/>
            <p:nvPr/>
          </p:nvSpPr>
          <p:spPr bwMode="auto">
            <a:xfrm>
              <a:off x="3140" y="2937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3 w 6"/>
                <a:gd name="T3" fmla="*/ 0 h 4"/>
                <a:gd name="T4" fmla="*/ 3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5" y="4"/>
                    <a:pt x="6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38"/>
            <p:cNvSpPr/>
            <p:nvPr/>
          </p:nvSpPr>
          <p:spPr bwMode="auto">
            <a:xfrm>
              <a:off x="3284" y="3036"/>
              <a:ext cx="48" cy="35"/>
            </a:xfrm>
            <a:custGeom>
              <a:avLst/>
              <a:gdLst>
                <a:gd name="T0" fmla="*/ 10 w 11"/>
                <a:gd name="T1" fmla="*/ 5 h 8"/>
                <a:gd name="T2" fmla="*/ 10 w 11"/>
                <a:gd name="T3" fmla="*/ 4 h 8"/>
                <a:gd name="T4" fmla="*/ 9 w 11"/>
                <a:gd name="T5" fmla="*/ 2 h 8"/>
                <a:gd name="T6" fmla="*/ 7 w 11"/>
                <a:gd name="T7" fmla="*/ 2 h 8"/>
                <a:gd name="T8" fmla="*/ 6 w 11"/>
                <a:gd name="T9" fmla="*/ 2 h 8"/>
                <a:gd name="T10" fmla="*/ 5 w 11"/>
                <a:gd name="T11" fmla="*/ 3 h 8"/>
                <a:gd name="T12" fmla="*/ 4 w 11"/>
                <a:gd name="T13" fmla="*/ 2 h 8"/>
                <a:gd name="T14" fmla="*/ 4 w 11"/>
                <a:gd name="T15" fmla="*/ 2 h 8"/>
                <a:gd name="T16" fmla="*/ 2 w 11"/>
                <a:gd name="T17" fmla="*/ 5 h 8"/>
                <a:gd name="T18" fmla="*/ 2 w 11"/>
                <a:gd name="T19" fmla="*/ 6 h 8"/>
                <a:gd name="T20" fmla="*/ 4 w 11"/>
                <a:gd name="T21" fmla="*/ 5 h 8"/>
                <a:gd name="T22" fmla="*/ 5 w 11"/>
                <a:gd name="T23" fmla="*/ 6 h 8"/>
                <a:gd name="T24" fmla="*/ 6 w 11"/>
                <a:gd name="T25" fmla="*/ 6 h 8"/>
                <a:gd name="T26" fmla="*/ 7 w 11"/>
                <a:gd name="T27" fmla="*/ 6 h 8"/>
                <a:gd name="T28" fmla="*/ 7 w 11"/>
                <a:gd name="T29" fmla="*/ 6 h 8"/>
                <a:gd name="T30" fmla="*/ 10 w 11"/>
                <a:gd name="T3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8">
                  <a:moveTo>
                    <a:pt x="10" y="5"/>
                  </a:moveTo>
                  <a:cubicBezTo>
                    <a:pt x="10" y="5"/>
                    <a:pt x="10" y="4"/>
                    <a:pt x="10" y="4"/>
                  </a:cubicBezTo>
                  <a:cubicBezTo>
                    <a:pt x="11" y="3"/>
                    <a:pt x="11" y="2"/>
                    <a:pt x="9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5" y="2"/>
                    <a:pt x="5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8"/>
                    <a:pt x="10" y="7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39"/>
            <p:cNvSpPr/>
            <p:nvPr/>
          </p:nvSpPr>
          <p:spPr bwMode="auto">
            <a:xfrm>
              <a:off x="3375" y="3045"/>
              <a:ext cx="22" cy="26"/>
            </a:xfrm>
            <a:custGeom>
              <a:avLst/>
              <a:gdLst>
                <a:gd name="T0" fmla="*/ 2 w 5"/>
                <a:gd name="T1" fmla="*/ 2 h 6"/>
                <a:gd name="T2" fmla="*/ 1 w 5"/>
                <a:gd name="T3" fmla="*/ 2 h 6"/>
                <a:gd name="T4" fmla="*/ 3 w 5"/>
                <a:gd name="T5" fmla="*/ 5 h 6"/>
                <a:gd name="T6" fmla="*/ 3 w 5"/>
                <a:gd name="T7" fmla="*/ 4 h 6"/>
                <a:gd name="T8" fmla="*/ 2 w 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1" y="6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4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40"/>
            <p:cNvSpPr/>
            <p:nvPr/>
          </p:nvSpPr>
          <p:spPr bwMode="auto">
            <a:xfrm>
              <a:off x="3262" y="3010"/>
              <a:ext cx="17" cy="35"/>
            </a:xfrm>
            <a:custGeom>
              <a:avLst/>
              <a:gdLst>
                <a:gd name="T0" fmla="*/ 1 w 4"/>
                <a:gd name="T1" fmla="*/ 3 h 8"/>
                <a:gd name="T2" fmla="*/ 1 w 4"/>
                <a:gd name="T3" fmla="*/ 4 h 8"/>
                <a:gd name="T4" fmla="*/ 0 w 4"/>
                <a:gd name="T5" fmla="*/ 5 h 8"/>
                <a:gd name="T6" fmla="*/ 0 w 4"/>
                <a:gd name="T7" fmla="*/ 5 h 8"/>
                <a:gd name="T8" fmla="*/ 0 w 4"/>
                <a:gd name="T9" fmla="*/ 6 h 8"/>
                <a:gd name="T10" fmla="*/ 4 w 4"/>
                <a:gd name="T11" fmla="*/ 5 h 8"/>
                <a:gd name="T12" fmla="*/ 4 w 4"/>
                <a:gd name="T13" fmla="*/ 4 h 8"/>
                <a:gd name="T14" fmla="*/ 4 w 4"/>
                <a:gd name="T15" fmla="*/ 4 h 8"/>
                <a:gd name="T16" fmla="*/ 4 w 4"/>
                <a:gd name="T17" fmla="*/ 3 h 8"/>
                <a:gd name="T18" fmla="*/ 4 w 4"/>
                <a:gd name="T19" fmla="*/ 2 h 8"/>
                <a:gd name="T20" fmla="*/ 1 w 4"/>
                <a:gd name="T2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">
                  <a:moveTo>
                    <a:pt x="1" y="3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8"/>
                    <a:pt x="4" y="6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41"/>
            <p:cNvSpPr/>
            <p:nvPr/>
          </p:nvSpPr>
          <p:spPr bwMode="auto">
            <a:xfrm>
              <a:off x="3214" y="3006"/>
              <a:ext cx="48" cy="35"/>
            </a:xfrm>
            <a:custGeom>
              <a:avLst/>
              <a:gdLst>
                <a:gd name="T0" fmla="*/ 10 w 11"/>
                <a:gd name="T1" fmla="*/ 7 h 8"/>
                <a:gd name="T2" fmla="*/ 10 w 11"/>
                <a:gd name="T3" fmla="*/ 5 h 8"/>
                <a:gd name="T4" fmla="*/ 8 w 11"/>
                <a:gd name="T5" fmla="*/ 4 h 8"/>
                <a:gd name="T6" fmla="*/ 8 w 11"/>
                <a:gd name="T7" fmla="*/ 2 h 8"/>
                <a:gd name="T8" fmla="*/ 6 w 11"/>
                <a:gd name="T9" fmla="*/ 0 h 8"/>
                <a:gd name="T10" fmla="*/ 5 w 11"/>
                <a:gd name="T11" fmla="*/ 4 h 8"/>
                <a:gd name="T12" fmla="*/ 5 w 11"/>
                <a:gd name="T13" fmla="*/ 4 h 8"/>
                <a:gd name="T14" fmla="*/ 3 w 11"/>
                <a:gd name="T15" fmla="*/ 4 h 8"/>
                <a:gd name="T16" fmla="*/ 3 w 11"/>
                <a:gd name="T17" fmla="*/ 7 h 8"/>
                <a:gd name="T18" fmla="*/ 3 w 11"/>
                <a:gd name="T19" fmla="*/ 7 h 8"/>
                <a:gd name="T20" fmla="*/ 5 w 11"/>
                <a:gd name="T21" fmla="*/ 7 h 8"/>
                <a:gd name="T22" fmla="*/ 6 w 11"/>
                <a:gd name="T23" fmla="*/ 7 h 8"/>
                <a:gd name="T24" fmla="*/ 6 w 11"/>
                <a:gd name="T25" fmla="*/ 7 h 8"/>
                <a:gd name="T26" fmla="*/ 7 w 11"/>
                <a:gd name="T27" fmla="*/ 8 h 8"/>
                <a:gd name="T28" fmla="*/ 8 w 11"/>
                <a:gd name="T29" fmla="*/ 8 h 8"/>
                <a:gd name="T30" fmla="*/ 10 w 11"/>
                <a:gd name="T3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8">
                  <a:moveTo>
                    <a:pt x="10" y="7"/>
                  </a:moveTo>
                  <a:cubicBezTo>
                    <a:pt x="11" y="6"/>
                    <a:pt x="11" y="5"/>
                    <a:pt x="10" y="5"/>
                  </a:cubicBezTo>
                  <a:cubicBezTo>
                    <a:pt x="9" y="5"/>
                    <a:pt x="9" y="4"/>
                    <a:pt x="8" y="4"/>
                  </a:cubicBezTo>
                  <a:cubicBezTo>
                    <a:pt x="8" y="3"/>
                    <a:pt x="9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1" y="4"/>
                    <a:pt x="0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4" y="8"/>
                    <a:pt x="5" y="7"/>
                  </a:cubicBezTo>
                  <a:cubicBezTo>
                    <a:pt x="5" y="7"/>
                    <a:pt x="6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9" y="8"/>
                    <a:pt x="10" y="8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42"/>
            <p:cNvSpPr/>
            <p:nvPr/>
          </p:nvSpPr>
          <p:spPr bwMode="auto">
            <a:xfrm>
              <a:off x="3232" y="2980"/>
              <a:ext cx="13" cy="30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3 h 7"/>
                <a:gd name="T4" fmla="*/ 0 w 3"/>
                <a:gd name="T5" fmla="*/ 4 h 7"/>
                <a:gd name="T6" fmla="*/ 0 w 3"/>
                <a:gd name="T7" fmla="*/ 4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43"/>
            <p:cNvSpPr/>
            <p:nvPr/>
          </p:nvSpPr>
          <p:spPr bwMode="auto">
            <a:xfrm>
              <a:off x="3175" y="2984"/>
              <a:ext cx="48" cy="35"/>
            </a:xfrm>
            <a:custGeom>
              <a:avLst/>
              <a:gdLst>
                <a:gd name="T0" fmla="*/ 6 w 11"/>
                <a:gd name="T1" fmla="*/ 6 h 8"/>
                <a:gd name="T2" fmla="*/ 7 w 11"/>
                <a:gd name="T3" fmla="*/ 6 h 8"/>
                <a:gd name="T4" fmla="*/ 9 w 11"/>
                <a:gd name="T5" fmla="*/ 3 h 8"/>
                <a:gd name="T6" fmla="*/ 7 w 11"/>
                <a:gd name="T7" fmla="*/ 2 h 8"/>
                <a:gd name="T8" fmla="*/ 6 w 11"/>
                <a:gd name="T9" fmla="*/ 3 h 8"/>
                <a:gd name="T10" fmla="*/ 6 w 11"/>
                <a:gd name="T11" fmla="*/ 2 h 8"/>
                <a:gd name="T12" fmla="*/ 6 w 11"/>
                <a:gd name="T13" fmla="*/ 2 h 8"/>
                <a:gd name="T14" fmla="*/ 5 w 11"/>
                <a:gd name="T15" fmla="*/ 1 h 8"/>
                <a:gd name="T16" fmla="*/ 3 w 11"/>
                <a:gd name="T17" fmla="*/ 0 h 8"/>
                <a:gd name="T18" fmla="*/ 1 w 11"/>
                <a:gd name="T19" fmla="*/ 1 h 8"/>
                <a:gd name="T20" fmla="*/ 2 w 11"/>
                <a:gd name="T21" fmla="*/ 4 h 8"/>
                <a:gd name="T22" fmla="*/ 3 w 11"/>
                <a:gd name="T23" fmla="*/ 5 h 8"/>
                <a:gd name="T24" fmla="*/ 3 w 11"/>
                <a:gd name="T25" fmla="*/ 5 h 8"/>
                <a:gd name="T26" fmla="*/ 4 w 11"/>
                <a:gd name="T27" fmla="*/ 5 h 8"/>
                <a:gd name="T28" fmla="*/ 4 w 11"/>
                <a:gd name="T29" fmla="*/ 5 h 8"/>
                <a:gd name="T30" fmla="*/ 5 w 11"/>
                <a:gd name="T31" fmla="*/ 5 h 8"/>
                <a:gd name="T32" fmla="*/ 5 w 11"/>
                <a:gd name="T33" fmla="*/ 4 h 8"/>
                <a:gd name="T34" fmla="*/ 6 w 11"/>
                <a:gd name="T3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8">
                  <a:moveTo>
                    <a:pt x="6" y="6"/>
                  </a:moveTo>
                  <a:cubicBezTo>
                    <a:pt x="6" y="6"/>
                    <a:pt x="7" y="6"/>
                    <a:pt x="7" y="6"/>
                  </a:cubicBezTo>
                  <a:cubicBezTo>
                    <a:pt x="9" y="8"/>
                    <a:pt x="11" y="4"/>
                    <a:pt x="9" y="3"/>
                  </a:cubicBezTo>
                  <a:cubicBezTo>
                    <a:pt x="8" y="3"/>
                    <a:pt x="8" y="3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5"/>
                    <a:pt x="2" y="4"/>
                  </a:cubicBezTo>
                  <a:cubicBezTo>
                    <a:pt x="2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5"/>
                    <a:pt x="5" y="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44"/>
            <p:cNvSpPr/>
            <p:nvPr/>
          </p:nvSpPr>
          <p:spPr bwMode="auto">
            <a:xfrm>
              <a:off x="3297" y="3023"/>
              <a:ext cx="22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45"/>
            <p:cNvSpPr/>
            <p:nvPr/>
          </p:nvSpPr>
          <p:spPr bwMode="auto">
            <a:xfrm>
              <a:off x="3418" y="3019"/>
              <a:ext cx="27" cy="30"/>
            </a:xfrm>
            <a:custGeom>
              <a:avLst/>
              <a:gdLst>
                <a:gd name="T0" fmla="*/ 4 w 6"/>
                <a:gd name="T1" fmla="*/ 0 h 7"/>
                <a:gd name="T2" fmla="*/ 3 w 6"/>
                <a:gd name="T3" fmla="*/ 0 h 7"/>
                <a:gd name="T4" fmla="*/ 3 w 6"/>
                <a:gd name="T5" fmla="*/ 3 h 7"/>
                <a:gd name="T6" fmla="*/ 3 w 6"/>
                <a:gd name="T7" fmla="*/ 3 h 7"/>
                <a:gd name="T8" fmla="*/ 3 w 6"/>
                <a:gd name="T9" fmla="*/ 7 h 7"/>
                <a:gd name="T10" fmla="*/ 4 w 6"/>
                <a:gd name="T11" fmla="*/ 3 h 7"/>
                <a:gd name="T12" fmla="*/ 4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7"/>
                    <a:pt x="3" y="7"/>
                  </a:cubicBezTo>
                  <a:cubicBezTo>
                    <a:pt x="5" y="7"/>
                    <a:pt x="6" y="3"/>
                    <a:pt x="4" y="3"/>
                  </a:cubicBezTo>
                  <a:cubicBezTo>
                    <a:pt x="5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46"/>
            <p:cNvSpPr/>
            <p:nvPr/>
          </p:nvSpPr>
          <p:spPr bwMode="auto">
            <a:xfrm>
              <a:off x="3436" y="2976"/>
              <a:ext cx="39" cy="34"/>
            </a:xfrm>
            <a:custGeom>
              <a:avLst/>
              <a:gdLst>
                <a:gd name="T0" fmla="*/ 5 w 9"/>
                <a:gd name="T1" fmla="*/ 6 h 8"/>
                <a:gd name="T2" fmla="*/ 6 w 9"/>
                <a:gd name="T3" fmla="*/ 2 h 8"/>
                <a:gd name="T4" fmla="*/ 4 w 9"/>
                <a:gd name="T5" fmla="*/ 5 h 8"/>
                <a:gd name="T6" fmla="*/ 3 w 9"/>
                <a:gd name="T7" fmla="*/ 4 h 8"/>
                <a:gd name="T8" fmla="*/ 3 w 9"/>
                <a:gd name="T9" fmla="*/ 5 h 8"/>
                <a:gd name="T10" fmla="*/ 3 w 9"/>
                <a:gd name="T11" fmla="*/ 4 h 8"/>
                <a:gd name="T12" fmla="*/ 4 w 9"/>
                <a:gd name="T13" fmla="*/ 0 h 8"/>
                <a:gd name="T14" fmla="*/ 0 w 9"/>
                <a:gd name="T15" fmla="*/ 4 h 8"/>
                <a:gd name="T16" fmla="*/ 2 w 9"/>
                <a:gd name="T17" fmla="*/ 5 h 8"/>
                <a:gd name="T18" fmla="*/ 3 w 9"/>
                <a:gd name="T19" fmla="*/ 8 h 8"/>
                <a:gd name="T20" fmla="*/ 5 w 9"/>
                <a:gd name="T21" fmla="*/ 5 h 8"/>
                <a:gd name="T22" fmla="*/ 5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6"/>
                  </a:moveTo>
                  <a:cubicBezTo>
                    <a:pt x="7" y="6"/>
                    <a:pt x="9" y="2"/>
                    <a:pt x="6" y="2"/>
                  </a:cubicBezTo>
                  <a:cubicBezTo>
                    <a:pt x="5" y="2"/>
                    <a:pt x="4" y="4"/>
                    <a:pt x="4" y="5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" y="6"/>
                    <a:pt x="1" y="8"/>
                    <a:pt x="3" y="8"/>
                  </a:cubicBezTo>
                  <a:cubicBezTo>
                    <a:pt x="4" y="8"/>
                    <a:pt x="5" y="6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47"/>
            <p:cNvSpPr/>
            <p:nvPr/>
          </p:nvSpPr>
          <p:spPr bwMode="auto">
            <a:xfrm>
              <a:off x="3475" y="2950"/>
              <a:ext cx="48" cy="30"/>
            </a:xfrm>
            <a:custGeom>
              <a:avLst/>
              <a:gdLst>
                <a:gd name="T0" fmla="*/ 3 w 11"/>
                <a:gd name="T1" fmla="*/ 7 h 7"/>
                <a:gd name="T2" fmla="*/ 5 w 11"/>
                <a:gd name="T3" fmla="*/ 5 h 7"/>
                <a:gd name="T4" fmla="*/ 5 w 11"/>
                <a:gd name="T5" fmla="*/ 5 h 7"/>
                <a:gd name="T6" fmla="*/ 7 w 11"/>
                <a:gd name="T7" fmla="*/ 5 h 7"/>
                <a:gd name="T8" fmla="*/ 9 w 11"/>
                <a:gd name="T9" fmla="*/ 2 h 7"/>
                <a:gd name="T10" fmla="*/ 8 w 11"/>
                <a:gd name="T11" fmla="*/ 2 h 7"/>
                <a:gd name="T12" fmla="*/ 7 w 11"/>
                <a:gd name="T13" fmla="*/ 0 h 7"/>
                <a:gd name="T14" fmla="*/ 4 w 11"/>
                <a:gd name="T15" fmla="*/ 3 h 7"/>
                <a:gd name="T16" fmla="*/ 4 w 11"/>
                <a:gd name="T17" fmla="*/ 3 h 7"/>
                <a:gd name="T18" fmla="*/ 3 w 11"/>
                <a:gd name="T19" fmla="*/ 3 h 7"/>
                <a:gd name="T20" fmla="*/ 3 w 11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4" y="7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9" y="6"/>
                    <a:pt x="11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2" y="3"/>
                    <a:pt x="0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48"/>
            <p:cNvSpPr/>
            <p:nvPr/>
          </p:nvSpPr>
          <p:spPr bwMode="auto">
            <a:xfrm>
              <a:off x="3180" y="2963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3" y="4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49"/>
            <p:cNvSpPr>
              <a:spLocks noEditPoints="1"/>
            </p:cNvSpPr>
            <p:nvPr/>
          </p:nvSpPr>
          <p:spPr bwMode="auto">
            <a:xfrm>
              <a:off x="3153" y="2972"/>
              <a:ext cx="22" cy="34"/>
            </a:xfrm>
            <a:custGeom>
              <a:avLst/>
              <a:gdLst>
                <a:gd name="T0" fmla="*/ 3 w 5"/>
                <a:gd name="T1" fmla="*/ 4 h 8"/>
                <a:gd name="T2" fmla="*/ 3 w 5"/>
                <a:gd name="T3" fmla="*/ 2 h 8"/>
                <a:gd name="T4" fmla="*/ 0 w 5"/>
                <a:gd name="T5" fmla="*/ 4 h 8"/>
                <a:gd name="T6" fmla="*/ 1 w 5"/>
                <a:gd name="T7" fmla="*/ 5 h 8"/>
                <a:gd name="T8" fmla="*/ 2 w 5"/>
                <a:gd name="T9" fmla="*/ 8 h 8"/>
                <a:gd name="T10" fmla="*/ 2 w 5"/>
                <a:gd name="T11" fmla="*/ 8 h 8"/>
                <a:gd name="T12" fmla="*/ 3 w 5"/>
                <a:gd name="T13" fmla="*/ 4 h 8"/>
                <a:gd name="T14" fmla="*/ 3 w 5"/>
                <a:gd name="T15" fmla="*/ 2 h 8"/>
                <a:gd name="T16" fmla="*/ 3 w 5"/>
                <a:gd name="T17" fmla="*/ 2 h 8"/>
                <a:gd name="T18" fmla="*/ 2 w 5"/>
                <a:gd name="T19" fmla="*/ 2 h 8"/>
                <a:gd name="T20" fmla="*/ 3 w 5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">
                  <a:moveTo>
                    <a:pt x="3" y="4"/>
                  </a:moveTo>
                  <a:cubicBezTo>
                    <a:pt x="4" y="3"/>
                    <a:pt x="4" y="2"/>
                    <a:pt x="3" y="2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0" y="6"/>
                    <a:pt x="0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8"/>
                    <a:pt x="5" y="5"/>
                    <a:pt x="3" y="4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50"/>
            <p:cNvSpPr/>
            <p:nvPr/>
          </p:nvSpPr>
          <p:spPr bwMode="auto">
            <a:xfrm>
              <a:off x="3384" y="3032"/>
              <a:ext cx="21" cy="17"/>
            </a:xfrm>
            <a:custGeom>
              <a:avLst/>
              <a:gdLst>
                <a:gd name="T0" fmla="*/ 3 w 5"/>
                <a:gd name="T1" fmla="*/ 3 h 4"/>
                <a:gd name="T2" fmla="*/ 3 w 5"/>
                <a:gd name="T3" fmla="*/ 0 h 4"/>
                <a:gd name="T4" fmla="*/ 0 w 5"/>
                <a:gd name="T5" fmla="*/ 3 h 4"/>
                <a:gd name="T6" fmla="*/ 2 w 5"/>
                <a:gd name="T7" fmla="*/ 4 h 4"/>
                <a:gd name="T8" fmla="*/ 3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4" y="2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51"/>
            <p:cNvSpPr>
              <a:spLocks noEditPoints="1"/>
            </p:cNvSpPr>
            <p:nvPr/>
          </p:nvSpPr>
          <p:spPr bwMode="auto">
            <a:xfrm>
              <a:off x="3401" y="3015"/>
              <a:ext cx="26" cy="47"/>
            </a:xfrm>
            <a:custGeom>
              <a:avLst/>
              <a:gdLst>
                <a:gd name="T0" fmla="*/ 5 w 6"/>
                <a:gd name="T1" fmla="*/ 2 h 11"/>
                <a:gd name="T2" fmla="*/ 4 w 6"/>
                <a:gd name="T3" fmla="*/ 0 h 11"/>
                <a:gd name="T4" fmla="*/ 2 w 6"/>
                <a:gd name="T5" fmla="*/ 3 h 11"/>
                <a:gd name="T6" fmla="*/ 3 w 6"/>
                <a:gd name="T7" fmla="*/ 4 h 11"/>
                <a:gd name="T8" fmla="*/ 2 w 6"/>
                <a:gd name="T9" fmla="*/ 5 h 11"/>
                <a:gd name="T10" fmla="*/ 2 w 6"/>
                <a:gd name="T11" fmla="*/ 8 h 11"/>
                <a:gd name="T12" fmla="*/ 2 w 6"/>
                <a:gd name="T13" fmla="*/ 11 h 11"/>
                <a:gd name="T14" fmla="*/ 4 w 6"/>
                <a:gd name="T15" fmla="*/ 8 h 11"/>
                <a:gd name="T16" fmla="*/ 5 w 6"/>
                <a:gd name="T17" fmla="*/ 5 h 11"/>
                <a:gd name="T18" fmla="*/ 4 w 6"/>
                <a:gd name="T19" fmla="*/ 4 h 11"/>
                <a:gd name="T20" fmla="*/ 5 w 6"/>
                <a:gd name="T21" fmla="*/ 2 h 11"/>
                <a:gd name="T22" fmla="*/ 3 w 6"/>
                <a:gd name="T23" fmla="*/ 3 h 11"/>
                <a:gd name="T24" fmla="*/ 3 w 6"/>
                <a:gd name="T25" fmla="*/ 3 h 11"/>
                <a:gd name="T26" fmla="*/ 3 w 6"/>
                <a:gd name="T27" fmla="*/ 4 h 11"/>
                <a:gd name="T28" fmla="*/ 3 w 6"/>
                <a:gd name="T2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1">
                  <a:moveTo>
                    <a:pt x="5" y="2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2" y="0"/>
                    <a:pt x="1" y="3"/>
                    <a:pt x="2" y="3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8"/>
                    <a:pt x="2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4" y="11"/>
                    <a:pt x="5" y="9"/>
                    <a:pt x="4" y="8"/>
                  </a:cubicBezTo>
                  <a:cubicBezTo>
                    <a:pt x="5" y="7"/>
                    <a:pt x="6" y="6"/>
                    <a:pt x="5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5" y="3"/>
                    <a:pt x="5" y="2"/>
                    <a:pt x="5" y="2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660116" y="1025595"/>
            <a:ext cx="3200930" cy="986350"/>
            <a:chOff x="9798519" y="1230028"/>
            <a:chExt cx="2290917" cy="705934"/>
          </a:xfrm>
        </p:grpSpPr>
        <p:sp>
          <p:nvSpPr>
            <p:cNvPr id="210" name="任意多边形 209"/>
            <p:cNvSpPr/>
            <p:nvPr/>
          </p:nvSpPr>
          <p:spPr>
            <a:xfrm flipH="1">
              <a:off x="9798519" y="1230028"/>
              <a:ext cx="1574048" cy="686646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noFill/>
            <a:ln w="25400">
              <a:solidFill>
                <a:srgbClr val="76A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1" name="任意多边形 210"/>
            <p:cNvSpPr/>
            <p:nvPr/>
          </p:nvSpPr>
          <p:spPr>
            <a:xfrm>
              <a:off x="10887505" y="1383658"/>
              <a:ext cx="1201931" cy="55230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6A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3029585" y="3225165"/>
            <a:ext cx="8158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7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Apriori</a:t>
            </a:r>
            <a:r>
              <a:rPr lang="zh-CN" altLang="en-US" sz="7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关联</a:t>
            </a:r>
            <a:r>
              <a:rPr lang="zh-CN" altLang="en-US" sz="7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endParaRPr lang="zh-CN" altLang="en-US" sz="7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123"/>
          <p:cNvGrpSpPr>
            <a:grpSpLocks noChangeAspect="1"/>
          </p:cNvGrpSpPr>
          <p:nvPr/>
        </p:nvGrpSpPr>
        <p:grpSpPr bwMode="auto">
          <a:xfrm>
            <a:off x="1351915" y="2171700"/>
            <a:ext cx="1438275" cy="2506345"/>
            <a:chOff x="4553" y="1725"/>
            <a:chExt cx="502" cy="875"/>
          </a:xfrm>
          <a:solidFill>
            <a:srgbClr val="70AD47"/>
          </a:solidFill>
        </p:grpSpPr>
        <p:sp>
          <p:nvSpPr>
            <p:cNvPr id="3" name="Freeform 125"/>
            <p:cNvSpPr>
              <a:spLocks noEditPoints="1"/>
            </p:cNvSpPr>
            <p:nvPr/>
          </p:nvSpPr>
          <p:spPr bwMode="auto">
            <a:xfrm>
              <a:off x="4666" y="1791"/>
              <a:ext cx="300" cy="29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" name="Freeform 126"/>
            <p:cNvSpPr>
              <a:spLocks noEditPoints="1"/>
            </p:cNvSpPr>
            <p:nvPr/>
          </p:nvSpPr>
          <p:spPr bwMode="auto">
            <a:xfrm>
              <a:off x="4661" y="1787"/>
              <a:ext cx="310" cy="306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" name="Freeform 127"/>
            <p:cNvSpPr/>
            <p:nvPr/>
          </p:nvSpPr>
          <p:spPr bwMode="auto">
            <a:xfrm>
              <a:off x="4642" y="1941"/>
              <a:ext cx="31" cy="26"/>
            </a:xfrm>
            <a:custGeom>
              <a:avLst/>
              <a:gdLst>
                <a:gd name="T0" fmla="*/ 0 w 31"/>
                <a:gd name="T1" fmla="*/ 17 h 26"/>
                <a:gd name="T2" fmla="*/ 27 w 31"/>
                <a:gd name="T3" fmla="*/ 0 h 26"/>
                <a:gd name="T4" fmla="*/ 31 w 31"/>
                <a:gd name="T5" fmla="*/ 10 h 26"/>
                <a:gd name="T6" fmla="*/ 5 w 31"/>
                <a:gd name="T7" fmla="*/ 26 h 26"/>
                <a:gd name="T8" fmla="*/ 0 w 31"/>
                <a:gd name="T9" fmla="*/ 17 h 26"/>
                <a:gd name="T10" fmla="*/ 0 w 31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6">
                  <a:moveTo>
                    <a:pt x="0" y="17"/>
                  </a:moveTo>
                  <a:lnTo>
                    <a:pt x="27" y="0"/>
                  </a:lnTo>
                  <a:lnTo>
                    <a:pt x="31" y="10"/>
                  </a:lnTo>
                  <a:lnTo>
                    <a:pt x="5" y="26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" name="Freeform 128"/>
            <p:cNvSpPr/>
            <p:nvPr/>
          </p:nvSpPr>
          <p:spPr bwMode="auto">
            <a:xfrm>
              <a:off x="4635" y="1936"/>
              <a:ext cx="46" cy="36"/>
            </a:xfrm>
            <a:custGeom>
              <a:avLst/>
              <a:gdLst>
                <a:gd name="T0" fmla="*/ 2 w 46"/>
                <a:gd name="T1" fmla="*/ 24 h 36"/>
                <a:gd name="T2" fmla="*/ 7 w 46"/>
                <a:gd name="T3" fmla="*/ 22 h 36"/>
                <a:gd name="T4" fmla="*/ 10 w 46"/>
                <a:gd name="T5" fmla="*/ 27 h 36"/>
                <a:gd name="T6" fmla="*/ 7 w 46"/>
                <a:gd name="T7" fmla="*/ 22 h 36"/>
                <a:gd name="T8" fmla="*/ 2 w 46"/>
                <a:gd name="T9" fmla="*/ 24 h 36"/>
                <a:gd name="T10" fmla="*/ 0 w 46"/>
                <a:gd name="T11" fmla="*/ 19 h 36"/>
                <a:gd name="T12" fmla="*/ 36 w 46"/>
                <a:gd name="T13" fmla="*/ 0 h 36"/>
                <a:gd name="T14" fmla="*/ 46 w 46"/>
                <a:gd name="T15" fmla="*/ 17 h 36"/>
                <a:gd name="T16" fmla="*/ 10 w 46"/>
                <a:gd name="T17" fmla="*/ 36 h 36"/>
                <a:gd name="T18" fmla="*/ 2 w 46"/>
                <a:gd name="T19" fmla="*/ 24 h 36"/>
                <a:gd name="T20" fmla="*/ 2 w 46"/>
                <a:gd name="T2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36">
                  <a:moveTo>
                    <a:pt x="2" y="24"/>
                  </a:moveTo>
                  <a:lnTo>
                    <a:pt x="7" y="22"/>
                  </a:lnTo>
                  <a:lnTo>
                    <a:pt x="10" y="27"/>
                  </a:lnTo>
                  <a:lnTo>
                    <a:pt x="7" y="22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36" y="0"/>
                  </a:lnTo>
                  <a:lnTo>
                    <a:pt x="46" y="17"/>
                  </a:lnTo>
                  <a:lnTo>
                    <a:pt x="10" y="36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" name="Freeform 129"/>
            <p:cNvSpPr/>
            <p:nvPr/>
          </p:nvSpPr>
          <p:spPr bwMode="auto">
            <a:xfrm>
              <a:off x="4693" y="1951"/>
              <a:ext cx="115" cy="7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Freeform 130"/>
            <p:cNvSpPr>
              <a:spLocks noEditPoints="1"/>
            </p:cNvSpPr>
            <p:nvPr/>
          </p:nvSpPr>
          <p:spPr bwMode="auto">
            <a:xfrm>
              <a:off x="4688" y="1946"/>
              <a:ext cx="127" cy="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Freeform 131"/>
            <p:cNvSpPr/>
            <p:nvPr/>
          </p:nvSpPr>
          <p:spPr bwMode="auto">
            <a:xfrm>
              <a:off x="4789" y="1936"/>
              <a:ext cx="24" cy="22"/>
            </a:xfrm>
            <a:custGeom>
              <a:avLst/>
              <a:gdLst>
                <a:gd name="T0" fmla="*/ 0 w 24"/>
                <a:gd name="T1" fmla="*/ 8 h 22"/>
                <a:gd name="T2" fmla="*/ 7 w 24"/>
                <a:gd name="T3" fmla="*/ 0 h 22"/>
                <a:gd name="T4" fmla="*/ 24 w 24"/>
                <a:gd name="T5" fmla="*/ 15 h 22"/>
                <a:gd name="T6" fmla="*/ 16 w 24"/>
                <a:gd name="T7" fmla="*/ 22 h 22"/>
                <a:gd name="T8" fmla="*/ 0 w 24"/>
                <a:gd name="T9" fmla="*/ 8 h 22"/>
                <a:gd name="T10" fmla="*/ 0 w 24"/>
                <a:gd name="T11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0" y="8"/>
                  </a:moveTo>
                  <a:lnTo>
                    <a:pt x="7" y="0"/>
                  </a:lnTo>
                  <a:lnTo>
                    <a:pt x="24" y="15"/>
                  </a:lnTo>
                  <a:lnTo>
                    <a:pt x="16" y="2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Freeform 132"/>
            <p:cNvSpPr>
              <a:spLocks noEditPoints="1"/>
            </p:cNvSpPr>
            <p:nvPr/>
          </p:nvSpPr>
          <p:spPr bwMode="auto">
            <a:xfrm>
              <a:off x="4781" y="1929"/>
              <a:ext cx="39" cy="36"/>
            </a:xfrm>
            <a:custGeom>
              <a:avLst/>
              <a:gdLst>
                <a:gd name="T0" fmla="*/ 5 w 39"/>
                <a:gd name="T1" fmla="*/ 17 h 36"/>
                <a:gd name="T2" fmla="*/ 8 w 39"/>
                <a:gd name="T3" fmla="*/ 15 h 36"/>
                <a:gd name="T4" fmla="*/ 12 w 39"/>
                <a:gd name="T5" fmla="*/ 17 h 36"/>
                <a:gd name="T6" fmla="*/ 8 w 39"/>
                <a:gd name="T7" fmla="*/ 15 h 36"/>
                <a:gd name="T8" fmla="*/ 5 w 39"/>
                <a:gd name="T9" fmla="*/ 17 h 36"/>
                <a:gd name="T10" fmla="*/ 0 w 39"/>
                <a:gd name="T11" fmla="*/ 15 h 36"/>
                <a:gd name="T12" fmla="*/ 15 w 39"/>
                <a:gd name="T13" fmla="*/ 0 h 36"/>
                <a:gd name="T14" fmla="*/ 39 w 39"/>
                <a:gd name="T15" fmla="*/ 22 h 36"/>
                <a:gd name="T16" fmla="*/ 24 w 39"/>
                <a:gd name="T17" fmla="*/ 36 h 36"/>
                <a:gd name="T18" fmla="*/ 5 w 39"/>
                <a:gd name="T19" fmla="*/ 17 h 36"/>
                <a:gd name="T20" fmla="*/ 5 w 39"/>
                <a:gd name="T21" fmla="*/ 17 h 36"/>
                <a:gd name="T22" fmla="*/ 24 w 39"/>
                <a:gd name="T23" fmla="*/ 24 h 36"/>
                <a:gd name="T24" fmla="*/ 24 w 39"/>
                <a:gd name="T25" fmla="*/ 24 h 36"/>
                <a:gd name="T26" fmla="*/ 17 w 39"/>
                <a:gd name="T27" fmla="*/ 15 h 36"/>
                <a:gd name="T28" fmla="*/ 24 w 39"/>
                <a:gd name="T29" fmla="*/ 24 h 36"/>
                <a:gd name="T30" fmla="*/ 24 w 39"/>
                <a:gd name="T3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36">
                  <a:moveTo>
                    <a:pt x="5" y="17"/>
                  </a:moveTo>
                  <a:lnTo>
                    <a:pt x="8" y="15"/>
                  </a:lnTo>
                  <a:lnTo>
                    <a:pt x="12" y="17"/>
                  </a:lnTo>
                  <a:lnTo>
                    <a:pt x="8" y="15"/>
                  </a:lnTo>
                  <a:lnTo>
                    <a:pt x="5" y="17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39" y="22"/>
                  </a:lnTo>
                  <a:lnTo>
                    <a:pt x="24" y="36"/>
                  </a:lnTo>
                  <a:lnTo>
                    <a:pt x="5" y="17"/>
                  </a:lnTo>
                  <a:lnTo>
                    <a:pt x="5" y="17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17" y="15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133"/>
            <p:cNvSpPr/>
            <p:nvPr/>
          </p:nvSpPr>
          <p:spPr bwMode="auto">
            <a:xfrm>
              <a:off x="4688" y="1744"/>
              <a:ext cx="50" cy="81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>
              <a:spLocks noEditPoints="1"/>
            </p:cNvSpPr>
            <p:nvPr/>
          </p:nvSpPr>
          <p:spPr bwMode="auto">
            <a:xfrm>
              <a:off x="4681" y="1739"/>
              <a:ext cx="62" cy="9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4738" y="1729"/>
              <a:ext cx="60" cy="72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>
              <a:spLocks noEditPoints="1"/>
            </p:cNvSpPr>
            <p:nvPr/>
          </p:nvSpPr>
          <p:spPr bwMode="auto">
            <a:xfrm>
              <a:off x="4733" y="1725"/>
              <a:ext cx="70" cy="90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4714" y="1908"/>
              <a:ext cx="12" cy="9"/>
            </a:xfrm>
            <a:custGeom>
              <a:avLst/>
              <a:gdLst>
                <a:gd name="T0" fmla="*/ 0 w 12"/>
                <a:gd name="T1" fmla="*/ 9 h 9"/>
                <a:gd name="T2" fmla="*/ 0 w 12"/>
                <a:gd name="T3" fmla="*/ 0 h 9"/>
                <a:gd name="T4" fmla="*/ 12 w 12"/>
                <a:gd name="T5" fmla="*/ 0 h 9"/>
                <a:gd name="T6" fmla="*/ 12 w 12"/>
                <a:gd name="T7" fmla="*/ 9 h 9"/>
                <a:gd name="T8" fmla="*/ 0 w 12"/>
                <a:gd name="T9" fmla="*/ 9 h 9"/>
                <a:gd name="T10" fmla="*/ 0 w 12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0" y="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>
              <a:spLocks noEditPoints="1"/>
            </p:cNvSpPr>
            <p:nvPr/>
          </p:nvSpPr>
          <p:spPr bwMode="auto">
            <a:xfrm>
              <a:off x="4709" y="1903"/>
              <a:ext cx="22" cy="19"/>
            </a:xfrm>
            <a:custGeom>
              <a:avLst/>
              <a:gdLst>
                <a:gd name="T0" fmla="*/ 17 w 22"/>
                <a:gd name="T1" fmla="*/ 19 h 19"/>
                <a:gd name="T2" fmla="*/ 5 w 22"/>
                <a:gd name="T3" fmla="*/ 19 h 19"/>
                <a:gd name="T4" fmla="*/ 5 w 22"/>
                <a:gd name="T5" fmla="*/ 14 h 19"/>
                <a:gd name="T6" fmla="*/ 10 w 22"/>
                <a:gd name="T7" fmla="*/ 14 h 19"/>
                <a:gd name="T8" fmla="*/ 5 w 22"/>
                <a:gd name="T9" fmla="*/ 14 h 19"/>
                <a:gd name="T10" fmla="*/ 5 w 22"/>
                <a:gd name="T11" fmla="*/ 19 h 19"/>
                <a:gd name="T12" fmla="*/ 0 w 22"/>
                <a:gd name="T13" fmla="*/ 19 h 19"/>
                <a:gd name="T14" fmla="*/ 0 w 22"/>
                <a:gd name="T15" fmla="*/ 0 h 19"/>
                <a:gd name="T16" fmla="*/ 22 w 22"/>
                <a:gd name="T17" fmla="*/ 0 h 19"/>
                <a:gd name="T18" fmla="*/ 22 w 22"/>
                <a:gd name="T19" fmla="*/ 19 h 19"/>
                <a:gd name="T20" fmla="*/ 17 w 22"/>
                <a:gd name="T21" fmla="*/ 19 h 19"/>
                <a:gd name="T22" fmla="*/ 17 w 22"/>
                <a:gd name="T23" fmla="*/ 19 h 19"/>
                <a:gd name="T24" fmla="*/ 12 w 22"/>
                <a:gd name="T25" fmla="*/ 10 h 19"/>
                <a:gd name="T26" fmla="*/ 12 w 22"/>
                <a:gd name="T27" fmla="*/ 10 h 19"/>
                <a:gd name="T28" fmla="*/ 10 w 22"/>
                <a:gd name="T29" fmla="*/ 10 h 19"/>
                <a:gd name="T30" fmla="*/ 10 w 22"/>
                <a:gd name="T31" fmla="*/ 10 h 19"/>
                <a:gd name="T32" fmla="*/ 12 w 22"/>
                <a:gd name="T33" fmla="*/ 10 h 19"/>
                <a:gd name="T34" fmla="*/ 12 w 22"/>
                <a:gd name="T3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19">
                  <a:moveTo>
                    <a:pt x="17" y="19"/>
                  </a:moveTo>
                  <a:lnTo>
                    <a:pt x="5" y="19"/>
                  </a:lnTo>
                  <a:lnTo>
                    <a:pt x="5" y="14"/>
                  </a:lnTo>
                  <a:lnTo>
                    <a:pt x="10" y="14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9"/>
                  </a:lnTo>
                  <a:lnTo>
                    <a:pt x="17" y="19"/>
                  </a:lnTo>
                  <a:lnTo>
                    <a:pt x="17" y="1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4805" y="2084"/>
              <a:ext cx="10" cy="33"/>
            </a:xfrm>
            <a:custGeom>
              <a:avLst/>
              <a:gdLst>
                <a:gd name="T0" fmla="*/ 0 w 10"/>
                <a:gd name="T1" fmla="*/ 33 h 33"/>
                <a:gd name="T2" fmla="*/ 0 w 10"/>
                <a:gd name="T3" fmla="*/ 0 h 33"/>
                <a:gd name="T4" fmla="*/ 10 w 10"/>
                <a:gd name="T5" fmla="*/ 0 h 33"/>
                <a:gd name="T6" fmla="*/ 10 w 10"/>
                <a:gd name="T7" fmla="*/ 33 h 33"/>
                <a:gd name="T8" fmla="*/ 0 w 10"/>
                <a:gd name="T9" fmla="*/ 33 h 33"/>
                <a:gd name="T10" fmla="*/ 0 w 10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3">
                  <a:moveTo>
                    <a:pt x="0" y="3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>
              <a:spLocks noEditPoints="1"/>
            </p:cNvSpPr>
            <p:nvPr/>
          </p:nvSpPr>
          <p:spPr bwMode="auto">
            <a:xfrm>
              <a:off x="4801" y="2079"/>
              <a:ext cx="19" cy="43"/>
            </a:xfrm>
            <a:custGeom>
              <a:avLst/>
              <a:gdLst>
                <a:gd name="T0" fmla="*/ 14 w 19"/>
                <a:gd name="T1" fmla="*/ 43 h 43"/>
                <a:gd name="T2" fmla="*/ 4 w 19"/>
                <a:gd name="T3" fmla="*/ 43 h 43"/>
                <a:gd name="T4" fmla="*/ 4 w 19"/>
                <a:gd name="T5" fmla="*/ 38 h 43"/>
                <a:gd name="T6" fmla="*/ 9 w 19"/>
                <a:gd name="T7" fmla="*/ 38 h 43"/>
                <a:gd name="T8" fmla="*/ 4 w 19"/>
                <a:gd name="T9" fmla="*/ 38 h 43"/>
                <a:gd name="T10" fmla="*/ 4 w 19"/>
                <a:gd name="T11" fmla="*/ 43 h 43"/>
                <a:gd name="T12" fmla="*/ 0 w 19"/>
                <a:gd name="T13" fmla="*/ 43 h 43"/>
                <a:gd name="T14" fmla="*/ 0 w 19"/>
                <a:gd name="T15" fmla="*/ 0 h 43"/>
                <a:gd name="T16" fmla="*/ 19 w 19"/>
                <a:gd name="T17" fmla="*/ 0 h 43"/>
                <a:gd name="T18" fmla="*/ 19 w 19"/>
                <a:gd name="T19" fmla="*/ 43 h 43"/>
                <a:gd name="T20" fmla="*/ 14 w 19"/>
                <a:gd name="T21" fmla="*/ 43 h 43"/>
                <a:gd name="T22" fmla="*/ 14 w 19"/>
                <a:gd name="T23" fmla="*/ 43 h 43"/>
                <a:gd name="T24" fmla="*/ 9 w 19"/>
                <a:gd name="T25" fmla="*/ 33 h 43"/>
                <a:gd name="T26" fmla="*/ 9 w 19"/>
                <a:gd name="T27" fmla="*/ 10 h 43"/>
                <a:gd name="T28" fmla="*/ 9 w 19"/>
                <a:gd name="T29" fmla="*/ 33 h 43"/>
                <a:gd name="T30" fmla="*/ 9 w 19"/>
                <a:gd name="T31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43">
                  <a:moveTo>
                    <a:pt x="14" y="43"/>
                  </a:moveTo>
                  <a:lnTo>
                    <a:pt x="4" y="43"/>
                  </a:lnTo>
                  <a:lnTo>
                    <a:pt x="4" y="38"/>
                  </a:lnTo>
                  <a:lnTo>
                    <a:pt x="9" y="38"/>
                  </a:lnTo>
                  <a:lnTo>
                    <a:pt x="4" y="38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43"/>
                  </a:lnTo>
                  <a:lnTo>
                    <a:pt x="14" y="43"/>
                  </a:lnTo>
                  <a:lnTo>
                    <a:pt x="14" y="43"/>
                  </a:lnTo>
                  <a:close/>
                  <a:moveTo>
                    <a:pt x="9" y="33"/>
                  </a:moveTo>
                  <a:lnTo>
                    <a:pt x="9" y="10"/>
                  </a:lnTo>
                  <a:lnTo>
                    <a:pt x="9" y="33"/>
                  </a:lnTo>
                  <a:lnTo>
                    <a:pt x="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>
              <a:spLocks noEditPoints="1"/>
            </p:cNvSpPr>
            <p:nvPr/>
          </p:nvSpPr>
          <p:spPr bwMode="auto">
            <a:xfrm>
              <a:off x="4688" y="2112"/>
              <a:ext cx="197" cy="26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>
              <a:spLocks noEditPoints="1"/>
            </p:cNvSpPr>
            <p:nvPr/>
          </p:nvSpPr>
          <p:spPr bwMode="auto">
            <a:xfrm>
              <a:off x="4683" y="2108"/>
              <a:ext cx="206" cy="268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4853" y="2117"/>
              <a:ext cx="178" cy="167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" name="Freeform 144"/>
            <p:cNvSpPr>
              <a:spLocks noEditPoints="1"/>
            </p:cNvSpPr>
            <p:nvPr/>
          </p:nvSpPr>
          <p:spPr bwMode="auto">
            <a:xfrm>
              <a:off x="4849" y="2112"/>
              <a:ext cx="187" cy="191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Freeform 145"/>
            <p:cNvSpPr/>
            <p:nvPr/>
          </p:nvSpPr>
          <p:spPr bwMode="auto">
            <a:xfrm>
              <a:off x="5014" y="2262"/>
              <a:ext cx="10" cy="29"/>
            </a:xfrm>
            <a:custGeom>
              <a:avLst/>
              <a:gdLst>
                <a:gd name="T0" fmla="*/ 0 w 10"/>
                <a:gd name="T1" fmla="*/ 29 h 29"/>
                <a:gd name="T2" fmla="*/ 0 w 10"/>
                <a:gd name="T3" fmla="*/ 0 h 29"/>
                <a:gd name="T4" fmla="*/ 10 w 10"/>
                <a:gd name="T5" fmla="*/ 0 h 29"/>
                <a:gd name="T6" fmla="*/ 10 w 10"/>
                <a:gd name="T7" fmla="*/ 29 h 29"/>
                <a:gd name="T8" fmla="*/ 0 w 10"/>
                <a:gd name="T9" fmla="*/ 29 h 29"/>
                <a:gd name="T10" fmla="*/ 0 w 10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9">
                  <a:moveTo>
                    <a:pt x="0" y="2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Freeform 146"/>
            <p:cNvSpPr>
              <a:spLocks noEditPoints="1"/>
            </p:cNvSpPr>
            <p:nvPr/>
          </p:nvSpPr>
          <p:spPr bwMode="auto">
            <a:xfrm>
              <a:off x="5009" y="2258"/>
              <a:ext cx="20" cy="38"/>
            </a:xfrm>
            <a:custGeom>
              <a:avLst/>
              <a:gdLst>
                <a:gd name="T0" fmla="*/ 15 w 20"/>
                <a:gd name="T1" fmla="*/ 38 h 38"/>
                <a:gd name="T2" fmla="*/ 5 w 20"/>
                <a:gd name="T3" fmla="*/ 38 h 38"/>
                <a:gd name="T4" fmla="*/ 5 w 20"/>
                <a:gd name="T5" fmla="*/ 33 h 38"/>
                <a:gd name="T6" fmla="*/ 10 w 20"/>
                <a:gd name="T7" fmla="*/ 33 h 38"/>
                <a:gd name="T8" fmla="*/ 5 w 20"/>
                <a:gd name="T9" fmla="*/ 33 h 38"/>
                <a:gd name="T10" fmla="*/ 5 w 20"/>
                <a:gd name="T11" fmla="*/ 38 h 38"/>
                <a:gd name="T12" fmla="*/ 0 w 20"/>
                <a:gd name="T13" fmla="*/ 38 h 38"/>
                <a:gd name="T14" fmla="*/ 0 w 20"/>
                <a:gd name="T15" fmla="*/ 0 h 38"/>
                <a:gd name="T16" fmla="*/ 20 w 20"/>
                <a:gd name="T17" fmla="*/ 0 h 38"/>
                <a:gd name="T18" fmla="*/ 20 w 20"/>
                <a:gd name="T19" fmla="*/ 38 h 38"/>
                <a:gd name="T20" fmla="*/ 15 w 20"/>
                <a:gd name="T21" fmla="*/ 38 h 38"/>
                <a:gd name="T22" fmla="*/ 15 w 20"/>
                <a:gd name="T23" fmla="*/ 38 h 38"/>
                <a:gd name="T24" fmla="*/ 10 w 20"/>
                <a:gd name="T25" fmla="*/ 28 h 38"/>
                <a:gd name="T26" fmla="*/ 10 w 20"/>
                <a:gd name="T27" fmla="*/ 9 h 38"/>
                <a:gd name="T28" fmla="*/ 10 w 20"/>
                <a:gd name="T29" fmla="*/ 28 h 38"/>
                <a:gd name="T30" fmla="*/ 10 w 20"/>
                <a:gd name="T31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38">
                  <a:moveTo>
                    <a:pt x="15" y="38"/>
                  </a:moveTo>
                  <a:lnTo>
                    <a:pt x="5" y="38"/>
                  </a:lnTo>
                  <a:lnTo>
                    <a:pt x="5" y="33"/>
                  </a:lnTo>
                  <a:lnTo>
                    <a:pt x="10" y="33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8"/>
                  </a:lnTo>
                  <a:lnTo>
                    <a:pt x="15" y="38"/>
                  </a:lnTo>
                  <a:lnTo>
                    <a:pt x="15" y="38"/>
                  </a:lnTo>
                  <a:close/>
                  <a:moveTo>
                    <a:pt x="10" y="28"/>
                  </a:moveTo>
                  <a:lnTo>
                    <a:pt x="10" y="9"/>
                  </a:lnTo>
                  <a:lnTo>
                    <a:pt x="10" y="28"/>
                  </a:lnTo>
                  <a:lnTo>
                    <a:pt x="1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147"/>
            <p:cNvSpPr/>
            <p:nvPr/>
          </p:nvSpPr>
          <p:spPr bwMode="auto">
            <a:xfrm>
              <a:off x="4558" y="2048"/>
              <a:ext cx="178" cy="122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Freeform 148"/>
            <p:cNvSpPr>
              <a:spLocks noEditPoints="1"/>
            </p:cNvSpPr>
            <p:nvPr/>
          </p:nvSpPr>
          <p:spPr bwMode="auto">
            <a:xfrm>
              <a:off x="4553" y="2043"/>
              <a:ext cx="190" cy="131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149"/>
            <p:cNvSpPr/>
            <p:nvPr/>
          </p:nvSpPr>
          <p:spPr bwMode="auto">
            <a:xfrm>
              <a:off x="4592" y="2058"/>
              <a:ext cx="24" cy="16"/>
            </a:xfrm>
            <a:custGeom>
              <a:avLst/>
              <a:gdLst>
                <a:gd name="T0" fmla="*/ 0 w 24"/>
                <a:gd name="T1" fmla="*/ 9 h 16"/>
                <a:gd name="T2" fmla="*/ 2 w 24"/>
                <a:gd name="T3" fmla="*/ 0 h 16"/>
                <a:gd name="T4" fmla="*/ 24 w 24"/>
                <a:gd name="T5" fmla="*/ 7 h 16"/>
                <a:gd name="T6" fmla="*/ 19 w 24"/>
                <a:gd name="T7" fmla="*/ 16 h 16"/>
                <a:gd name="T8" fmla="*/ 0 w 24"/>
                <a:gd name="T9" fmla="*/ 9 h 16"/>
                <a:gd name="T10" fmla="*/ 0 w 24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0" y="9"/>
                  </a:moveTo>
                  <a:lnTo>
                    <a:pt x="2" y="0"/>
                  </a:lnTo>
                  <a:lnTo>
                    <a:pt x="24" y="7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150"/>
            <p:cNvSpPr>
              <a:spLocks noEditPoints="1"/>
            </p:cNvSpPr>
            <p:nvPr/>
          </p:nvSpPr>
          <p:spPr bwMode="auto">
            <a:xfrm>
              <a:off x="4585" y="2053"/>
              <a:ext cx="36" cy="26"/>
            </a:xfrm>
            <a:custGeom>
              <a:avLst/>
              <a:gdLst>
                <a:gd name="T0" fmla="*/ 4 w 36"/>
                <a:gd name="T1" fmla="*/ 19 h 26"/>
                <a:gd name="T2" fmla="*/ 7 w 36"/>
                <a:gd name="T3" fmla="*/ 14 h 26"/>
                <a:gd name="T4" fmla="*/ 12 w 36"/>
                <a:gd name="T5" fmla="*/ 17 h 26"/>
                <a:gd name="T6" fmla="*/ 7 w 36"/>
                <a:gd name="T7" fmla="*/ 14 h 26"/>
                <a:gd name="T8" fmla="*/ 4 w 36"/>
                <a:gd name="T9" fmla="*/ 19 h 26"/>
                <a:gd name="T10" fmla="*/ 0 w 36"/>
                <a:gd name="T11" fmla="*/ 17 h 26"/>
                <a:gd name="T12" fmla="*/ 7 w 36"/>
                <a:gd name="T13" fmla="*/ 0 h 26"/>
                <a:gd name="T14" fmla="*/ 36 w 36"/>
                <a:gd name="T15" fmla="*/ 7 h 26"/>
                <a:gd name="T16" fmla="*/ 31 w 36"/>
                <a:gd name="T17" fmla="*/ 26 h 26"/>
                <a:gd name="T18" fmla="*/ 4 w 36"/>
                <a:gd name="T19" fmla="*/ 19 h 26"/>
                <a:gd name="T20" fmla="*/ 4 w 36"/>
                <a:gd name="T21" fmla="*/ 19 h 26"/>
                <a:gd name="T22" fmla="*/ 24 w 36"/>
                <a:gd name="T23" fmla="*/ 14 h 26"/>
                <a:gd name="T24" fmla="*/ 12 w 36"/>
                <a:gd name="T25" fmla="*/ 12 h 26"/>
                <a:gd name="T26" fmla="*/ 12 w 36"/>
                <a:gd name="T27" fmla="*/ 12 h 26"/>
                <a:gd name="T28" fmla="*/ 24 w 36"/>
                <a:gd name="T29" fmla="*/ 14 h 26"/>
                <a:gd name="T30" fmla="*/ 24 w 36"/>
                <a:gd name="T31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26">
                  <a:moveTo>
                    <a:pt x="4" y="19"/>
                  </a:moveTo>
                  <a:lnTo>
                    <a:pt x="7" y="14"/>
                  </a:lnTo>
                  <a:lnTo>
                    <a:pt x="12" y="17"/>
                  </a:lnTo>
                  <a:lnTo>
                    <a:pt x="7" y="14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7" y="0"/>
                  </a:lnTo>
                  <a:lnTo>
                    <a:pt x="36" y="7"/>
                  </a:lnTo>
                  <a:lnTo>
                    <a:pt x="31" y="26"/>
                  </a:lnTo>
                  <a:lnTo>
                    <a:pt x="4" y="19"/>
                  </a:lnTo>
                  <a:lnTo>
                    <a:pt x="4" y="19"/>
                  </a:lnTo>
                  <a:close/>
                  <a:moveTo>
                    <a:pt x="24" y="1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14"/>
                  </a:ln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151"/>
            <p:cNvSpPr/>
            <p:nvPr/>
          </p:nvSpPr>
          <p:spPr bwMode="auto">
            <a:xfrm>
              <a:off x="4587" y="2341"/>
              <a:ext cx="163" cy="254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152"/>
            <p:cNvSpPr>
              <a:spLocks noEditPoints="1"/>
            </p:cNvSpPr>
            <p:nvPr/>
          </p:nvSpPr>
          <p:spPr bwMode="auto">
            <a:xfrm>
              <a:off x="4582" y="2336"/>
              <a:ext cx="173" cy="264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153"/>
            <p:cNvSpPr>
              <a:spLocks noEditPoints="1"/>
            </p:cNvSpPr>
            <p:nvPr/>
          </p:nvSpPr>
          <p:spPr bwMode="auto">
            <a:xfrm>
              <a:off x="4805" y="2365"/>
              <a:ext cx="243" cy="18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154"/>
            <p:cNvSpPr>
              <a:spLocks noEditPoints="1"/>
            </p:cNvSpPr>
            <p:nvPr/>
          </p:nvSpPr>
          <p:spPr bwMode="auto">
            <a:xfrm>
              <a:off x="4798" y="2357"/>
              <a:ext cx="257" cy="193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50" grpId="0" bldLvl="0" animBg="1"/>
      <p:bldP spid="51" grpId="0" bldLvl="0" animBg="1"/>
      <p:bldP spid="1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Apriori</a:t>
            </a:r>
            <a:r>
              <a:rPr lang="zh-CN" altLang="en-US"/>
              <a:t>概念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795" y="2416810"/>
            <a:ext cx="6457950" cy="2736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14995" y="2619375"/>
            <a:ext cx="29813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①频繁项集</a:t>
            </a:r>
            <a:endParaRPr lang="zh-CN" altLang="en-US" sz="4000" b="1"/>
          </a:p>
          <a:p>
            <a:r>
              <a:rPr lang="zh-CN" altLang="en-US" sz="4000" b="1"/>
              <a:t>②置信度</a:t>
            </a:r>
            <a:endParaRPr lang="zh-CN" altLang="en-US" sz="4000" b="1"/>
          </a:p>
          <a:p>
            <a:r>
              <a:rPr lang="zh-CN" altLang="en-US" sz="4000" b="1"/>
              <a:t>③支持度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Apriori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00075" y="1406525"/>
            <a:ext cx="10515600" cy="4351338"/>
          </a:xfrm>
        </p:spPr>
        <p:txBody>
          <a:bodyPr/>
          <a:p>
            <a:r>
              <a:rPr lang="zh-CN" altLang="en-US"/>
              <a:t>首先转换成哑变量矩阵，自动筛选</a:t>
            </a:r>
            <a:r>
              <a:rPr lang="en-US" altLang="zh-CN"/>
              <a:t>buy&gt;=1</a:t>
            </a:r>
            <a:r>
              <a:rPr lang="zh-CN" altLang="en-US"/>
              <a:t>的</a:t>
            </a:r>
            <a:r>
              <a:rPr lang="zh-CN" altLang="en-US"/>
              <a:t>商品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2221230"/>
            <a:ext cx="8733790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转置后矩阵，有一缺陷，无法显示</a:t>
            </a:r>
            <a:r>
              <a:rPr lang="en-US" altLang="zh-CN"/>
              <a:t>user</a:t>
            </a:r>
            <a:r>
              <a:rPr lang="zh-CN" altLang="en-US"/>
              <a:t>转换成了</a:t>
            </a:r>
            <a:r>
              <a:rPr lang="zh-CN" altLang="en-US"/>
              <a:t>序列号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00" y="1814830"/>
            <a:ext cx="9878695" cy="48190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support=0.005&amp;</a:t>
            </a:r>
            <a:r>
              <a:rPr lang="en-US" altLang="zh-CN"/>
              <a:t>confidence=0.01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" y="1843405"/>
            <a:ext cx="5661025" cy="4738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430" y="1304925"/>
            <a:ext cx="3957955" cy="5410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13780" y="3219450"/>
            <a:ext cx="20193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/>
              <a:t>结果如右图所示</a:t>
            </a:r>
            <a:endParaRPr lang="zh-CN" altLang="en-US" sz="54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APriori</a:t>
            </a:r>
            <a:r>
              <a:rPr lang="zh-CN" altLang="en-US"/>
              <a:t>结果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074329" y="2116359"/>
            <a:ext cx="2700381" cy="3841198"/>
            <a:chOff x="1289955" y="1628061"/>
            <a:chExt cx="3941631" cy="5174701"/>
          </a:xfrm>
        </p:grpSpPr>
        <p:sp>
          <p:nvSpPr>
            <p:cNvPr id="32" name="Shape 209"/>
            <p:cNvSpPr/>
            <p:nvPr/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3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34" name="Shape 202"/>
              <p:cNvSpPr/>
              <p:nvPr/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5" name="Shape 203"/>
              <p:cNvSpPr/>
              <p:nvPr/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6" name="Shape 204"/>
              <p:cNvSpPr/>
              <p:nvPr/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7" name="Shape 205"/>
              <p:cNvSpPr/>
              <p:nvPr/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8" name="Shape 206"/>
              <p:cNvSpPr/>
              <p:nvPr/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9" name="Shape 207"/>
              <p:cNvSpPr/>
              <p:nvPr/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40" name="Shape 208"/>
              <p:cNvSpPr/>
              <p:nvPr/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41" name="Shape 210"/>
              <p:cNvSpPr/>
              <p:nvPr/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sp>
        <p:nvSpPr>
          <p:cNvPr id="5" name="Freeform 9"/>
          <p:cNvSpPr>
            <a:spLocks noEditPoints="1"/>
          </p:cNvSpPr>
          <p:nvPr/>
        </p:nvSpPr>
        <p:spPr bwMode="auto">
          <a:xfrm>
            <a:off x="3724275" y="178435"/>
            <a:ext cx="2182495" cy="1512570"/>
          </a:xfrm>
          <a:custGeom>
            <a:avLst/>
            <a:gdLst>
              <a:gd name="T0" fmla="*/ 5 w 497"/>
              <a:gd name="T1" fmla="*/ 269 h 457"/>
              <a:gd name="T2" fmla="*/ 116 w 497"/>
              <a:gd name="T3" fmla="*/ 364 h 457"/>
              <a:gd name="T4" fmla="*/ 193 w 497"/>
              <a:gd name="T5" fmla="*/ 265 h 457"/>
              <a:gd name="T6" fmla="*/ 303 w 497"/>
              <a:gd name="T7" fmla="*/ 142 h 457"/>
              <a:gd name="T8" fmla="*/ 163 w 497"/>
              <a:gd name="T9" fmla="*/ 131 h 457"/>
              <a:gd name="T10" fmla="*/ 263 w 497"/>
              <a:gd name="T11" fmla="*/ 62 h 457"/>
              <a:gd name="T12" fmla="*/ 409 w 497"/>
              <a:gd name="T13" fmla="*/ 133 h 457"/>
              <a:gd name="T14" fmla="*/ 418 w 497"/>
              <a:gd name="T15" fmla="*/ 180 h 457"/>
              <a:gd name="T16" fmla="*/ 218 w 497"/>
              <a:gd name="T17" fmla="*/ 358 h 457"/>
              <a:gd name="T18" fmla="*/ 195 w 497"/>
              <a:gd name="T19" fmla="*/ 397 h 457"/>
              <a:gd name="T20" fmla="*/ 234 w 497"/>
              <a:gd name="T21" fmla="*/ 343 h 457"/>
              <a:gd name="T22" fmla="*/ 209 w 497"/>
              <a:gd name="T23" fmla="*/ 310 h 457"/>
              <a:gd name="T24" fmla="*/ 235 w 497"/>
              <a:gd name="T25" fmla="*/ 161 h 457"/>
              <a:gd name="T26" fmla="*/ 163 w 497"/>
              <a:gd name="T27" fmla="*/ 150 h 457"/>
              <a:gd name="T28" fmla="*/ 171 w 497"/>
              <a:gd name="T29" fmla="*/ 165 h 457"/>
              <a:gd name="T30" fmla="*/ 63 w 497"/>
              <a:gd name="T31" fmla="*/ 248 h 457"/>
              <a:gd name="T32" fmla="*/ 38 w 497"/>
              <a:gd name="T33" fmla="*/ 272 h 457"/>
              <a:gd name="T34" fmla="*/ 224 w 497"/>
              <a:gd name="T35" fmla="*/ 152 h 457"/>
              <a:gd name="T36" fmla="*/ 208 w 497"/>
              <a:gd name="T37" fmla="*/ 166 h 457"/>
              <a:gd name="T38" fmla="*/ 104 w 497"/>
              <a:gd name="T39" fmla="*/ 262 h 457"/>
              <a:gd name="T40" fmla="*/ 136 w 497"/>
              <a:gd name="T41" fmla="*/ 249 h 457"/>
              <a:gd name="T42" fmla="*/ 129 w 497"/>
              <a:gd name="T43" fmla="*/ 275 h 457"/>
              <a:gd name="T44" fmla="*/ 60 w 497"/>
              <a:gd name="T45" fmla="*/ 328 h 457"/>
              <a:gd name="T46" fmla="*/ 103 w 497"/>
              <a:gd name="T47" fmla="*/ 304 h 457"/>
              <a:gd name="T48" fmla="*/ 178 w 497"/>
              <a:gd name="T49" fmla="*/ 250 h 457"/>
              <a:gd name="T50" fmla="*/ 175 w 497"/>
              <a:gd name="T51" fmla="*/ 357 h 457"/>
              <a:gd name="T52" fmla="*/ 199 w 497"/>
              <a:gd name="T53" fmla="*/ 335 h 457"/>
              <a:gd name="T54" fmla="*/ 166 w 497"/>
              <a:gd name="T55" fmla="*/ 390 h 457"/>
              <a:gd name="T56" fmla="*/ 164 w 497"/>
              <a:gd name="T57" fmla="*/ 433 h 457"/>
              <a:gd name="T58" fmla="*/ 222 w 497"/>
              <a:gd name="T59" fmla="*/ 405 h 457"/>
              <a:gd name="T60" fmla="*/ 213 w 497"/>
              <a:gd name="T61" fmla="*/ 440 h 457"/>
              <a:gd name="T62" fmla="*/ 354 w 497"/>
              <a:gd name="T63" fmla="*/ 318 h 457"/>
              <a:gd name="T64" fmla="*/ 354 w 497"/>
              <a:gd name="T65" fmla="*/ 374 h 457"/>
              <a:gd name="T66" fmla="*/ 308 w 497"/>
              <a:gd name="T67" fmla="*/ 349 h 457"/>
              <a:gd name="T68" fmla="*/ 385 w 497"/>
              <a:gd name="T69" fmla="*/ 266 h 457"/>
              <a:gd name="T70" fmla="*/ 416 w 497"/>
              <a:gd name="T71" fmla="*/ 300 h 457"/>
              <a:gd name="T72" fmla="*/ 317 w 497"/>
              <a:gd name="T73" fmla="*/ 418 h 457"/>
              <a:gd name="T74" fmla="*/ 384 w 497"/>
              <a:gd name="T75" fmla="*/ 386 h 457"/>
              <a:gd name="T76" fmla="*/ 436 w 497"/>
              <a:gd name="T77" fmla="*/ 224 h 457"/>
              <a:gd name="T78" fmla="*/ 344 w 497"/>
              <a:gd name="T79" fmla="*/ 288 h 457"/>
              <a:gd name="T80" fmla="*/ 351 w 497"/>
              <a:gd name="T81" fmla="*/ 256 h 457"/>
              <a:gd name="T82" fmla="*/ 343 w 497"/>
              <a:gd name="T83" fmla="*/ 267 h 457"/>
              <a:gd name="T84" fmla="*/ 313 w 497"/>
              <a:gd name="T85" fmla="*/ 297 h 457"/>
              <a:gd name="T86" fmla="*/ 441 w 497"/>
              <a:gd name="T87" fmla="*/ 166 h 457"/>
              <a:gd name="T88" fmla="*/ 342 w 497"/>
              <a:gd name="T89" fmla="*/ 224 h 457"/>
              <a:gd name="T90" fmla="*/ 333 w 497"/>
              <a:gd name="T91" fmla="*/ 192 h 457"/>
              <a:gd name="T92" fmla="*/ 343 w 497"/>
              <a:gd name="T93" fmla="*/ 143 h 457"/>
              <a:gd name="T94" fmla="*/ 396 w 497"/>
              <a:gd name="T95" fmla="*/ 83 h 457"/>
              <a:gd name="T96" fmla="*/ 384 w 497"/>
              <a:gd name="T97" fmla="*/ 54 h 457"/>
              <a:gd name="T98" fmla="*/ 373 w 497"/>
              <a:gd name="T99" fmla="*/ 71 h 457"/>
              <a:gd name="T100" fmla="*/ 291 w 497"/>
              <a:gd name="T101" fmla="*/ 93 h 457"/>
              <a:gd name="T102" fmla="*/ 310 w 497"/>
              <a:gd name="T103" fmla="*/ 43 h 457"/>
              <a:gd name="T104" fmla="*/ 315 w 497"/>
              <a:gd name="T105" fmla="*/ 17 h 457"/>
              <a:gd name="T106" fmla="*/ 99 w 497"/>
              <a:gd name="T107" fmla="*/ 158 h 457"/>
              <a:gd name="T108" fmla="*/ 34 w 497"/>
              <a:gd name="T109" fmla="*/ 201 h 457"/>
              <a:gd name="T110" fmla="*/ 161 w 497"/>
              <a:gd name="T111" fmla="*/ 45 h 457"/>
              <a:gd name="T112" fmla="*/ 35 w 497"/>
              <a:gd name="T113" fmla="*/ 195 h 457"/>
              <a:gd name="T114" fmla="*/ 202 w 497"/>
              <a:gd name="T115" fmla="*/ 13 h 457"/>
              <a:gd name="T116" fmla="*/ 45 w 497"/>
              <a:gd name="T117" fmla="*/ 321 h 457"/>
              <a:gd name="T118" fmla="*/ 143 w 497"/>
              <a:gd name="T119" fmla="*/ 42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7" h="457">
                <a:moveTo>
                  <a:pt x="74" y="389"/>
                </a:moveTo>
                <a:cubicBezTo>
                  <a:pt x="117" y="427"/>
                  <a:pt x="177" y="457"/>
                  <a:pt x="262" y="448"/>
                </a:cubicBezTo>
                <a:cubicBezTo>
                  <a:pt x="347" y="448"/>
                  <a:pt x="398" y="412"/>
                  <a:pt x="437" y="366"/>
                </a:cubicBezTo>
                <a:cubicBezTo>
                  <a:pt x="437" y="366"/>
                  <a:pt x="438" y="366"/>
                  <a:pt x="439" y="365"/>
                </a:cubicBezTo>
                <a:cubicBezTo>
                  <a:pt x="449" y="356"/>
                  <a:pt x="456" y="343"/>
                  <a:pt x="463" y="330"/>
                </a:cubicBezTo>
                <a:cubicBezTo>
                  <a:pt x="497" y="267"/>
                  <a:pt x="477" y="163"/>
                  <a:pt x="446" y="111"/>
                </a:cubicBezTo>
                <a:cubicBezTo>
                  <a:pt x="415" y="60"/>
                  <a:pt x="369" y="24"/>
                  <a:pt x="304" y="8"/>
                </a:cubicBezTo>
                <a:cubicBezTo>
                  <a:pt x="298" y="7"/>
                  <a:pt x="304" y="5"/>
                  <a:pt x="302" y="2"/>
                </a:cubicBezTo>
                <a:cubicBezTo>
                  <a:pt x="301" y="0"/>
                  <a:pt x="298" y="3"/>
                  <a:pt x="296" y="6"/>
                </a:cubicBezTo>
                <a:cubicBezTo>
                  <a:pt x="255" y="1"/>
                  <a:pt x="211" y="5"/>
                  <a:pt x="174" y="12"/>
                </a:cubicBezTo>
                <a:cubicBezTo>
                  <a:pt x="70" y="47"/>
                  <a:pt x="0" y="127"/>
                  <a:pt x="5" y="269"/>
                </a:cubicBezTo>
                <a:cubicBezTo>
                  <a:pt x="14" y="323"/>
                  <a:pt x="41" y="359"/>
                  <a:pt x="74" y="389"/>
                </a:cubicBezTo>
                <a:close/>
                <a:moveTo>
                  <a:pt x="147" y="427"/>
                </a:moveTo>
                <a:cubicBezTo>
                  <a:pt x="147" y="427"/>
                  <a:pt x="147" y="427"/>
                  <a:pt x="147" y="427"/>
                </a:cubicBezTo>
                <a:cubicBezTo>
                  <a:pt x="148" y="424"/>
                  <a:pt x="153" y="424"/>
                  <a:pt x="153" y="426"/>
                </a:cubicBezTo>
                <a:cubicBezTo>
                  <a:pt x="152" y="430"/>
                  <a:pt x="149" y="428"/>
                  <a:pt x="147" y="427"/>
                </a:cubicBezTo>
                <a:close/>
                <a:moveTo>
                  <a:pt x="95" y="377"/>
                </a:moveTo>
                <a:cubicBezTo>
                  <a:pt x="117" y="347"/>
                  <a:pt x="150" y="327"/>
                  <a:pt x="174" y="300"/>
                </a:cubicBezTo>
                <a:cubicBezTo>
                  <a:pt x="183" y="290"/>
                  <a:pt x="192" y="280"/>
                  <a:pt x="202" y="271"/>
                </a:cubicBezTo>
                <a:cubicBezTo>
                  <a:pt x="202" y="274"/>
                  <a:pt x="203" y="285"/>
                  <a:pt x="202" y="286"/>
                </a:cubicBezTo>
                <a:cubicBezTo>
                  <a:pt x="117" y="364"/>
                  <a:pt x="117" y="364"/>
                  <a:pt x="117" y="364"/>
                </a:cubicBezTo>
                <a:cubicBezTo>
                  <a:pt x="116" y="364"/>
                  <a:pt x="116" y="364"/>
                  <a:pt x="116" y="364"/>
                </a:cubicBezTo>
                <a:cubicBezTo>
                  <a:pt x="116" y="365"/>
                  <a:pt x="116" y="365"/>
                  <a:pt x="116" y="365"/>
                </a:cubicBezTo>
                <a:cubicBezTo>
                  <a:pt x="118" y="366"/>
                  <a:pt x="118" y="366"/>
                  <a:pt x="118" y="366"/>
                </a:cubicBezTo>
                <a:cubicBezTo>
                  <a:pt x="162" y="329"/>
                  <a:pt x="162" y="329"/>
                  <a:pt x="162" y="329"/>
                </a:cubicBezTo>
                <a:cubicBezTo>
                  <a:pt x="146" y="350"/>
                  <a:pt x="125" y="370"/>
                  <a:pt x="108" y="390"/>
                </a:cubicBezTo>
                <a:cubicBezTo>
                  <a:pt x="106" y="386"/>
                  <a:pt x="91" y="380"/>
                  <a:pt x="103" y="376"/>
                </a:cubicBezTo>
                <a:cubicBezTo>
                  <a:pt x="107" y="374"/>
                  <a:pt x="111" y="370"/>
                  <a:pt x="113" y="366"/>
                </a:cubicBezTo>
                <a:cubicBezTo>
                  <a:pt x="106" y="367"/>
                  <a:pt x="103" y="375"/>
                  <a:pt x="95" y="377"/>
                </a:cubicBezTo>
                <a:close/>
                <a:moveTo>
                  <a:pt x="142" y="311"/>
                </a:moveTo>
                <a:cubicBezTo>
                  <a:pt x="122" y="327"/>
                  <a:pt x="105" y="347"/>
                  <a:pt x="86" y="365"/>
                </a:cubicBezTo>
                <a:cubicBezTo>
                  <a:pt x="83" y="363"/>
                  <a:pt x="77" y="359"/>
                  <a:pt x="78" y="357"/>
                </a:cubicBezTo>
                <a:cubicBezTo>
                  <a:pt x="113" y="322"/>
                  <a:pt x="153" y="293"/>
                  <a:pt x="193" y="265"/>
                </a:cubicBezTo>
                <a:cubicBezTo>
                  <a:pt x="191" y="272"/>
                  <a:pt x="198" y="259"/>
                  <a:pt x="202" y="263"/>
                </a:cubicBezTo>
                <a:cubicBezTo>
                  <a:pt x="176" y="295"/>
                  <a:pt x="144" y="322"/>
                  <a:pt x="113" y="350"/>
                </a:cubicBezTo>
                <a:cubicBezTo>
                  <a:pt x="106" y="357"/>
                  <a:pt x="99" y="366"/>
                  <a:pt x="92" y="373"/>
                </a:cubicBezTo>
                <a:cubicBezTo>
                  <a:pt x="90" y="373"/>
                  <a:pt x="88" y="369"/>
                  <a:pt x="88" y="368"/>
                </a:cubicBezTo>
                <a:cubicBezTo>
                  <a:pt x="120" y="335"/>
                  <a:pt x="154" y="306"/>
                  <a:pt x="186" y="274"/>
                </a:cubicBezTo>
                <a:cubicBezTo>
                  <a:pt x="169" y="281"/>
                  <a:pt x="157" y="299"/>
                  <a:pt x="142" y="311"/>
                </a:cubicBezTo>
                <a:close/>
                <a:moveTo>
                  <a:pt x="217" y="103"/>
                </a:moveTo>
                <a:cubicBezTo>
                  <a:pt x="220" y="102"/>
                  <a:pt x="222" y="101"/>
                  <a:pt x="221" y="105"/>
                </a:cubicBezTo>
                <a:cubicBezTo>
                  <a:pt x="224" y="102"/>
                  <a:pt x="229" y="100"/>
                  <a:pt x="233" y="100"/>
                </a:cubicBezTo>
                <a:cubicBezTo>
                  <a:pt x="234" y="100"/>
                  <a:pt x="235" y="99"/>
                  <a:pt x="235" y="98"/>
                </a:cubicBezTo>
                <a:cubicBezTo>
                  <a:pt x="271" y="95"/>
                  <a:pt x="293" y="116"/>
                  <a:pt x="303" y="142"/>
                </a:cubicBezTo>
                <a:cubicBezTo>
                  <a:pt x="319" y="180"/>
                  <a:pt x="290" y="207"/>
                  <a:pt x="267" y="221"/>
                </a:cubicBezTo>
                <a:cubicBezTo>
                  <a:pt x="259" y="225"/>
                  <a:pt x="255" y="233"/>
                  <a:pt x="255" y="244"/>
                </a:cubicBezTo>
                <a:cubicBezTo>
                  <a:pt x="253" y="297"/>
                  <a:pt x="253" y="297"/>
                  <a:pt x="253" y="297"/>
                </a:cubicBezTo>
                <a:cubicBezTo>
                  <a:pt x="209" y="300"/>
                  <a:pt x="209" y="300"/>
                  <a:pt x="209" y="300"/>
                </a:cubicBezTo>
                <a:cubicBezTo>
                  <a:pt x="208" y="278"/>
                  <a:pt x="206" y="253"/>
                  <a:pt x="208" y="230"/>
                </a:cubicBezTo>
                <a:cubicBezTo>
                  <a:pt x="210" y="229"/>
                  <a:pt x="216" y="226"/>
                  <a:pt x="212" y="223"/>
                </a:cubicBezTo>
                <a:cubicBezTo>
                  <a:pt x="208" y="225"/>
                  <a:pt x="207" y="218"/>
                  <a:pt x="210" y="217"/>
                </a:cubicBezTo>
                <a:cubicBezTo>
                  <a:pt x="226" y="212"/>
                  <a:pt x="244" y="202"/>
                  <a:pt x="249" y="183"/>
                </a:cubicBezTo>
                <a:cubicBezTo>
                  <a:pt x="254" y="164"/>
                  <a:pt x="242" y="150"/>
                  <a:pt x="228" y="146"/>
                </a:cubicBezTo>
                <a:cubicBezTo>
                  <a:pt x="207" y="139"/>
                  <a:pt x="186" y="148"/>
                  <a:pt x="178" y="161"/>
                </a:cubicBezTo>
                <a:cubicBezTo>
                  <a:pt x="173" y="150"/>
                  <a:pt x="166" y="141"/>
                  <a:pt x="163" y="131"/>
                </a:cubicBezTo>
                <a:cubicBezTo>
                  <a:pt x="172" y="118"/>
                  <a:pt x="187" y="112"/>
                  <a:pt x="203" y="106"/>
                </a:cubicBezTo>
                <a:cubicBezTo>
                  <a:pt x="207" y="104"/>
                  <a:pt x="206" y="101"/>
                  <a:pt x="210" y="102"/>
                </a:cubicBezTo>
                <a:cubicBezTo>
                  <a:pt x="205" y="108"/>
                  <a:pt x="214" y="103"/>
                  <a:pt x="217" y="103"/>
                </a:cubicBezTo>
                <a:close/>
                <a:moveTo>
                  <a:pt x="263" y="62"/>
                </a:moveTo>
                <a:cubicBezTo>
                  <a:pt x="262" y="62"/>
                  <a:pt x="262" y="62"/>
                  <a:pt x="262" y="62"/>
                </a:cubicBezTo>
                <a:cubicBezTo>
                  <a:pt x="260" y="65"/>
                  <a:pt x="257" y="67"/>
                  <a:pt x="254" y="69"/>
                </a:cubicBezTo>
                <a:cubicBezTo>
                  <a:pt x="244" y="79"/>
                  <a:pt x="235" y="92"/>
                  <a:pt x="216" y="94"/>
                </a:cubicBezTo>
                <a:cubicBezTo>
                  <a:pt x="243" y="70"/>
                  <a:pt x="269" y="48"/>
                  <a:pt x="298" y="31"/>
                </a:cubicBezTo>
                <a:cubicBezTo>
                  <a:pt x="293" y="38"/>
                  <a:pt x="285" y="44"/>
                  <a:pt x="278" y="50"/>
                </a:cubicBezTo>
                <a:cubicBezTo>
                  <a:pt x="278" y="50"/>
                  <a:pt x="277" y="50"/>
                  <a:pt x="275" y="51"/>
                </a:cubicBezTo>
                <a:cubicBezTo>
                  <a:pt x="271" y="55"/>
                  <a:pt x="271" y="61"/>
                  <a:pt x="263" y="62"/>
                </a:cubicBezTo>
                <a:close/>
                <a:moveTo>
                  <a:pt x="306" y="44"/>
                </a:moveTo>
                <a:cubicBezTo>
                  <a:pt x="265" y="81"/>
                  <a:pt x="265" y="81"/>
                  <a:pt x="265" y="81"/>
                </a:cubicBezTo>
                <a:cubicBezTo>
                  <a:pt x="262" y="90"/>
                  <a:pt x="250" y="95"/>
                  <a:pt x="238" y="90"/>
                </a:cubicBezTo>
                <a:cubicBezTo>
                  <a:pt x="239" y="88"/>
                  <a:pt x="242" y="85"/>
                  <a:pt x="245" y="83"/>
                </a:cubicBezTo>
                <a:cubicBezTo>
                  <a:pt x="265" y="71"/>
                  <a:pt x="285" y="55"/>
                  <a:pt x="306" y="44"/>
                </a:cubicBezTo>
                <a:close/>
                <a:moveTo>
                  <a:pt x="373" y="189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0" y="289"/>
                  <a:pt x="259" y="282"/>
                  <a:pt x="261" y="280"/>
                </a:cubicBezTo>
                <a:cubicBezTo>
                  <a:pt x="296" y="246"/>
                  <a:pt x="334" y="216"/>
                  <a:pt x="373" y="189"/>
                </a:cubicBezTo>
                <a:close/>
                <a:moveTo>
                  <a:pt x="264" y="253"/>
                </a:moveTo>
                <a:cubicBezTo>
                  <a:pt x="312" y="212"/>
                  <a:pt x="362" y="174"/>
                  <a:pt x="409" y="133"/>
                </a:cubicBezTo>
                <a:cubicBezTo>
                  <a:pt x="410" y="134"/>
                  <a:pt x="410" y="135"/>
                  <a:pt x="409" y="135"/>
                </a:cubicBezTo>
                <a:cubicBezTo>
                  <a:pt x="363" y="183"/>
                  <a:pt x="311" y="225"/>
                  <a:pt x="263" y="272"/>
                </a:cubicBezTo>
                <a:cubicBezTo>
                  <a:pt x="262" y="267"/>
                  <a:pt x="261" y="256"/>
                  <a:pt x="264" y="253"/>
                </a:cubicBezTo>
                <a:close/>
                <a:moveTo>
                  <a:pt x="358" y="231"/>
                </a:moveTo>
                <a:cubicBezTo>
                  <a:pt x="328" y="260"/>
                  <a:pt x="289" y="280"/>
                  <a:pt x="260" y="310"/>
                </a:cubicBezTo>
                <a:cubicBezTo>
                  <a:pt x="260" y="304"/>
                  <a:pt x="263" y="300"/>
                  <a:pt x="267" y="296"/>
                </a:cubicBezTo>
                <a:cubicBezTo>
                  <a:pt x="314" y="249"/>
                  <a:pt x="368" y="210"/>
                  <a:pt x="421" y="169"/>
                </a:cubicBezTo>
                <a:lnTo>
                  <a:pt x="358" y="231"/>
                </a:lnTo>
                <a:close/>
                <a:moveTo>
                  <a:pt x="418" y="180"/>
                </a:moveTo>
                <a:cubicBezTo>
                  <a:pt x="414" y="184"/>
                  <a:pt x="411" y="188"/>
                  <a:pt x="405" y="191"/>
                </a:cubicBezTo>
                <a:cubicBezTo>
                  <a:pt x="410" y="187"/>
                  <a:pt x="413" y="182"/>
                  <a:pt x="418" y="180"/>
                </a:cubicBezTo>
                <a:close/>
                <a:moveTo>
                  <a:pt x="328" y="262"/>
                </a:moveTo>
                <a:cubicBezTo>
                  <a:pt x="326" y="266"/>
                  <a:pt x="323" y="269"/>
                  <a:pt x="318" y="272"/>
                </a:cubicBezTo>
                <a:cubicBezTo>
                  <a:pt x="321" y="268"/>
                  <a:pt x="325" y="264"/>
                  <a:pt x="328" y="262"/>
                </a:cubicBezTo>
                <a:close/>
                <a:moveTo>
                  <a:pt x="283" y="294"/>
                </a:moveTo>
                <a:cubicBezTo>
                  <a:pt x="282" y="298"/>
                  <a:pt x="273" y="305"/>
                  <a:pt x="267" y="309"/>
                </a:cubicBezTo>
                <a:cubicBezTo>
                  <a:pt x="266" y="304"/>
                  <a:pt x="278" y="300"/>
                  <a:pt x="283" y="294"/>
                </a:cubicBezTo>
                <a:close/>
                <a:moveTo>
                  <a:pt x="255" y="370"/>
                </a:moveTo>
                <a:cubicBezTo>
                  <a:pt x="258" y="367"/>
                  <a:pt x="260" y="370"/>
                  <a:pt x="258" y="372"/>
                </a:cubicBezTo>
                <a:cubicBezTo>
                  <a:pt x="260" y="383"/>
                  <a:pt x="255" y="393"/>
                  <a:pt x="248" y="397"/>
                </a:cubicBezTo>
                <a:cubicBezTo>
                  <a:pt x="236" y="406"/>
                  <a:pt x="219" y="398"/>
                  <a:pt x="210" y="390"/>
                </a:cubicBezTo>
                <a:cubicBezTo>
                  <a:pt x="204" y="379"/>
                  <a:pt x="209" y="363"/>
                  <a:pt x="218" y="358"/>
                </a:cubicBezTo>
                <a:cubicBezTo>
                  <a:pt x="222" y="356"/>
                  <a:pt x="227" y="354"/>
                  <a:pt x="232" y="353"/>
                </a:cubicBezTo>
                <a:cubicBezTo>
                  <a:pt x="244" y="353"/>
                  <a:pt x="253" y="355"/>
                  <a:pt x="258" y="362"/>
                </a:cubicBezTo>
                <a:cubicBezTo>
                  <a:pt x="257" y="364"/>
                  <a:pt x="251" y="366"/>
                  <a:pt x="255" y="370"/>
                </a:cubicBezTo>
                <a:close/>
                <a:moveTo>
                  <a:pt x="195" y="397"/>
                </a:moveTo>
                <a:cubicBezTo>
                  <a:pt x="188" y="402"/>
                  <a:pt x="182" y="409"/>
                  <a:pt x="175" y="413"/>
                </a:cubicBezTo>
                <a:cubicBezTo>
                  <a:pt x="174" y="413"/>
                  <a:pt x="173" y="413"/>
                  <a:pt x="173" y="413"/>
                </a:cubicBezTo>
                <a:cubicBezTo>
                  <a:pt x="202" y="382"/>
                  <a:pt x="202" y="382"/>
                  <a:pt x="202" y="382"/>
                </a:cubicBezTo>
                <a:cubicBezTo>
                  <a:pt x="203" y="391"/>
                  <a:pt x="209" y="399"/>
                  <a:pt x="216" y="402"/>
                </a:cubicBezTo>
                <a:cubicBezTo>
                  <a:pt x="183" y="419"/>
                  <a:pt x="183" y="419"/>
                  <a:pt x="183" y="419"/>
                </a:cubicBezTo>
                <a:cubicBezTo>
                  <a:pt x="189" y="411"/>
                  <a:pt x="197" y="404"/>
                  <a:pt x="204" y="397"/>
                </a:cubicBezTo>
                <a:cubicBezTo>
                  <a:pt x="202" y="390"/>
                  <a:pt x="197" y="396"/>
                  <a:pt x="195" y="397"/>
                </a:cubicBezTo>
                <a:close/>
                <a:moveTo>
                  <a:pt x="234" y="343"/>
                </a:moveTo>
                <a:cubicBezTo>
                  <a:pt x="228" y="340"/>
                  <a:pt x="237" y="340"/>
                  <a:pt x="235" y="335"/>
                </a:cubicBezTo>
                <a:cubicBezTo>
                  <a:pt x="230" y="340"/>
                  <a:pt x="226" y="352"/>
                  <a:pt x="217" y="350"/>
                </a:cubicBezTo>
                <a:cubicBezTo>
                  <a:pt x="219" y="346"/>
                  <a:pt x="223" y="344"/>
                  <a:pt x="226" y="341"/>
                </a:cubicBezTo>
                <a:cubicBezTo>
                  <a:pt x="227" y="340"/>
                  <a:pt x="227" y="338"/>
                  <a:pt x="228" y="337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30" y="331"/>
                  <a:pt x="236" y="332"/>
                  <a:pt x="239" y="328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242" y="325"/>
                  <a:pt x="244" y="321"/>
                  <a:pt x="247" y="322"/>
                </a:cubicBezTo>
                <a:cubicBezTo>
                  <a:pt x="250" y="323"/>
                  <a:pt x="255" y="323"/>
                  <a:pt x="256" y="325"/>
                </a:cubicBezTo>
                <a:cubicBezTo>
                  <a:pt x="249" y="332"/>
                  <a:pt x="242" y="338"/>
                  <a:pt x="234" y="343"/>
                </a:cubicBezTo>
                <a:close/>
                <a:moveTo>
                  <a:pt x="213" y="330"/>
                </a:moveTo>
                <a:cubicBezTo>
                  <a:pt x="212" y="332"/>
                  <a:pt x="213" y="333"/>
                  <a:pt x="215" y="331"/>
                </a:cubicBezTo>
                <a:cubicBezTo>
                  <a:pt x="218" y="327"/>
                  <a:pt x="221" y="323"/>
                  <a:pt x="224" y="320"/>
                </a:cubicBezTo>
                <a:cubicBezTo>
                  <a:pt x="224" y="319"/>
                  <a:pt x="225" y="319"/>
                  <a:pt x="225" y="319"/>
                </a:cubicBezTo>
                <a:cubicBezTo>
                  <a:pt x="229" y="319"/>
                  <a:pt x="233" y="319"/>
                  <a:pt x="236" y="320"/>
                </a:cubicBezTo>
                <a:cubicBezTo>
                  <a:pt x="210" y="341"/>
                  <a:pt x="188" y="364"/>
                  <a:pt x="163" y="386"/>
                </a:cubicBezTo>
                <a:cubicBezTo>
                  <a:pt x="179" y="369"/>
                  <a:pt x="196" y="352"/>
                  <a:pt x="210" y="336"/>
                </a:cubicBezTo>
                <a:cubicBezTo>
                  <a:pt x="204" y="339"/>
                  <a:pt x="211" y="329"/>
                  <a:pt x="213" y="330"/>
                </a:cubicBezTo>
                <a:close/>
                <a:moveTo>
                  <a:pt x="256" y="319"/>
                </a:moveTo>
                <a:cubicBezTo>
                  <a:pt x="249" y="316"/>
                  <a:pt x="239" y="309"/>
                  <a:pt x="237" y="316"/>
                </a:cubicBezTo>
                <a:cubicBezTo>
                  <a:pt x="227" y="312"/>
                  <a:pt x="220" y="312"/>
                  <a:pt x="209" y="310"/>
                </a:cubicBezTo>
                <a:cubicBezTo>
                  <a:pt x="212" y="304"/>
                  <a:pt x="221" y="306"/>
                  <a:pt x="226" y="305"/>
                </a:cubicBezTo>
                <a:cubicBezTo>
                  <a:pt x="235" y="304"/>
                  <a:pt x="245" y="304"/>
                  <a:pt x="255" y="305"/>
                </a:cubicBezTo>
                <a:cubicBezTo>
                  <a:pt x="255" y="308"/>
                  <a:pt x="254" y="313"/>
                  <a:pt x="256" y="319"/>
                </a:cubicBezTo>
                <a:close/>
                <a:moveTo>
                  <a:pt x="240" y="166"/>
                </a:moveTo>
                <a:cubicBezTo>
                  <a:pt x="242" y="164"/>
                  <a:pt x="245" y="176"/>
                  <a:pt x="242" y="178"/>
                </a:cubicBezTo>
                <a:cubicBezTo>
                  <a:pt x="204" y="202"/>
                  <a:pt x="170" y="232"/>
                  <a:pt x="133" y="258"/>
                </a:cubicBezTo>
                <a:cubicBezTo>
                  <a:pt x="168" y="227"/>
                  <a:pt x="205" y="198"/>
                  <a:pt x="240" y="166"/>
                </a:cubicBezTo>
                <a:close/>
                <a:moveTo>
                  <a:pt x="235" y="161"/>
                </a:moveTo>
                <a:cubicBezTo>
                  <a:pt x="223" y="167"/>
                  <a:pt x="213" y="174"/>
                  <a:pt x="202" y="181"/>
                </a:cubicBezTo>
                <a:cubicBezTo>
                  <a:pt x="209" y="172"/>
                  <a:pt x="222" y="163"/>
                  <a:pt x="230" y="155"/>
                </a:cubicBezTo>
                <a:cubicBezTo>
                  <a:pt x="232" y="154"/>
                  <a:pt x="237" y="160"/>
                  <a:pt x="235" y="161"/>
                </a:cubicBezTo>
                <a:close/>
                <a:moveTo>
                  <a:pt x="222" y="200"/>
                </a:moveTo>
                <a:cubicBezTo>
                  <a:pt x="223" y="201"/>
                  <a:pt x="227" y="198"/>
                  <a:pt x="223" y="198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39" y="194"/>
                  <a:pt x="231" y="204"/>
                  <a:pt x="219" y="206"/>
                </a:cubicBezTo>
                <a:cubicBezTo>
                  <a:pt x="216" y="207"/>
                  <a:pt x="222" y="203"/>
                  <a:pt x="222" y="200"/>
                </a:cubicBezTo>
                <a:close/>
                <a:moveTo>
                  <a:pt x="163" y="150"/>
                </a:moveTo>
                <a:cubicBezTo>
                  <a:pt x="127" y="178"/>
                  <a:pt x="89" y="204"/>
                  <a:pt x="55" y="237"/>
                </a:cubicBezTo>
                <a:cubicBezTo>
                  <a:pt x="55" y="236"/>
                  <a:pt x="55" y="236"/>
                  <a:pt x="54" y="236"/>
                </a:cubicBezTo>
                <a:cubicBezTo>
                  <a:pt x="76" y="212"/>
                  <a:pt x="105" y="193"/>
                  <a:pt x="128" y="169"/>
                </a:cubicBezTo>
                <a:cubicBezTo>
                  <a:pt x="138" y="159"/>
                  <a:pt x="149" y="150"/>
                  <a:pt x="159" y="140"/>
                </a:cubicBezTo>
                <a:cubicBezTo>
                  <a:pt x="160" y="144"/>
                  <a:pt x="162" y="147"/>
                  <a:pt x="163" y="150"/>
                </a:cubicBezTo>
                <a:close/>
                <a:moveTo>
                  <a:pt x="39" y="246"/>
                </a:moveTo>
                <a:cubicBezTo>
                  <a:pt x="38" y="247"/>
                  <a:pt x="35" y="250"/>
                  <a:pt x="32" y="248"/>
                </a:cubicBezTo>
                <a:cubicBezTo>
                  <a:pt x="68" y="205"/>
                  <a:pt x="111" y="170"/>
                  <a:pt x="151" y="131"/>
                </a:cubicBezTo>
                <a:cubicBezTo>
                  <a:pt x="151" y="131"/>
                  <a:pt x="152" y="131"/>
                  <a:pt x="152" y="130"/>
                </a:cubicBezTo>
                <a:cubicBezTo>
                  <a:pt x="154" y="132"/>
                  <a:pt x="155" y="136"/>
                  <a:pt x="157" y="138"/>
                </a:cubicBezTo>
                <a:cubicBezTo>
                  <a:pt x="117" y="174"/>
                  <a:pt x="76" y="208"/>
                  <a:pt x="39" y="246"/>
                </a:cubicBezTo>
                <a:close/>
                <a:moveTo>
                  <a:pt x="42" y="252"/>
                </a:moveTo>
                <a:cubicBezTo>
                  <a:pt x="77" y="218"/>
                  <a:pt x="119" y="191"/>
                  <a:pt x="156" y="159"/>
                </a:cubicBezTo>
                <a:cubicBezTo>
                  <a:pt x="156" y="162"/>
                  <a:pt x="158" y="165"/>
                  <a:pt x="155" y="167"/>
                </a:cubicBezTo>
                <a:cubicBezTo>
                  <a:pt x="159" y="165"/>
                  <a:pt x="162" y="159"/>
                  <a:pt x="166" y="155"/>
                </a:cubicBezTo>
                <a:cubicBezTo>
                  <a:pt x="171" y="165"/>
                  <a:pt x="171" y="165"/>
                  <a:pt x="171" y="165"/>
                </a:cubicBezTo>
                <a:cubicBezTo>
                  <a:pt x="133" y="191"/>
                  <a:pt x="98" y="222"/>
                  <a:pt x="65" y="253"/>
                </a:cubicBezTo>
                <a:cubicBezTo>
                  <a:pt x="90" y="226"/>
                  <a:pt x="120" y="203"/>
                  <a:pt x="146" y="177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146" y="173"/>
                  <a:pt x="151" y="171"/>
                  <a:pt x="152" y="166"/>
                </a:cubicBezTo>
                <a:cubicBezTo>
                  <a:pt x="84" y="229"/>
                  <a:pt x="84" y="229"/>
                  <a:pt x="84" y="229"/>
                </a:cubicBezTo>
                <a:cubicBezTo>
                  <a:pt x="84" y="230"/>
                  <a:pt x="84" y="230"/>
                  <a:pt x="84" y="230"/>
                </a:cubicBezTo>
                <a:cubicBezTo>
                  <a:pt x="77" y="234"/>
                  <a:pt x="75" y="238"/>
                  <a:pt x="69" y="243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5" y="245"/>
                  <a:pt x="65" y="245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2" y="251"/>
                  <a:pt x="62" y="251"/>
                  <a:pt x="62" y="251"/>
                </a:cubicBezTo>
                <a:cubicBezTo>
                  <a:pt x="61" y="254"/>
                  <a:pt x="58" y="256"/>
                  <a:pt x="56" y="258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1" y="263"/>
                  <a:pt x="51" y="263"/>
                  <a:pt x="51" y="263"/>
                </a:cubicBezTo>
                <a:cubicBezTo>
                  <a:pt x="49" y="261"/>
                  <a:pt x="48" y="263"/>
                  <a:pt x="48" y="264"/>
                </a:cubicBezTo>
                <a:cubicBezTo>
                  <a:pt x="47" y="266"/>
                  <a:pt x="47" y="266"/>
                  <a:pt x="47" y="266"/>
                </a:cubicBezTo>
                <a:cubicBezTo>
                  <a:pt x="46" y="266"/>
                  <a:pt x="45" y="268"/>
                  <a:pt x="47" y="267"/>
                </a:cubicBezTo>
                <a:cubicBezTo>
                  <a:pt x="45" y="269"/>
                  <a:pt x="40" y="279"/>
                  <a:pt x="38" y="272"/>
                </a:cubicBezTo>
                <a:cubicBezTo>
                  <a:pt x="36" y="265"/>
                  <a:pt x="36" y="258"/>
                  <a:pt x="42" y="252"/>
                </a:cubicBezTo>
                <a:close/>
                <a:moveTo>
                  <a:pt x="41" y="284"/>
                </a:moveTo>
                <a:cubicBezTo>
                  <a:pt x="53" y="270"/>
                  <a:pt x="70" y="254"/>
                  <a:pt x="85" y="240"/>
                </a:cubicBezTo>
                <a:cubicBezTo>
                  <a:pt x="109" y="216"/>
                  <a:pt x="138" y="195"/>
                  <a:pt x="165" y="175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91"/>
                  <a:pt x="154" y="190"/>
                  <a:pt x="154" y="189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62" y="185"/>
                  <a:pt x="167" y="179"/>
                  <a:pt x="172" y="173"/>
                </a:cubicBezTo>
                <a:cubicBezTo>
                  <a:pt x="173" y="176"/>
                  <a:pt x="178" y="178"/>
                  <a:pt x="179" y="176"/>
                </a:cubicBezTo>
                <a:cubicBezTo>
                  <a:pt x="183" y="159"/>
                  <a:pt x="199" y="148"/>
                  <a:pt x="218" y="151"/>
                </a:cubicBezTo>
                <a:cubicBezTo>
                  <a:pt x="220" y="151"/>
                  <a:pt x="223" y="151"/>
                  <a:pt x="224" y="152"/>
                </a:cubicBezTo>
                <a:cubicBezTo>
                  <a:pt x="169" y="188"/>
                  <a:pt x="121" y="232"/>
                  <a:pt x="71" y="274"/>
                </a:cubicBezTo>
                <a:cubicBezTo>
                  <a:pt x="75" y="268"/>
                  <a:pt x="81" y="264"/>
                  <a:pt x="83" y="259"/>
                </a:cubicBezTo>
                <a:cubicBezTo>
                  <a:pt x="84" y="258"/>
                  <a:pt x="84" y="258"/>
                  <a:pt x="84" y="258"/>
                </a:cubicBezTo>
                <a:cubicBezTo>
                  <a:pt x="85" y="257"/>
                  <a:pt x="85" y="257"/>
                  <a:pt x="85" y="257"/>
                </a:cubicBezTo>
                <a:cubicBezTo>
                  <a:pt x="85" y="256"/>
                  <a:pt x="85" y="256"/>
                  <a:pt x="85" y="256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8" y="248"/>
                  <a:pt x="83" y="256"/>
                  <a:pt x="83" y="254"/>
                </a:cubicBezTo>
                <a:cubicBezTo>
                  <a:pt x="80" y="259"/>
                  <a:pt x="75" y="262"/>
                  <a:pt x="72" y="266"/>
                </a:cubicBezTo>
                <a:cubicBezTo>
                  <a:pt x="64" y="275"/>
                  <a:pt x="53" y="282"/>
                  <a:pt x="48" y="293"/>
                </a:cubicBezTo>
                <a:cubicBezTo>
                  <a:pt x="47" y="294"/>
                  <a:pt x="48" y="298"/>
                  <a:pt x="51" y="296"/>
                </a:cubicBezTo>
                <a:cubicBezTo>
                  <a:pt x="103" y="252"/>
                  <a:pt x="154" y="207"/>
                  <a:pt x="208" y="166"/>
                </a:cubicBezTo>
                <a:cubicBezTo>
                  <a:pt x="209" y="166"/>
                  <a:pt x="211" y="166"/>
                  <a:pt x="212" y="166"/>
                </a:cubicBezTo>
                <a:cubicBezTo>
                  <a:pt x="159" y="214"/>
                  <a:pt x="99" y="254"/>
                  <a:pt x="51" y="306"/>
                </a:cubicBezTo>
                <a:cubicBezTo>
                  <a:pt x="50" y="307"/>
                  <a:pt x="50" y="309"/>
                  <a:pt x="49" y="309"/>
                </a:cubicBezTo>
                <a:cubicBezTo>
                  <a:pt x="46" y="302"/>
                  <a:pt x="36" y="289"/>
                  <a:pt x="41" y="284"/>
                </a:cubicBezTo>
                <a:close/>
                <a:moveTo>
                  <a:pt x="128" y="241"/>
                </a:moveTo>
                <a:cubicBezTo>
                  <a:pt x="127" y="244"/>
                  <a:pt x="124" y="246"/>
                  <a:pt x="122" y="246"/>
                </a:cubicBezTo>
                <a:cubicBezTo>
                  <a:pt x="123" y="244"/>
                  <a:pt x="125" y="242"/>
                  <a:pt x="128" y="241"/>
                </a:cubicBezTo>
                <a:close/>
                <a:moveTo>
                  <a:pt x="104" y="262"/>
                </a:move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8" y="257"/>
                  <a:pt x="112" y="253"/>
                  <a:pt x="117" y="251"/>
                </a:cubicBezTo>
                <a:cubicBezTo>
                  <a:pt x="112" y="255"/>
                  <a:pt x="109" y="260"/>
                  <a:pt x="104" y="263"/>
                </a:cubicBezTo>
                <a:cubicBezTo>
                  <a:pt x="101" y="267"/>
                  <a:pt x="96" y="270"/>
                  <a:pt x="92" y="272"/>
                </a:cubicBezTo>
                <a:cubicBezTo>
                  <a:pt x="95" y="268"/>
                  <a:pt x="100" y="265"/>
                  <a:pt x="104" y="263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lose/>
                <a:moveTo>
                  <a:pt x="53" y="312"/>
                </a:moveTo>
                <a:cubicBezTo>
                  <a:pt x="106" y="268"/>
                  <a:pt x="155" y="221"/>
                  <a:pt x="211" y="181"/>
                </a:cubicBezTo>
                <a:cubicBezTo>
                  <a:pt x="216" y="177"/>
                  <a:pt x="220" y="172"/>
                  <a:pt x="227" y="170"/>
                </a:cubicBezTo>
                <a:cubicBezTo>
                  <a:pt x="201" y="192"/>
                  <a:pt x="175" y="218"/>
                  <a:pt x="147" y="239"/>
                </a:cubicBezTo>
                <a:cubicBezTo>
                  <a:pt x="147" y="245"/>
                  <a:pt x="139" y="243"/>
                  <a:pt x="136" y="249"/>
                </a:cubicBezTo>
                <a:cubicBezTo>
                  <a:pt x="120" y="262"/>
                  <a:pt x="103" y="275"/>
                  <a:pt x="89" y="290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79" y="297"/>
                  <a:pt x="72" y="308"/>
                  <a:pt x="65" y="316"/>
                </a:cubicBezTo>
                <a:cubicBezTo>
                  <a:pt x="63" y="316"/>
                  <a:pt x="63" y="316"/>
                  <a:pt x="63" y="316"/>
                </a:cubicBezTo>
                <a:cubicBezTo>
                  <a:pt x="63" y="317"/>
                  <a:pt x="63" y="317"/>
                  <a:pt x="63" y="317"/>
                </a:cubicBezTo>
                <a:cubicBezTo>
                  <a:pt x="60" y="318"/>
                  <a:pt x="60" y="321"/>
                  <a:pt x="57" y="322"/>
                </a:cubicBezTo>
                <a:cubicBezTo>
                  <a:pt x="55" y="320"/>
                  <a:pt x="49" y="316"/>
                  <a:pt x="53" y="312"/>
                </a:cubicBezTo>
                <a:close/>
                <a:moveTo>
                  <a:pt x="60" y="328"/>
                </a:moveTo>
                <a:cubicBezTo>
                  <a:pt x="108" y="282"/>
                  <a:pt x="164" y="240"/>
                  <a:pt x="218" y="200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29" y="275"/>
                  <a:pt x="129" y="275"/>
                  <a:pt x="129" y="275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5" y="278"/>
                  <a:pt x="125" y="281"/>
                  <a:pt x="122" y="282"/>
                </a:cubicBezTo>
                <a:cubicBezTo>
                  <a:pt x="120" y="280"/>
                  <a:pt x="119" y="282"/>
                  <a:pt x="118" y="284"/>
                </a:cubicBezTo>
                <a:cubicBezTo>
                  <a:pt x="117" y="285"/>
                  <a:pt x="117" y="285"/>
                  <a:pt x="117" y="285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287"/>
                  <a:pt x="116" y="287"/>
                  <a:pt x="116" y="287"/>
                </a:cubicBezTo>
                <a:cubicBezTo>
                  <a:pt x="104" y="294"/>
                  <a:pt x="96" y="306"/>
                  <a:pt x="86" y="316"/>
                </a:cubicBezTo>
                <a:cubicBezTo>
                  <a:pt x="84" y="316"/>
                  <a:pt x="84" y="316"/>
                  <a:pt x="84" y="316"/>
                </a:cubicBezTo>
                <a:cubicBezTo>
                  <a:pt x="77" y="325"/>
                  <a:pt x="72" y="332"/>
                  <a:pt x="63" y="338"/>
                </a:cubicBezTo>
                <a:cubicBezTo>
                  <a:pt x="60" y="335"/>
                  <a:pt x="58" y="329"/>
                  <a:pt x="60" y="328"/>
                </a:cubicBezTo>
                <a:close/>
                <a:moveTo>
                  <a:pt x="185" y="247"/>
                </a:moveTo>
                <a:cubicBezTo>
                  <a:pt x="187" y="243"/>
                  <a:pt x="191" y="239"/>
                  <a:pt x="196" y="237"/>
                </a:cubicBezTo>
                <a:cubicBezTo>
                  <a:pt x="195" y="238"/>
                  <a:pt x="198" y="241"/>
                  <a:pt x="200" y="235"/>
                </a:cubicBezTo>
                <a:cubicBezTo>
                  <a:pt x="205" y="243"/>
                  <a:pt x="201" y="254"/>
                  <a:pt x="194" y="259"/>
                </a:cubicBezTo>
                <a:cubicBezTo>
                  <a:pt x="168" y="276"/>
                  <a:pt x="144" y="295"/>
                  <a:pt x="119" y="314"/>
                </a:cubicBezTo>
                <a:cubicBezTo>
                  <a:pt x="141" y="290"/>
                  <a:pt x="167" y="267"/>
                  <a:pt x="191" y="245"/>
                </a:cubicBezTo>
                <a:cubicBezTo>
                  <a:pt x="188" y="245"/>
                  <a:pt x="188" y="247"/>
                  <a:pt x="185" y="247"/>
                </a:cubicBezTo>
                <a:close/>
                <a:moveTo>
                  <a:pt x="103" y="304"/>
                </a:moveTo>
                <a:cubicBezTo>
                  <a:pt x="134" y="274"/>
                  <a:pt x="169" y="247"/>
                  <a:pt x="202" y="220"/>
                </a:cubicBezTo>
                <a:cubicBezTo>
                  <a:pt x="203" y="224"/>
                  <a:pt x="203" y="228"/>
                  <a:pt x="199" y="230"/>
                </a:cubicBezTo>
                <a:cubicBezTo>
                  <a:pt x="165" y="253"/>
                  <a:pt x="134" y="278"/>
                  <a:pt x="103" y="304"/>
                </a:cubicBezTo>
                <a:close/>
                <a:moveTo>
                  <a:pt x="200" y="314"/>
                </a:moveTo>
                <a:cubicBezTo>
                  <a:pt x="131" y="374"/>
                  <a:pt x="131" y="374"/>
                  <a:pt x="131" y="374"/>
                </a:cubicBezTo>
                <a:cubicBezTo>
                  <a:pt x="130" y="375"/>
                  <a:pt x="130" y="375"/>
                  <a:pt x="130" y="375"/>
                </a:cubicBezTo>
                <a:cubicBezTo>
                  <a:pt x="120" y="383"/>
                  <a:pt x="120" y="383"/>
                  <a:pt x="120" y="383"/>
                </a:cubicBezTo>
                <a:cubicBezTo>
                  <a:pt x="148" y="356"/>
                  <a:pt x="173" y="322"/>
                  <a:pt x="201" y="295"/>
                </a:cubicBezTo>
                <a:cubicBezTo>
                  <a:pt x="201" y="298"/>
                  <a:pt x="206" y="308"/>
                  <a:pt x="200" y="314"/>
                </a:cubicBezTo>
                <a:close/>
                <a:moveTo>
                  <a:pt x="178" y="250"/>
                </a:moveTo>
                <a:cubicBezTo>
                  <a:pt x="180" y="251"/>
                  <a:pt x="179" y="253"/>
                  <a:pt x="178" y="252"/>
                </a:cubicBezTo>
                <a:cubicBezTo>
                  <a:pt x="140" y="282"/>
                  <a:pt x="108" y="318"/>
                  <a:pt x="76" y="352"/>
                </a:cubicBezTo>
                <a:cubicBezTo>
                  <a:pt x="71" y="350"/>
                  <a:pt x="69" y="346"/>
                  <a:pt x="68" y="342"/>
                </a:cubicBezTo>
                <a:cubicBezTo>
                  <a:pt x="102" y="309"/>
                  <a:pt x="140" y="279"/>
                  <a:pt x="178" y="250"/>
                </a:cubicBezTo>
                <a:close/>
                <a:moveTo>
                  <a:pt x="114" y="394"/>
                </a:moveTo>
                <a:cubicBezTo>
                  <a:pt x="157" y="357"/>
                  <a:pt x="157" y="357"/>
                  <a:pt x="157" y="357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8" y="402"/>
                  <a:pt x="112" y="396"/>
                  <a:pt x="114" y="394"/>
                </a:cubicBezTo>
                <a:close/>
                <a:moveTo>
                  <a:pt x="137" y="388"/>
                </a:moveTo>
                <a:cubicBezTo>
                  <a:pt x="158" y="363"/>
                  <a:pt x="181" y="338"/>
                  <a:pt x="205" y="315"/>
                </a:cubicBezTo>
                <a:cubicBezTo>
                  <a:pt x="209" y="317"/>
                  <a:pt x="214" y="318"/>
                  <a:pt x="218" y="318"/>
                </a:cubicBezTo>
                <a:cubicBezTo>
                  <a:pt x="190" y="336"/>
                  <a:pt x="167" y="357"/>
                  <a:pt x="146" y="382"/>
                </a:cubicBezTo>
                <a:cubicBezTo>
                  <a:pt x="146" y="382"/>
                  <a:pt x="145" y="383"/>
                  <a:pt x="145" y="383"/>
                </a:cubicBezTo>
                <a:cubicBezTo>
                  <a:pt x="145" y="383"/>
                  <a:pt x="146" y="383"/>
                  <a:pt x="146" y="383"/>
                </a:cubicBezTo>
                <a:cubicBezTo>
                  <a:pt x="175" y="357"/>
                  <a:pt x="175" y="357"/>
                  <a:pt x="175" y="357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75" y="354"/>
                  <a:pt x="177" y="353"/>
                  <a:pt x="179" y="353"/>
                </a:cubicBezTo>
                <a:cubicBezTo>
                  <a:pt x="179" y="354"/>
                  <a:pt x="179" y="354"/>
                  <a:pt x="179" y="354"/>
                </a:cubicBezTo>
                <a:cubicBezTo>
                  <a:pt x="180" y="353"/>
                  <a:pt x="180" y="353"/>
                  <a:pt x="180" y="353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82" y="351"/>
                  <a:pt x="182" y="351"/>
                  <a:pt x="182" y="351"/>
                </a:cubicBezTo>
                <a:cubicBezTo>
                  <a:pt x="183" y="351"/>
                  <a:pt x="183" y="350"/>
                  <a:pt x="181" y="350"/>
                </a:cubicBezTo>
                <a:cubicBezTo>
                  <a:pt x="189" y="348"/>
                  <a:pt x="189" y="340"/>
                  <a:pt x="195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6"/>
                  <a:pt x="197" y="336"/>
                  <a:pt x="197" y="336"/>
                </a:cubicBezTo>
                <a:cubicBezTo>
                  <a:pt x="199" y="335"/>
                  <a:pt x="199" y="335"/>
                  <a:pt x="199" y="335"/>
                </a:cubicBezTo>
                <a:cubicBezTo>
                  <a:pt x="200" y="334"/>
                  <a:pt x="200" y="334"/>
                  <a:pt x="200" y="334"/>
                </a:cubicBezTo>
                <a:cubicBezTo>
                  <a:pt x="201" y="334"/>
                  <a:pt x="202" y="334"/>
                  <a:pt x="203" y="332"/>
                </a:cubicBezTo>
                <a:cubicBezTo>
                  <a:pt x="204" y="333"/>
                  <a:pt x="207" y="330"/>
                  <a:pt x="204" y="331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11" y="329"/>
                  <a:pt x="211" y="329"/>
                  <a:pt x="211" y="329"/>
                </a:cubicBezTo>
                <a:cubicBezTo>
                  <a:pt x="186" y="356"/>
                  <a:pt x="159" y="381"/>
                  <a:pt x="136" y="409"/>
                </a:cubicBezTo>
                <a:cubicBezTo>
                  <a:pt x="131" y="408"/>
                  <a:pt x="127" y="405"/>
                  <a:pt x="124" y="402"/>
                </a:cubicBezTo>
                <a:cubicBezTo>
                  <a:pt x="133" y="398"/>
                  <a:pt x="131" y="392"/>
                  <a:pt x="137" y="388"/>
                </a:cubicBezTo>
                <a:close/>
                <a:moveTo>
                  <a:pt x="141" y="410"/>
                </a:moveTo>
                <a:cubicBezTo>
                  <a:pt x="149" y="405"/>
                  <a:pt x="158" y="396"/>
                  <a:pt x="164" y="390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85" y="372"/>
                  <a:pt x="202" y="356"/>
                  <a:pt x="219" y="339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6" y="415"/>
                  <a:pt x="136" y="414"/>
                  <a:pt x="141" y="410"/>
                </a:cubicBezTo>
                <a:close/>
                <a:moveTo>
                  <a:pt x="154" y="417"/>
                </a:moveTo>
                <a:cubicBezTo>
                  <a:pt x="202" y="365"/>
                  <a:pt x="202" y="365"/>
                  <a:pt x="202" y="365"/>
                </a:cubicBezTo>
                <a:cubicBezTo>
                  <a:pt x="204" y="369"/>
                  <a:pt x="196" y="382"/>
                  <a:pt x="193" y="386"/>
                </a:cubicBezTo>
                <a:cubicBezTo>
                  <a:pt x="181" y="398"/>
                  <a:pt x="170" y="410"/>
                  <a:pt x="158" y="421"/>
                </a:cubicBezTo>
                <a:cubicBezTo>
                  <a:pt x="155" y="422"/>
                  <a:pt x="153" y="418"/>
                  <a:pt x="154" y="417"/>
                </a:cubicBezTo>
                <a:close/>
                <a:moveTo>
                  <a:pt x="157" y="430"/>
                </a:moveTo>
                <a:cubicBezTo>
                  <a:pt x="157" y="430"/>
                  <a:pt x="157" y="430"/>
                  <a:pt x="157" y="430"/>
                </a:cubicBezTo>
                <a:cubicBezTo>
                  <a:pt x="160" y="428"/>
                  <a:pt x="163" y="431"/>
                  <a:pt x="164" y="433"/>
                </a:cubicBezTo>
                <a:cubicBezTo>
                  <a:pt x="161" y="434"/>
                  <a:pt x="158" y="432"/>
                  <a:pt x="157" y="430"/>
                </a:cubicBezTo>
                <a:close/>
                <a:moveTo>
                  <a:pt x="164" y="425"/>
                </a:moveTo>
                <a:cubicBezTo>
                  <a:pt x="171" y="419"/>
                  <a:pt x="179" y="414"/>
                  <a:pt x="186" y="409"/>
                </a:cubicBezTo>
                <a:cubicBezTo>
                  <a:pt x="182" y="414"/>
                  <a:pt x="179" y="419"/>
                  <a:pt x="173" y="422"/>
                </a:cubicBezTo>
                <a:cubicBezTo>
                  <a:pt x="171" y="424"/>
                  <a:pt x="168" y="429"/>
                  <a:pt x="164" y="425"/>
                </a:cubicBezTo>
                <a:close/>
                <a:moveTo>
                  <a:pt x="175" y="429"/>
                </a:moveTo>
                <a:cubicBezTo>
                  <a:pt x="206" y="411"/>
                  <a:pt x="206" y="411"/>
                  <a:pt x="206" y="411"/>
                </a:cubicBezTo>
                <a:cubicBezTo>
                  <a:pt x="186" y="433"/>
                  <a:pt x="186" y="433"/>
                  <a:pt x="186" y="433"/>
                </a:cubicBezTo>
                <a:cubicBezTo>
                  <a:pt x="185" y="435"/>
                  <a:pt x="178" y="432"/>
                  <a:pt x="175" y="429"/>
                </a:cubicBezTo>
                <a:close/>
                <a:moveTo>
                  <a:pt x="219" y="406"/>
                </a:moveTo>
                <a:cubicBezTo>
                  <a:pt x="219" y="406"/>
                  <a:pt x="220" y="405"/>
                  <a:pt x="222" y="405"/>
                </a:cubicBezTo>
                <a:cubicBezTo>
                  <a:pt x="224" y="404"/>
                  <a:pt x="226" y="407"/>
                  <a:pt x="230" y="407"/>
                </a:cubicBezTo>
                <a:cubicBezTo>
                  <a:pt x="218" y="415"/>
                  <a:pt x="204" y="423"/>
                  <a:pt x="194" y="433"/>
                </a:cubicBezTo>
                <a:cubicBezTo>
                  <a:pt x="200" y="424"/>
                  <a:pt x="211" y="414"/>
                  <a:pt x="219" y="406"/>
                </a:cubicBezTo>
                <a:close/>
                <a:moveTo>
                  <a:pt x="213" y="440"/>
                </a:moveTo>
                <a:cubicBezTo>
                  <a:pt x="207" y="439"/>
                  <a:pt x="199" y="439"/>
                  <a:pt x="194" y="437"/>
                </a:cubicBezTo>
                <a:cubicBezTo>
                  <a:pt x="204" y="430"/>
                  <a:pt x="215" y="420"/>
                  <a:pt x="225" y="415"/>
                </a:cubicBezTo>
                <a:cubicBezTo>
                  <a:pt x="222" y="422"/>
                  <a:pt x="222" y="422"/>
                  <a:pt x="222" y="422"/>
                </a:cubicBezTo>
                <a:cubicBezTo>
                  <a:pt x="230" y="414"/>
                  <a:pt x="241" y="404"/>
                  <a:pt x="254" y="401"/>
                </a:cubicBezTo>
                <a:cubicBezTo>
                  <a:pt x="412" y="287"/>
                  <a:pt x="412" y="287"/>
                  <a:pt x="412" y="287"/>
                </a:cubicBezTo>
                <a:cubicBezTo>
                  <a:pt x="351" y="339"/>
                  <a:pt x="282" y="386"/>
                  <a:pt x="220" y="437"/>
                </a:cubicBezTo>
                <a:cubicBezTo>
                  <a:pt x="218" y="438"/>
                  <a:pt x="216" y="441"/>
                  <a:pt x="213" y="440"/>
                </a:cubicBezTo>
                <a:close/>
                <a:moveTo>
                  <a:pt x="445" y="240"/>
                </a:moveTo>
                <a:cubicBezTo>
                  <a:pt x="442" y="242"/>
                  <a:pt x="442" y="240"/>
                  <a:pt x="443" y="239"/>
                </a:cubicBezTo>
                <a:cubicBezTo>
                  <a:pt x="450" y="235"/>
                  <a:pt x="455" y="231"/>
                  <a:pt x="462" y="229"/>
                </a:cubicBezTo>
                <a:cubicBezTo>
                  <a:pt x="460" y="250"/>
                  <a:pt x="442" y="255"/>
                  <a:pt x="430" y="266"/>
                </a:cubicBezTo>
                <a:cubicBezTo>
                  <a:pt x="391" y="298"/>
                  <a:pt x="350" y="327"/>
                  <a:pt x="308" y="356"/>
                </a:cubicBezTo>
                <a:cubicBezTo>
                  <a:pt x="308" y="356"/>
                  <a:pt x="307" y="356"/>
                  <a:pt x="306" y="356"/>
                </a:cubicBezTo>
                <a:cubicBezTo>
                  <a:pt x="301" y="360"/>
                  <a:pt x="301" y="360"/>
                  <a:pt x="301" y="360"/>
                </a:cubicBezTo>
                <a:cubicBezTo>
                  <a:pt x="302" y="358"/>
                  <a:pt x="304" y="357"/>
                  <a:pt x="306" y="356"/>
                </a:cubicBezTo>
                <a:cubicBezTo>
                  <a:pt x="322" y="345"/>
                  <a:pt x="337" y="331"/>
                  <a:pt x="352" y="318"/>
                </a:cubicBezTo>
                <a:cubicBezTo>
                  <a:pt x="353" y="318"/>
                  <a:pt x="353" y="318"/>
                  <a:pt x="353" y="318"/>
                </a:cubicBezTo>
                <a:cubicBezTo>
                  <a:pt x="354" y="318"/>
                  <a:pt x="354" y="318"/>
                  <a:pt x="354" y="318"/>
                </a:cubicBezTo>
                <a:cubicBezTo>
                  <a:pt x="385" y="294"/>
                  <a:pt x="416" y="268"/>
                  <a:pt x="445" y="242"/>
                </a:cubicBezTo>
                <a:cubicBezTo>
                  <a:pt x="445" y="241"/>
                  <a:pt x="445" y="241"/>
                  <a:pt x="445" y="240"/>
                </a:cubicBezTo>
                <a:close/>
                <a:moveTo>
                  <a:pt x="416" y="314"/>
                </a:moveTo>
                <a:cubicBezTo>
                  <a:pt x="427" y="307"/>
                  <a:pt x="438" y="302"/>
                  <a:pt x="446" y="292"/>
                </a:cubicBezTo>
                <a:cubicBezTo>
                  <a:pt x="447" y="290"/>
                  <a:pt x="441" y="292"/>
                  <a:pt x="439" y="293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41" y="284"/>
                  <a:pt x="441" y="284"/>
                  <a:pt x="441" y="284"/>
                </a:cubicBezTo>
                <a:cubicBezTo>
                  <a:pt x="436" y="286"/>
                  <a:pt x="434" y="284"/>
                  <a:pt x="436" y="283"/>
                </a:cubicBezTo>
                <a:cubicBezTo>
                  <a:pt x="442" y="278"/>
                  <a:pt x="450" y="278"/>
                  <a:pt x="455" y="271"/>
                </a:cubicBezTo>
                <a:cubicBezTo>
                  <a:pt x="450" y="289"/>
                  <a:pt x="444" y="305"/>
                  <a:pt x="436" y="319"/>
                </a:cubicBezTo>
                <a:cubicBezTo>
                  <a:pt x="407" y="334"/>
                  <a:pt x="382" y="357"/>
                  <a:pt x="354" y="374"/>
                </a:cubicBezTo>
                <a:cubicBezTo>
                  <a:pt x="378" y="354"/>
                  <a:pt x="402" y="333"/>
                  <a:pt x="425" y="311"/>
                </a:cubicBezTo>
                <a:cubicBezTo>
                  <a:pt x="422" y="312"/>
                  <a:pt x="419" y="314"/>
                  <a:pt x="416" y="314"/>
                </a:cubicBezTo>
                <a:close/>
                <a:moveTo>
                  <a:pt x="454" y="265"/>
                </a:moveTo>
                <a:cubicBezTo>
                  <a:pt x="431" y="280"/>
                  <a:pt x="411" y="297"/>
                  <a:pt x="389" y="313"/>
                </a:cubicBezTo>
                <a:cubicBezTo>
                  <a:pt x="448" y="262"/>
                  <a:pt x="448" y="262"/>
                  <a:pt x="448" y="262"/>
                </a:cubicBezTo>
                <a:cubicBezTo>
                  <a:pt x="445" y="262"/>
                  <a:pt x="445" y="262"/>
                  <a:pt x="445" y="262"/>
                </a:cubicBezTo>
                <a:cubicBezTo>
                  <a:pt x="447" y="259"/>
                  <a:pt x="450" y="256"/>
                  <a:pt x="454" y="255"/>
                </a:cubicBezTo>
                <a:cubicBezTo>
                  <a:pt x="454" y="255"/>
                  <a:pt x="455" y="256"/>
                  <a:pt x="456" y="255"/>
                </a:cubicBezTo>
                <a:cubicBezTo>
                  <a:pt x="458" y="254"/>
                  <a:pt x="458" y="263"/>
                  <a:pt x="454" y="265"/>
                </a:cubicBezTo>
                <a:close/>
                <a:moveTo>
                  <a:pt x="427" y="251"/>
                </a:moveTo>
                <a:cubicBezTo>
                  <a:pt x="389" y="285"/>
                  <a:pt x="349" y="317"/>
                  <a:pt x="308" y="349"/>
                </a:cubicBezTo>
                <a:cubicBezTo>
                  <a:pt x="307" y="350"/>
                  <a:pt x="307" y="350"/>
                  <a:pt x="307" y="350"/>
                </a:cubicBezTo>
                <a:cubicBezTo>
                  <a:pt x="306" y="351"/>
                  <a:pt x="306" y="351"/>
                  <a:pt x="306" y="351"/>
                </a:cubicBezTo>
                <a:cubicBezTo>
                  <a:pt x="292" y="363"/>
                  <a:pt x="277" y="374"/>
                  <a:pt x="263" y="386"/>
                </a:cubicBezTo>
                <a:cubicBezTo>
                  <a:pt x="264" y="381"/>
                  <a:pt x="263" y="373"/>
                  <a:pt x="265" y="371"/>
                </a:cubicBezTo>
                <a:cubicBezTo>
                  <a:pt x="316" y="328"/>
                  <a:pt x="375" y="292"/>
                  <a:pt x="428" y="250"/>
                </a:cubicBezTo>
                <a:cubicBezTo>
                  <a:pt x="428" y="250"/>
                  <a:pt x="428" y="251"/>
                  <a:pt x="427" y="251"/>
                </a:cubicBezTo>
                <a:close/>
                <a:moveTo>
                  <a:pt x="300" y="361"/>
                </a:moveTo>
                <a:cubicBezTo>
                  <a:pt x="298" y="364"/>
                  <a:pt x="295" y="365"/>
                  <a:pt x="293" y="366"/>
                </a:cubicBezTo>
                <a:cubicBezTo>
                  <a:pt x="294" y="363"/>
                  <a:pt x="297" y="363"/>
                  <a:pt x="300" y="361"/>
                </a:cubicBezTo>
                <a:close/>
                <a:moveTo>
                  <a:pt x="266" y="361"/>
                </a:moveTo>
                <a:cubicBezTo>
                  <a:pt x="302" y="326"/>
                  <a:pt x="343" y="295"/>
                  <a:pt x="385" y="266"/>
                </a:cubicBezTo>
                <a:cubicBezTo>
                  <a:pt x="346" y="297"/>
                  <a:pt x="305" y="330"/>
                  <a:pt x="267" y="366"/>
                </a:cubicBezTo>
                <a:cubicBezTo>
                  <a:pt x="265" y="368"/>
                  <a:pt x="263" y="363"/>
                  <a:pt x="266" y="361"/>
                </a:cubicBezTo>
                <a:close/>
                <a:moveTo>
                  <a:pt x="261" y="357"/>
                </a:moveTo>
                <a:cubicBezTo>
                  <a:pt x="264" y="354"/>
                  <a:pt x="267" y="348"/>
                  <a:pt x="273" y="347"/>
                </a:cubicBezTo>
                <a:cubicBezTo>
                  <a:pt x="269" y="351"/>
                  <a:pt x="265" y="356"/>
                  <a:pt x="261" y="357"/>
                </a:cubicBezTo>
                <a:close/>
                <a:moveTo>
                  <a:pt x="235" y="442"/>
                </a:moveTo>
                <a:cubicBezTo>
                  <a:pt x="234" y="443"/>
                  <a:pt x="226" y="441"/>
                  <a:pt x="222" y="441"/>
                </a:cubicBezTo>
                <a:cubicBezTo>
                  <a:pt x="283" y="388"/>
                  <a:pt x="354" y="348"/>
                  <a:pt x="417" y="298"/>
                </a:cubicBezTo>
                <a:cubicBezTo>
                  <a:pt x="418" y="296"/>
                  <a:pt x="420" y="293"/>
                  <a:pt x="423" y="292"/>
                </a:cubicBezTo>
                <a:cubicBezTo>
                  <a:pt x="422" y="294"/>
                  <a:pt x="420" y="297"/>
                  <a:pt x="417" y="298"/>
                </a:cubicBezTo>
                <a:cubicBezTo>
                  <a:pt x="416" y="298"/>
                  <a:pt x="416" y="300"/>
                  <a:pt x="416" y="300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16" y="379"/>
                  <a:pt x="269" y="404"/>
                  <a:pt x="235" y="442"/>
                </a:cubicBezTo>
                <a:close/>
                <a:moveTo>
                  <a:pt x="242" y="444"/>
                </a:moveTo>
                <a:cubicBezTo>
                  <a:pt x="248" y="436"/>
                  <a:pt x="254" y="432"/>
                  <a:pt x="259" y="427"/>
                </a:cubicBezTo>
                <a:cubicBezTo>
                  <a:pt x="309" y="388"/>
                  <a:pt x="362" y="350"/>
                  <a:pt x="415" y="314"/>
                </a:cubicBezTo>
                <a:cubicBezTo>
                  <a:pt x="377" y="351"/>
                  <a:pt x="333" y="385"/>
                  <a:pt x="290" y="417"/>
                </a:cubicBezTo>
                <a:cubicBezTo>
                  <a:pt x="276" y="427"/>
                  <a:pt x="265" y="441"/>
                  <a:pt x="242" y="444"/>
                </a:cubicBezTo>
                <a:close/>
                <a:moveTo>
                  <a:pt x="411" y="345"/>
                </a:moveTo>
                <a:cubicBezTo>
                  <a:pt x="413" y="342"/>
                  <a:pt x="413" y="342"/>
                  <a:pt x="413" y="342"/>
                </a:cubicBezTo>
                <a:cubicBezTo>
                  <a:pt x="380" y="366"/>
                  <a:pt x="349" y="392"/>
                  <a:pt x="318" y="418"/>
                </a:cubicBezTo>
                <a:cubicBezTo>
                  <a:pt x="318" y="418"/>
                  <a:pt x="318" y="419"/>
                  <a:pt x="317" y="418"/>
                </a:cubicBezTo>
                <a:cubicBezTo>
                  <a:pt x="307" y="431"/>
                  <a:pt x="289" y="441"/>
                  <a:pt x="267" y="440"/>
                </a:cubicBezTo>
                <a:cubicBezTo>
                  <a:pt x="320" y="402"/>
                  <a:pt x="375" y="366"/>
                  <a:pt x="427" y="328"/>
                </a:cubicBezTo>
                <a:cubicBezTo>
                  <a:pt x="425" y="332"/>
                  <a:pt x="422" y="333"/>
                  <a:pt x="418" y="336"/>
                </a:cubicBezTo>
                <a:cubicBezTo>
                  <a:pt x="423" y="338"/>
                  <a:pt x="427" y="334"/>
                  <a:pt x="432" y="331"/>
                </a:cubicBezTo>
                <a:cubicBezTo>
                  <a:pt x="411" y="370"/>
                  <a:pt x="371" y="387"/>
                  <a:pt x="339" y="411"/>
                </a:cubicBezTo>
                <a:cubicBezTo>
                  <a:pt x="331" y="417"/>
                  <a:pt x="322" y="423"/>
                  <a:pt x="313" y="427"/>
                </a:cubicBezTo>
                <a:cubicBezTo>
                  <a:pt x="418" y="342"/>
                  <a:pt x="418" y="342"/>
                  <a:pt x="418" y="342"/>
                </a:cubicBezTo>
                <a:cubicBezTo>
                  <a:pt x="415" y="342"/>
                  <a:pt x="414" y="345"/>
                  <a:pt x="411" y="345"/>
                </a:cubicBezTo>
                <a:close/>
                <a:moveTo>
                  <a:pt x="384" y="386"/>
                </a:moveTo>
                <a:cubicBezTo>
                  <a:pt x="371" y="401"/>
                  <a:pt x="349" y="416"/>
                  <a:pt x="329" y="424"/>
                </a:cubicBezTo>
                <a:cubicBezTo>
                  <a:pt x="346" y="410"/>
                  <a:pt x="365" y="398"/>
                  <a:pt x="384" y="386"/>
                </a:cubicBezTo>
                <a:close/>
                <a:moveTo>
                  <a:pt x="469" y="213"/>
                </a:moveTo>
                <a:cubicBezTo>
                  <a:pt x="469" y="211"/>
                  <a:pt x="469" y="205"/>
                  <a:pt x="469" y="201"/>
                </a:cubicBezTo>
                <a:cubicBezTo>
                  <a:pt x="485" y="257"/>
                  <a:pt x="468" y="322"/>
                  <a:pt x="441" y="355"/>
                </a:cubicBezTo>
                <a:cubicBezTo>
                  <a:pt x="410" y="394"/>
                  <a:pt x="373" y="426"/>
                  <a:pt x="314" y="436"/>
                </a:cubicBezTo>
                <a:cubicBezTo>
                  <a:pt x="401" y="402"/>
                  <a:pt x="459" y="334"/>
                  <a:pt x="467" y="224"/>
                </a:cubicBezTo>
                <a:cubicBezTo>
                  <a:pt x="468" y="220"/>
                  <a:pt x="471" y="217"/>
                  <a:pt x="469" y="213"/>
                </a:cubicBezTo>
                <a:close/>
                <a:moveTo>
                  <a:pt x="437" y="238"/>
                </a:moveTo>
                <a:cubicBezTo>
                  <a:pt x="405" y="259"/>
                  <a:pt x="377" y="285"/>
                  <a:pt x="345" y="306"/>
                </a:cubicBezTo>
                <a:cubicBezTo>
                  <a:pt x="345" y="306"/>
                  <a:pt x="343" y="306"/>
                  <a:pt x="343" y="306"/>
                </a:cubicBezTo>
                <a:cubicBezTo>
                  <a:pt x="442" y="223"/>
                  <a:pt x="442" y="223"/>
                  <a:pt x="442" y="223"/>
                </a:cubicBezTo>
                <a:cubicBezTo>
                  <a:pt x="439" y="223"/>
                  <a:pt x="438" y="225"/>
                  <a:pt x="436" y="224"/>
                </a:cubicBezTo>
                <a:cubicBezTo>
                  <a:pt x="445" y="218"/>
                  <a:pt x="456" y="212"/>
                  <a:pt x="464" y="203"/>
                </a:cubicBezTo>
                <a:cubicBezTo>
                  <a:pt x="466" y="225"/>
                  <a:pt x="449" y="230"/>
                  <a:pt x="437" y="238"/>
                </a:cubicBezTo>
                <a:close/>
                <a:moveTo>
                  <a:pt x="419" y="236"/>
                </a:moveTo>
                <a:cubicBezTo>
                  <a:pt x="429" y="225"/>
                  <a:pt x="442" y="214"/>
                  <a:pt x="455" y="206"/>
                </a:cubicBezTo>
                <a:cubicBezTo>
                  <a:pt x="449" y="214"/>
                  <a:pt x="440" y="218"/>
                  <a:pt x="434" y="225"/>
                </a:cubicBezTo>
                <a:lnTo>
                  <a:pt x="419" y="236"/>
                </a:lnTo>
                <a:close/>
                <a:moveTo>
                  <a:pt x="458" y="198"/>
                </a:moveTo>
                <a:cubicBezTo>
                  <a:pt x="348" y="288"/>
                  <a:pt x="348" y="288"/>
                  <a:pt x="348" y="288"/>
                </a:cubicBezTo>
                <a:cubicBezTo>
                  <a:pt x="347" y="289"/>
                  <a:pt x="345" y="288"/>
                  <a:pt x="344" y="288"/>
                </a:cubicBezTo>
                <a:cubicBezTo>
                  <a:pt x="344" y="291"/>
                  <a:pt x="341" y="293"/>
                  <a:pt x="338" y="294"/>
                </a:cubicBezTo>
                <a:cubicBezTo>
                  <a:pt x="340" y="292"/>
                  <a:pt x="342" y="289"/>
                  <a:pt x="344" y="288"/>
                </a:cubicBezTo>
                <a:cubicBezTo>
                  <a:pt x="382" y="252"/>
                  <a:pt x="423" y="220"/>
                  <a:pt x="461" y="185"/>
                </a:cubicBezTo>
                <a:cubicBezTo>
                  <a:pt x="464" y="189"/>
                  <a:pt x="462" y="194"/>
                  <a:pt x="458" y="198"/>
                </a:cubicBezTo>
                <a:close/>
                <a:moveTo>
                  <a:pt x="330" y="295"/>
                </a:moveTo>
                <a:cubicBezTo>
                  <a:pt x="339" y="285"/>
                  <a:pt x="349" y="275"/>
                  <a:pt x="360" y="267"/>
                </a:cubicBezTo>
                <a:cubicBezTo>
                  <a:pt x="360" y="268"/>
                  <a:pt x="360" y="268"/>
                  <a:pt x="359" y="268"/>
                </a:cubicBezTo>
                <a:cubicBezTo>
                  <a:pt x="350" y="278"/>
                  <a:pt x="340" y="287"/>
                  <a:pt x="330" y="295"/>
                </a:cubicBezTo>
                <a:close/>
                <a:moveTo>
                  <a:pt x="457" y="159"/>
                </a:moveTo>
                <a:cubicBezTo>
                  <a:pt x="455" y="167"/>
                  <a:pt x="439" y="164"/>
                  <a:pt x="450" y="166"/>
                </a:cubicBezTo>
                <a:cubicBezTo>
                  <a:pt x="416" y="194"/>
                  <a:pt x="382" y="221"/>
                  <a:pt x="352" y="252"/>
                </a:cubicBezTo>
                <a:cubicBezTo>
                  <a:pt x="353" y="255"/>
                  <a:pt x="343" y="254"/>
                  <a:pt x="350" y="257"/>
                </a:cubicBezTo>
                <a:cubicBezTo>
                  <a:pt x="351" y="256"/>
                  <a:pt x="351" y="256"/>
                  <a:pt x="351" y="256"/>
                </a:cubicBezTo>
                <a:cubicBezTo>
                  <a:pt x="352" y="255"/>
                  <a:pt x="352" y="255"/>
                  <a:pt x="352" y="255"/>
                </a:cubicBezTo>
                <a:cubicBezTo>
                  <a:pt x="353" y="254"/>
                  <a:pt x="353" y="254"/>
                  <a:pt x="353" y="254"/>
                </a:cubicBezTo>
                <a:cubicBezTo>
                  <a:pt x="356" y="249"/>
                  <a:pt x="360" y="248"/>
                  <a:pt x="364" y="244"/>
                </a:cubicBezTo>
                <a:cubicBezTo>
                  <a:pt x="387" y="221"/>
                  <a:pt x="416" y="201"/>
                  <a:pt x="439" y="179"/>
                </a:cubicBezTo>
                <a:cubicBezTo>
                  <a:pt x="414" y="205"/>
                  <a:pt x="382" y="230"/>
                  <a:pt x="356" y="254"/>
                </a:cubicBezTo>
                <a:cubicBezTo>
                  <a:pt x="355" y="256"/>
                  <a:pt x="355" y="256"/>
                  <a:pt x="355" y="256"/>
                </a:cubicBezTo>
                <a:cubicBezTo>
                  <a:pt x="354" y="258"/>
                  <a:pt x="352" y="260"/>
                  <a:pt x="349" y="261"/>
                </a:cubicBezTo>
                <a:cubicBezTo>
                  <a:pt x="349" y="262"/>
                  <a:pt x="349" y="262"/>
                  <a:pt x="349" y="262"/>
                </a:cubicBezTo>
                <a:cubicBezTo>
                  <a:pt x="348" y="263"/>
                  <a:pt x="348" y="263"/>
                  <a:pt x="348" y="263"/>
                </a:cubicBezTo>
                <a:cubicBezTo>
                  <a:pt x="346" y="262"/>
                  <a:pt x="344" y="264"/>
                  <a:pt x="344" y="266"/>
                </a:cubicBezTo>
                <a:cubicBezTo>
                  <a:pt x="343" y="267"/>
                  <a:pt x="343" y="267"/>
                  <a:pt x="343" y="267"/>
                </a:cubicBezTo>
                <a:cubicBezTo>
                  <a:pt x="341" y="269"/>
                  <a:pt x="341" y="269"/>
                  <a:pt x="341" y="269"/>
                </a:cubicBezTo>
                <a:cubicBezTo>
                  <a:pt x="340" y="269"/>
                  <a:pt x="338" y="270"/>
                  <a:pt x="338" y="271"/>
                </a:cubicBezTo>
                <a:cubicBezTo>
                  <a:pt x="338" y="274"/>
                  <a:pt x="336" y="276"/>
                  <a:pt x="333" y="276"/>
                </a:cubicBezTo>
                <a:cubicBezTo>
                  <a:pt x="332" y="277"/>
                  <a:pt x="332" y="277"/>
                  <a:pt x="332" y="277"/>
                </a:cubicBezTo>
                <a:cubicBezTo>
                  <a:pt x="330" y="277"/>
                  <a:pt x="329" y="279"/>
                  <a:pt x="327" y="281"/>
                </a:cubicBezTo>
                <a:cubicBezTo>
                  <a:pt x="325" y="283"/>
                  <a:pt x="323" y="286"/>
                  <a:pt x="320" y="288"/>
                </a:cubicBezTo>
                <a:cubicBezTo>
                  <a:pt x="319" y="290"/>
                  <a:pt x="317" y="292"/>
                  <a:pt x="315" y="293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3" y="295"/>
                  <a:pt x="313" y="295"/>
                  <a:pt x="313" y="295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60" y="252"/>
                  <a:pt x="414" y="215"/>
                  <a:pt x="457" y="166"/>
                </a:cubicBezTo>
                <a:cubicBezTo>
                  <a:pt x="458" y="170"/>
                  <a:pt x="462" y="175"/>
                  <a:pt x="460" y="178"/>
                </a:cubicBezTo>
                <a:cubicBezTo>
                  <a:pt x="427" y="210"/>
                  <a:pt x="393" y="239"/>
                  <a:pt x="355" y="265"/>
                </a:cubicBezTo>
                <a:cubicBezTo>
                  <a:pt x="322" y="295"/>
                  <a:pt x="293" y="327"/>
                  <a:pt x="259" y="351"/>
                </a:cubicBezTo>
                <a:cubicBezTo>
                  <a:pt x="255" y="354"/>
                  <a:pt x="252" y="347"/>
                  <a:pt x="257" y="347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42"/>
                  <a:pt x="257" y="342"/>
                  <a:pt x="257" y="342"/>
                </a:cubicBezTo>
                <a:cubicBezTo>
                  <a:pt x="254" y="343"/>
                  <a:pt x="253" y="349"/>
                  <a:pt x="251" y="349"/>
                </a:cubicBezTo>
                <a:cubicBezTo>
                  <a:pt x="247" y="350"/>
                  <a:pt x="242" y="347"/>
                  <a:pt x="237" y="347"/>
                </a:cubicBezTo>
                <a:cubicBezTo>
                  <a:pt x="307" y="289"/>
                  <a:pt x="374" y="227"/>
                  <a:pt x="440" y="166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45" y="163"/>
                  <a:pt x="445" y="159"/>
                  <a:pt x="452" y="159"/>
                </a:cubicBezTo>
                <a:cubicBezTo>
                  <a:pt x="454" y="155"/>
                  <a:pt x="457" y="158"/>
                  <a:pt x="457" y="159"/>
                </a:cubicBezTo>
                <a:close/>
                <a:moveTo>
                  <a:pt x="455" y="147"/>
                </a:moveTo>
                <a:cubicBezTo>
                  <a:pt x="454" y="146"/>
                  <a:pt x="455" y="151"/>
                  <a:pt x="454" y="152"/>
                </a:cubicBezTo>
                <a:cubicBezTo>
                  <a:pt x="449" y="156"/>
                  <a:pt x="443" y="159"/>
                  <a:pt x="439" y="164"/>
                </a:cubicBezTo>
                <a:cubicBezTo>
                  <a:pt x="436" y="166"/>
                  <a:pt x="434" y="162"/>
                  <a:pt x="437" y="162"/>
                </a:cubicBezTo>
                <a:cubicBezTo>
                  <a:pt x="440" y="155"/>
                  <a:pt x="448" y="155"/>
                  <a:pt x="452" y="148"/>
                </a:cubicBezTo>
                <a:cubicBezTo>
                  <a:pt x="445" y="151"/>
                  <a:pt x="451" y="144"/>
                  <a:pt x="455" y="147"/>
                </a:cubicBezTo>
                <a:close/>
                <a:moveTo>
                  <a:pt x="446" y="126"/>
                </a:moveTo>
                <a:cubicBezTo>
                  <a:pt x="449" y="130"/>
                  <a:pt x="452" y="139"/>
                  <a:pt x="450" y="141"/>
                </a:cubicBezTo>
                <a:cubicBezTo>
                  <a:pt x="342" y="224"/>
                  <a:pt x="342" y="224"/>
                  <a:pt x="342" y="224"/>
                </a:cubicBezTo>
                <a:lnTo>
                  <a:pt x="446" y="126"/>
                </a:lnTo>
                <a:close/>
                <a:moveTo>
                  <a:pt x="441" y="125"/>
                </a:moveTo>
                <a:cubicBezTo>
                  <a:pt x="419" y="147"/>
                  <a:pt x="394" y="166"/>
                  <a:pt x="369" y="185"/>
                </a:cubicBezTo>
                <a:cubicBezTo>
                  <a:pt x="363" y="190"/>
                  <a:pt x="357" y="196"/>
                  <a:pt x="350" y="199"/>
                </a:cubicBezTo>
                <a:cubicBezTo>
                  <a:pt x="438" y="113"/>
                  <a:pt x="438" y="113"/>
                  <a:pt x="438" y="113"/>
                </a:cubicBezTo>
                <a:cubicBezTo>
                  <a:pt x="440" y="114"/>
                  <a:pt x="447" y="119"/>
                  <a:pt x="441" y="125"/>
                </a:cubicBezTo>
                <a:close/>
                <a:moveTo>
                  <a:pt x="413" y="129"/>
                </a:moveTo>
                <a:cubicBezTo>
                  <a:pt x="415" y="130"/>
                  <a:pt x="419" y="126"/>
                  <a:pt x="417" y="130"/>
                </a:cubicBezTo>
                <a:cubicBezTo>
                  <a:pt x="416" y="131"/>
                  <a:pt x="411" y="133"/>
                  <a:pt x="413" y="129"/>
                </a:cubicBezTo>
                <a:close/>
                <a:moveTo>
                  <a:pt x="433" y="110"/>
                </a:moveTo>
                <a:cubicBezTo>
                  <a:pt x="398" y="136"/>
                  <a:pt x="365" y="163"/>
                  <a:pt x="333" y="192"/>
                </a:cubicBezTo>
                <a:cubicBezTo>
                  <a:pt x="331" y="193"/>
                  <a:pt x="329" y="195"/>
                  <a:pt x="326" y="195"/>
                </a:cubicBezTo>
                <a:cubicBezTo>
                  <a:pt x="429" y="100"/>
                  <a:pt x="429" y="100"/>
                  <a:pt x="429" y="100"/>
                </a:cubicBezTo>
                <a:cubicBezTo>
                  <a:pt x="432" y="101"/>
                  <a:pt x="439" y="107"/>
                  <a:pt x="433" y="110"/>
                </a:cubicBezTo>
                <a:close/>
                <a:moveTo>
                  <a:pt x="428" y="96"/>
                </a:moveTo>
                <a:cubicBezTo>
                  <a:pt x="373" y="137"/>
                  <a:pt x="373" y="137"/>
                  <a:pt x="373" y="137"/>
                </a:cubicBezTo>
                <a:cubicBezTo>
                  <a:pt x="382" y="127"/>
                  <a:pt x="394" y="118"/>
                  <a:pt x="404" y="109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9" y="106"/>
                  <a:pt x="416" y="98"/>
                  <a:pt x="420" y="90"/>
                </a:cubicBezTo>
                <a:cubicBezTo>
                  <a:pt x="398" y="99"/>
                  <a:pt x="378" y="117"/>
                  <a:pt x="359" y="129"/>
                </a:cubicBezTo>
                <a:cubicBezTo>
                  <a:pt x="354" y="133"/>
                  <a:pt x="348" y="136"/>
                  <a:pt x="343" y="141"/>
                </a:cubicBezTo>
                <a:cubicBezTo>
                  <a:pt x="343" y="141"/>
                  <a:pt x="343" y="142"/>
                  <a:pt x="343" y="143"/>
                </a:cubicBezTo>
                <a:cubicBezTo>
                  <a:pt x="343" y="142"/>
                  <a:pt x="345" y="143"/>
                  <a:pt x="347" y="141"/>
                </a:cubicBezTo>
                <a:cubicBezTo>
                  <a:pt x="367" y="129"/>
                  <a:pt x="386" y="113"/>
                  <a:pt x="408" y="99"/>
                </a:cubicBezTo>
                <a:cubicBezTo>
                  <a:pt x="375" y="128"/>
                  <a:pt x="345" y="159"/>
                  <a:pt x="311" y="186"/>
                </a:cubicBezTo>
                <a:cubicBezTo>
                  <a:pt x="311" y="188"/>
                  <a:pt x="314" y="190"/>
                  <a:pt x="315" y="189"/>
                </a:cubicBezTo>
                <a:cubicBezTo>
                  <a:pt x="339" y="169"/>
                  <a:pt x="362" y="149"/>
                  <a:pt x="387" y="131"/>
                </a:cubicBezTo>
                <a:cubicBezTo>
                  <a:pt x="262" y="251"/>
                  <a:pt x="262" y="251"/>
                  <a:pt x="262" y="251"/>
                </a:cubicBezTo>
                <a:cubicBezTo>
                  <a:pt x="263" y="244"/>
                  <a:pt x="262" y="236"/>
                  <a:pt x="264" y="235"/>
                </a:cubicBezTo>
                <a:cubicBezTo>
                  <a:pt x="283" y="221"/>
                  <a:pt x="299" y="205"/>
                  <a:pt x="311" y="186"/>
                </a:cubicBezTo>
                <a:cubicBezTo>
                  <a:pt x="311" y="185"/>
                  <a:pt x="311" y="183"/>
                  <a:pt x="311" y="183"/>
                </a:cubicBezTo>
                <a:cubicBezTo>
                  <a:pt x="315" y="172"/>
                  <a:pt x="316" y="160"/>
                  <a:pt x="314" y="148"/>
                </a:cubicBezTo>
                <a:cubicBezTo>
                  <a:pt x="335" y="121"/>
                  <a:pt x="365" y="100"/>
                  <a:pt x="396" y="83"/>
                </a:cubicBezTo>
                <a:cubicBezTo>
                  <a:pt x="370" y="107"/>
                  <a:pt x="342" y="129"/>
                  <a:pt x="320" y="156"/>
                </a:cubicBezTo>
                <a:cubicBezTo>
                  <a:pt x="319" y="157"/>
                  <a:pt x="317" y="165"/>
                  <a:pt x="322" y="161"/>
                </a:cubicBezTo>
                <a:cubicBezTo>
                  <a:pt x="328" y="156"/>
                  <a:pt x="338" y="150"/>
                  <a:pt x="343" y="143"/>
                </a:cubicBezTo>
                <a:cubicBezTo>
                  <a:pt x="339" y="143"/>
                  <a:pt x="337" y="147"/>
                  <a:pt x="333" y="148"/>
                </a:cubicBezTo>
                <a:cubicBezTo>
                  <a:pt x="357" y="123"/>
                  <a:pt x="385" y="100"/>
                  <a:pt x="410" y="77"/>
                </a:cubicBezTo>
                <a:cubicBezTo>
                  <a:pt x="418" y="81"/>
                  <a:pt x="424" y="89"/>
                  <a:pt x="428" y="96"/>
                </a:cubicBezTo>
                <a:close/>
                <a:moveTo>
                  <a:pt x="408" y="73"/>
                </a:moveTo>
                <a:cubicBezTo>
                  <a:pt x="386" y="82"/>
                  <a:pt x="366" y="96"/>
                  <a:pt x="348" y="110"/>
                </a:cubicBezTo>
                <a:cubicBezTo>
                  <a:pt x="394" y="62"/>
                  <a:pt x="394" y="62"/>
                  <a:pt x="394" y="62"/>
                </a:cubicBezTo>
                <a:cubicBezTo>
                  <a:pt x="395" y="61"/>
                  <a:pt x="404" y="68"/>
                  <a:pt x="408" y="73"/>
                </a:cubicBezTo>
                <a:close/>
                <a:moveTo>
                  <a:pt x="384" y="54"/>
                </a:moveTo>
                <a:cubicBezTo>
                  <a:pt x="372" y="61"/>
                  <a:pt x="360" y="69"/>
                  <a:pt x="347" y="76"/>
                </a:cubicBezTo>
                <a:cubicBezTo>
                  <a:pt x="355" y="67"/>
                  <a:pt x="355" y="67"/>
                  <a:pt x="355" y="67"/>
                </a:cubicBezTo>
                <a:cubicBezTo>
                  <a:pt x="334" y="79"/>
                  <a:pt x="318" y="97"/>
                  <a:pt x="301" y="114"/>
                </a:cubicBezTo>
                <a:cubicBezTo>
                  <a:pt x="298" y="116"/>
                  <a:pt x="303" y="118"/>
                  <a:pt x="304" y="116"/>
                </a:cubicBezTo>
                <a:cubicBezTo>
                  <a:pt x="325" y="97"/>
                  <a:pt x="347" y="79"/>
                  <a:pt x="373" y="64"/>
                </a:cubicBezTo>
                <a:cubicBezTo>
                  <a:pt x="373" y="68"/>
                  <a:pt x="369" y="70"/>
                  <a:pt x="368" y="71"/>
                </a:cubicBezTo>
                <a:cubicBezTo>
                  <a:pt x="376" y="65"/>
                  <a:pt x="381" y="69"/>
                  <a:pt x="387" y="60"/>
                </a:cubicBezTo>
                <a:cubicBezTo>
                  <a:pt x="388" y="59"/>
                  <a:pt x="394" y="57"/>
                  <a:pt x="392" y="60"/>
                </a:cubicBezTo>
                <a:cubicBezTo>
                  <a:pt x="365" y="87"/>
                  <a:pt x="337" y="113"/>
                  <a:pt x="313" y="141"/>
                </a:cubicBezTo>
                <a:cubicBezTo>
                  <a:pt x="311" y="136"/>
                  <a:pt x="303" y="133"/>
                  <a:pt x="311" y="126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53" y="83"/>
                  <a:pt x="336" y="99"/>
                  <a:pt x="319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3" y="119"/>
                  <a:pt x="308" y="124"/>
                  <a:pt x="303" y="126"/>
                </a:cubicBezTo>
                <a:cubicBezTo>
                  <a:pt x="297" y="117"/>
                  <a:pt x="291" y="109"/>
                  <a:pt x="283" y="103"/>
                </a:cubicBezTo>
                <a:cubicBezTo>
                  <a:pt x="308" y="85"/>
                  <a:pt x="337" y="69"/>
                  <a:pt x="364" y="53"/>
                </a:cubicBezTo>
                <a:cubicBezTo>
                  <a:pt x="365" y="52"/>
                  <a:pt x="361" y="58"/>
                  <a:pt x="361" y="62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8" y="49"/>
                  <a:pt x="382" y="51"/>
                  <a:pt x="384" y="54"/>
                </a:cubicBezTo>
                <a:close/>
                <a:moveTo>
                  <a:pt x="352" y="34"/>
                </a:moveTo>
                <a:cubicBezTo>
                  <a:pt x="358" y="35"/>
                  <a:pt x="365" y="39"/>
                  <a:pt x="371" y="45"/>
                </a:cubicBezTo>
                <a:cubicBezTo>
                  <a:pt x="343" y="60"/>
                  <a:pt x="316" y="76"/>
                  <a:pt x="291" y="93"/>
                </a:cubicBezTo>
                <a:cubicBezTo>
                  <a:pt x="305" y="78"/>
                  <a:pt x="322" y="63"/>
                  <a:pt x="336" y="49"/>
                </a:cubicBezTo>
                <a:cubicBezTo>
                  <a:pt x="338" y="47"/>
                  <a:pt x="332" y="51"/>
                  <a:pt x="329" y="52"/>
                </a:cubicBezTo>
                <a:cubicBezTo>
                  <a:pt x="310" y="66"/>
                  <a:pt x="294" y="83"/>
                  <a:pt x="278" y="101"/>
                </a:cubicBezTo>
                <a:cubicBezTo>
                  <a:pt x="274" y="98"/>
                  <a:pt x="268" y="95"/>
                  <a:pt x="261" y="94"/>
                </a:cubicBezTo>
                <a:cubicBezTo>
                  <a:pt x="285" y="71"/>
                  <a:pt x="314" y="53"/>
                  <a:pt x="343" y="37"/>
                </a:cubicBezTo>
                <a:cubicBezTo>
                  <a:pt x="340" y="38"/>
                  <a:pt x="336" y="47"/>
                  <a:pt x="340" y="45"/>
                </a:cubicBezTo>
                <a:cubicBezTo>
                  <a:pt x="346" y="41"/>
                  <a:pt x="347" y="34"/>
                  <a:pt x="352" y="34"/>
                </a:cubicBezTo>
                <a:close/>
                <a:moveTo>
                  <a:pt x="346" y="30"/>
                </a:moveTo>
                <a:cubicBezTo>
                  <a:pt x="327" y="40"/>
                  <a:pt x="310" y="51"/>
                  <a:pt x="293" y="64"/>
                </a:cubicBezTo>
                <a:cubicBezTo>
                  <a:pt x="294" y="61"/>
                  <a:pt x="304" y="52"/>
                  <a:pt x="309" y="48"/>
                </a:cubicBezTo>
                <a:cubicBezTo>
                  <a:pt x="300" y="50"/>
                  <a:pt x="310" y="44"/>
                  <a:pt x="310" y="43"/>
                </a:cubicBezTo>
                <a:cubicBezTo>
                  <a:pt x="312" y="41"/>
                  <a:pt x="314" y="39"/>
                  <a:pt x="317" y="37"/>
                </a:cubicBezTo>
                <a:cubicBezTo>
                  <a:pt x="318" y="36"/>
                  <a:pt x="316" y="44"/>
                  <a:pt x="320" y="38"/>
                </a:cubicBezTo>
                <a:cubicBezTo>
                  <a:pt x="322" y="34"/>
                  <a:pt x="329" y="32"/>
                  <a:pt x="330" y="24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88" y="47"/>
                  <a:pt x="301" y="41"/>
                  <a:pt x="305" y="27"/>
                </a:cubicBezTo>
                <a:cubicBezTo>
                  <a:pt x="305" y="30"/>
                  <a:pt x="309" y="29"/>
                  <a:pt x="310" y="28"/>
                </a:cubicBezTo>
                <a:cubicBezTo>
                  <a:pt x="314" y="24"/>
                  <a:pt x="317" y="19"/>
                  <a:pt x="320" y="20"/>
                </a:cubicBezTo>
                <a:cubicBezTo>
                  <a:pt x="329" y="21"/>
                  <a:pt x="338" y="26"/>
                  <a:pt x="346" y="30"/>
                </a:cubicBezTo>
                <a:close/>
                <a:moveTo>
                  <a:pt x="299" y="16"/>
                </a:moveTo>
                <a:cubicBezTo>
                  <a:pt x="299" y="16"/>
                  <a:pt x="299" y="15"/>
                  <a:pt x="300" y="15"/>
                </a:cubicBezTo>
                <a:cubicBezTo>
                  <a:pt x="304" y="14"/>
                  <a:pt x="308" y="16"/>
                  <a:pt x="315" y="17"/>
                </a:cubicBezTo>
                <a:cubicBezTo>
                  <a:pt x="275" y="38"/>
                  <a:pt x="242" y="67"/>
                  <a:pt x="210" y="94"/>
                </a:cubicBezTo>
                <a:cubicBezTo>
                  <a:pt x="235" y="64"/>
                  <a:pt x="268" y="41"/>
                  <a:pt x="299" y="16"/>
                </a:cubicBezTo>
                <a:close/>
                <a:moveTo>
                  <a:pt x="207" y="91"/>
                </a:moveTo>
                <a:cubicBezTo>
                  <a:pt x="199" y="101"/>
                  <a:pt x="185" y="101"/>
                  <a:pt x="175" y="109"/>
                </a:cubicBezTo>
                <a:cubicBezTo>
                  <a:pt x="208" y="74"/>
                  <a:pt x="253" y="44"/>
                  <a:pt x="293" y="14"/>
                </a:cubicBezTo>
                <a:cubicBezTo>
                  <a:pt x="265" y="39"/>
                  <a:pt x="229" y="61"/>
                  <a:pt x="207" y="91"/>
                </a:cubicBezTo>
                <a:close/>
                <a:moveTo>
                  <a:pt x="286" y="13"/>
                </a:moveTo>
                <a:cubicBezTo>
                  <a:pt x="239" y="49"/>
                  <a:pt x="188" y="81"/>
                  <a:pt x="144" y="121"/>
                </a:cubicBezTo>
                <a:cubicBezTo>
                  <a:pt x="130" y="134"/>
                  <a:pt x="116" y="149"/>
                  <a:pt x="100" y="161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100" y="158"/>
                  <a:pt x="99" y="158"/>
                  <a:pt x="99" y="158"/>
                </a:cubicBezTo>
                <a:cubicBezTo>
                  <a:pt x="88" y="164"/>
                  <a:pt x="76" y="174"/>
                  <a:pt x="69" y="182"/>
                </a:cubicBezTo>
                <a:cubicBezTo>
                  <a:pt x="69" y="185"/>
                  <a:pt x="67" y="185"/>
                  <a:pt x="65" y="187"/>
                </a:cubicBezTo>
                <a:cubicBezTo>
                  <a:pt x="64" y="185"/>
                  <a:pt x="62" y="187"/>
                  <a:pt x="62" y="18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63" y="190"/>
                  <a:pt x="63" y="190"/>
                </a:cubicBezTo>
                <a:cubicBezTo>
                  <a:pt x="54" y="194"/>
                  <a:pt x="39" y="210"/>
                  <a:pt x="38" y="215"/>
                </a:cubicBezTo>
                <a:cubicBezTo>
                  <a:pt x="40" y="215"/>
                  <a:pt x="41" y="215"/>
                  <a:pt x="41" y="215"/>
                </a:cubicBezTo>
                <a:cubicBezTo>
                  <a:pt x="54" y="204"/>
                  <a:pt x="66" y="193"/>
                  <a:pt x="79" y="183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32" y="237"/>
                  <a:pt x="32" y="237"/>
                  <a:pt x="32" y="237"/>
                </a:cubicBezTo>
                <a:cubicBezTo>
                  <a:pt x="31" y="225"/>
                  <a:pt x="30" y="211"/>
                  <a:pt x="34" y="201"/>
                </a:cubicBezTo>
                <a:cubicBezTo>
                  <a:pt x="47" y="192"/>
                  <a:pt x="57" y="181"/>
                  <a:pt x="68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2" y="167"/>
                  <a:pt x="72" y="167"/>
                  <a:pt x="72" y="167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2"/>
                  <a:pt x="70" y="167"/>
                  <a:pt x="70" y="167"/>
                </a:cubicBezTo>
                <a:cubicBezTo>
                  <a:pt x="69" y="168"/>
                  <a:pt x="68" y="169"/>
                  <a:pt x="66" y="169"/>
                </a:cubicBezTo>
                <a:cubicBezTo>
                  <a:pt x="115" y="112"/>
                  <a:pt x="173" y="65"/>
                  <a:pt x="232" y="19"/>
                </a:cubicBezTo>
                <a:cubicBezTo>
                  <a:pt x="240" y="7"/>
                  <a:pt x="268" y="10"/>
                  <a:pt x="286" y="13"/>
                </a:cubicBezTo>
                <a:close/>
                <a:moveTo>
                  <a:pt x="161" y="45"/>
                </a:moveTo>
                <a:cubicBezTo>
                  <a:pt x="119" y="81"/>
                  <a:pt x="77" y="117"/>
                  <a:pt x="41" y="163"/>
                </a:cubicBezTo>
                <a:cubicBezTo>
                  <a:pt x="43" y="150"/>
                  <a:pt x="50" y="140"/>
                  <a:pt x="55" y="130"/>
                </a:cubicBezTo>
                <a:cubicBezTo>
                  <a:pt x="88" y="100"/>
                  <a:pt x="123" y="70"/>
                  <a:pt x="161" y="45"/>
                </a:cubicBezTo>
                <a:close/>
                <a:moveTo>
                  <a:pt x="65" y="116"/>
                </a:moveTo>
                <a:cubicBezTo>
                  <a:pt x="94" y="83"/>
                  <a:pt x="122" y="49"/>
                  <a:pt x="167" y="32"/>
                </a:cubicBezTo>
                <a:cubicBezTo>
                  <a:pt x="170" y="31"/>
                  <a:pt x="178" y="28"/>
                  <a:pt x="181" y="28"/>
                </a:cubicBezTo>
                <a:cubicBezTo>
                  <a:pt x="138" y="52"/>
                  <a:pt x="101" y="85"/>
                  <a:pt x="65" y="116"/>
                </a:cubicBezTo>
                <a:close/>
                <a:moveTo>
                  <a:pt x="122" y="94"/>
                </a:moveTo>
                <a:cubicBezTo>
                  <a:pt x="143" y="78"/>
                  <a:pt x="164" y="64"/>
                  <a:pt x="186" y="50"/>
                </a:cubicBezTo>
                <a:cubicBezTo>
                  <a:pt x="137" y="91"/>
                  <a:pt x="88" y="134"/>
                  <a:pt x="47" y="184"/>
                </a:cubicBezTo>
                <a:cubicBezTo>
                  <a:pt x="44" y="188"/>
                  <a:pt x="41" y="192"/>
                  <a:pt x="35" y="195"/>
                </a:cubicBezTo>
                <a:cubicBezTo>
                  <a:pt x="34" y="189"/>
                  <a:pt x="34" y="176"/>
                  <a:pt x="38" y="172"/>
                </a:cubicBezTo>
                <a:cubicBezTo>
                  <a:pt x="65" y="145"/>
                  <a:pt x="92" y="118"/>
                  <a:pt x="122" y="94"/>
                </a:cubicBezTo>
                <a:close/>
                <a:moveTo>
                  <a:pt x="224" y="16"/>
                </a:moveTo>
                <a:cubicBezTo>
                  <a:pt x="174" y="53"/>
                  <a:pt x="124" y="87"/>
                  <a:pt x="78" y="127"/>
                </a:cubicBezTo>
                <a:cubicBezTo>
                  <a:pt x="116" y="90"/>
                  <a:pt x="154" y="55"/>
                  <a:pt x="195" y="24"/>
                </a:cubicBezTo>
                <a:cubicBezTo>
                  <a:pt x="199" y="21"/>
                  <a:pt x="213" y="18"/>
                  <a:pt x="217" y="17"/>
                </a:cubicBezTo>
                <a:cubicBezTo>
                  <a:pt x="219" y="16"/>
                  <a:pt x="221" y="16"/>
                  <a:pt x="224" y="16"/>
                </a:cubicBezTo>
                <a:close/>
                <a:moveTo>
                  <a:pt x="17" y="182"/>
                </a:moveTo>
                <a:cubicBezTo>
                  <a:pt x="38" y="114"/>
                  <a:pt x="75" y="64"/>
                  <a:pt x="133" y="34"/>
                </a:cubicBezTo>
                <a:cubicBezTo>
                  <a:pt x="152" y="25"/>
                  <a:pt x="172" y="17"/>
                  <a:pt x="197" y="15"/>
                </a:cubicBezTo>
                <a:cubicBezTo>
                  <a:pt x="198" y="15"/>
                  <a:pt x="201" y="14"/>
                  <a:pt x="202" y="13"/>
                </a:cubicBezTo>
                <a:cubicBezTo>
                  <a:pt x="204" y="13"/>
                  <a:pt x="210" y="12"/>
                  <a:pt x="212" y="12"/>
                </a:cubicBezTo>
                <a:cubicBezTo>
                  <a:pt x="145" y="27"/>
                  <a:pt x="95" y="59"/>
                  <a:pt x="61" y="108"/>
                </a:cubicBezTo>
                <a:cubicBezTo>
                  <a:pt x="44" y="133"/>
                  <a:pt x="30" y="165"/>
                  <a:pt x="27" y="204"/>
                </a:cubicBezTo>
                <a:cubicBezTo>
                  <a:pt x="23" y="206"/>
                  <a:pt x="19" y="205"/>
                  <a:pt x="17" y="206"/>
                </a:cubicBezTo>
                <a:cubicBezTo>
                  <a:pt x="16" y="212"/>
                  <a:pt x="23" y="209"/>
                  <a:pt x="25" y="209"/>
                </a:cubicBezTo>
                <a:cubicBezTo>
                  <a:pt x="24" y="235"/>
                  <a:pt x="29" y="258"/>
                  <a:pt x="33" y="279"/>
                </a:cubicBezTo>
                <a:cubicBezTo>
                  <a:pt x="34" y="284"/>
                  <a:pt x="29" y="287"/>
                  <a:pt x="28" y="292"/>
                </a:cubicBezTo>
                <a:cubicBezTo>
                  <a:pt x="31" y="290"/>
                  <a:pt x="34" y="288"/>
                  <a:pt x="35" y="292"/>
                </a:cubicBezTo>
                <a:cubicBezTo>
                  <a:pt x="36" y="299"/>
                  <a:pt x="41" y="307"/>
                  <a:pt x="42" y="314"/>
                </a:cubicBezTo>
                <a:cubicBezTo>
                  <a:pt x="42" y="318"/>
                  <a:pt x="34" y="322"/>
                  <a:pt x="35" y="328"/>
                </a:cubicBezTo>
                <a:cubicBezTo>
                  <a:pt x="40" y="328"/>
                  <a:pt x="42" y="324"/>
                  <a:pt x="45" y="321"/>
                </a:cubicBezTo>
                <a:cubicBezTo>
                  <a:pt x="51" y="326"/>
                  <a:pt x="54" y="336"/>
                  <a:pt x="58" y="343"/>
                </a:cubicBezTo>
                <a:cubicBezTo>
                  <a:pt x="55" y="345"/>
                  <a:pt x="53" y="349"/>
                  <a:pt x="55" y="351"/>
                </a:cubicBezTo>
                <a:cubicBezTo>
                  <a:pt x="58" y="355"/>
                  <a:pt x="63" y="342"/>
                  <a:pt x="66" y="353"/>
                </a:cubicBezTo>
                <a:cubicBezTo>
                  <a:pt x="67" y="355"/>
                  <a:pt x="71" y="357"/>
                  <a:pt x="68" y="360"/>
                </a:cubicBezTo>
                <a:cubicBezTo>
                  <a:pt x="65" y="361"/>
                  <a:pt x="67" y="367"/>
                  <a:pt x="71" y="365"/>
                </a:cubicBezTo>
                <a:cubicBezTo>
                  <a:pt x="71" y="363"/>
                  <a:pt x="75" y="361"/>
                  <a:pt x="75" y="365"/>
                </a:cubicBezTo>
                <a:cubicBezTo>
                  <a:pt x="84" y="367"/>
                  <a:pt x="74" y="375"/>
                  <a:pt x="80" y="376"/>
                </a:cubicBezTo>
                <a:cubicBezTo>
                  <a:pt x="84" y="372"/>
                  <a:pt x="87" y="378"/>
                  <a:pt x="87" y="380"/>
                </a:cubicBezTo>
                <a:cubicBezTo>
                  <a:pt x="86" y="382"/>
                  <a:pt x="84" y="384"/>
                  <a:pt x="87" y="387"/>
                </a:cubicBezTo>
                <a:cubicBezTo>
                  <a:pt x="89" y="385"/>
                  <a:pt x="93" y="383"/>
                  <a:pt x="96" y="387"/>
                </a:cubicBezTo>
                <a:cubicBezTo>
                  <a:pt x="108" y="402"/>
                  <a:pt x="126" y="413"/>
                  <a:pt x="143" y="424"/>
                </a:cubicBezTo>
                <a:cubicBezTo>
                  <a:pt x="121" y="417"/>
                  <a:pt x="100" y="404"/>
                  <a:pt x="84" y="389"/>
                </a:cubicBezTo>
                <a:cubicBezTo>
                  <a:pt x="48" y="358"/>
                  <a:pt x="15" y="321"/>
                  <a:pt x="11" y="260"/>
                </a:cubicBezTo>
                <a:cubicBezTo>
                  <a:pt x="10" y="236"/>
                  <a:pt x="11" y="203"/>
                  <a:pt x="17" y="182"/>
                </a:cubicBezTo>
                <a:close/>
              </a:path>
            </a:pathLst>
          </a:custGeom>
          <a:solidFill>
            <a:srgbClr val="76AAD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12410" y="2834005"/>
            <a:ext cx="5852795" cy="2837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数据处理</a:t>
            </a:r>
            <a:r>
              <a:rPr lang="en-US" altLang="zh-CN"/>
              <a:t>——</a:t>
            </a:r>
            <a:r>
              <a:rPr lang="en-US" altLang="zh-CN"/>
              <a:t>by 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数据完好，没有丢失、错误</a:t>
            </a:r>
            <a:r>
              <a:rPr lang="zh-CN" altLang="en-US"/>
              <a:t>数据情况</a:t>
            </a:r>
            <a:endParaRPr lang="zh-CN" altLang="en-US"/>
          </a:p>
          <a:p>
            <a:r>
              <a:rPr lang="zh-CN" altLang="en-US">
                <a:sym typeface="+mn-ea"/>
              </a:rPr>
              <a:t>在原数据的基础上增加了一个年份，更好转化成</a:t>
            </a:r>
            <a:r>
              <a:rPr lang="en-US" altLang="zh-CN">
                <a:sym typeface="+mn-ea"/>
              </a:rPr>
              <a:t>year-month-day</a:t>
            </a:r>
            <a:r>
              <a:rPr lang="zh-CN" altLang="en-US">
                <a:sym typeface="+mn-ea"/>
              </a:rPr>
              <a:t>格式，形成</a:t>
            </a:r>
            <a:r>
              <a:rPr lang="en-US" altLang="zh-CN">
                <a:sym typeface="+mn-ea"/>
              </a:rPr>
              <a:t>timestamp</a:t>
            </a:r>
            <a:r>
              <a:rPr lang="zh-CN" altLang="en-US">
                <a:sym typeface="+mn-ea"/>
              </a:rPr>
              <a:t>格式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3392805"/>
            <a:ext cx="3609975" cy="2915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3333750"/>
            <a:ext cx="6123940" cy="3114675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 rot="12041404">
            <a:off x="4410075" y="4618355"/>
            <a:ext cx="1278890" cy="811530"/>
            <a:chOff x="6584951" y="3543301"/>
            <a:chExt cx="1900237" cy="1223962"/>
          </a:xfrm>
          <a:solidFill>
            <a:srgbClr val="FF0000"/>
          </a:solidFill>
        </p:grpSpPr>
        <p:sp>
          <p:nvSpPr>
            <p:cNvPr id="37" name="Freeform 3586"/>
            <p:cNvSpPr>
              <a:spLocks noEditPoints="1"/>
            </p:cNvSpPr>
            <p:nvPr/>
          </p:nvSpPr>
          <p:spPr bwMode="auto">
            <a:xfrm>
              <a:off x="6872288" y="3543301"/>
              <a:ext cx="1612900" cy="1090612"/>
            </a:xfrm>
            <a:custGeom>
              <a:avLst/>
              <a:gdLst>
                <a:gd name="T0" fmla="*/ 1 w 62"/>
                <a:gd name="T1" fmla="*/ 40 h 41"/>
                <a:gd name="T2" fmla="*/ 37 w 62"/>
                <a:gd name="T3" fmla="*/ 20 h 41"/>
                <a:gd name="T4" fmla="*/ 42 w 62"/>
                <a:gd name="T5" fmla="*/ 20 h 41"/>
                <a:gd name="T6" fmla="*/ 46 w 62"/>
                <a:gd name="T7" fmla="*/ 41 h 41"/>
                <a:gd name="T8" fmla="*/ 46 w 62"/>
                <a:gd name="T9" fmla="*/ 41 h 41"/>
                <a:gd name="T10" fmla="*/ 47 w 62"/>
                <a:gd name="T11" fmla="*/ 20 h 41"/>
                <a:gd name="T12" fmla="*/ 45 w 62"/>
                <a:gd name="T13" fmla="*/ 19 h 41"/>
                <a:gd name="T14" fmla="*/ 46 w 62"/>
                <a:gd name="T15" fmla="*/ 18 h 41"/>
                <a:gd name="T16" fmla="*/ 61 w 62"/>
                <a:gd name="T17" fmla="*/ 3 h 41"/>
                <a:gd name="T18" fmla="*/ 60 w 62"/>
                <a:gd name="T19" fmla="*/ 1 h 41"/>
                <a:gd name="T20" fmla="*/ 45 w 62"/>
                <a:gd name="T21" fmla="*/ 14 h 41"/>
                <a:gd name="T22" fmla="*/ 43 w 62"/>
                <a:gd name="T23" fmla="*/ 18 h 41"/>
                <a:gd name="T24" fmla="*/ 38 w 62"/>
                <a:gd name="T25" fmla="*/ 17 h 41"/>
                <a:gd name="T26" fmla="*/ 29 w 62"/>
                <a:gd name="T27" fmla="*/ 21 h 41"/>
                <a:gd name="T28" fmla="*/ 1 w 62"/>
                <a:gd name="T29" fmla="*/ 37 h 41"/>
                <a:gd name="T30" fmla="*/ 1 w 62"/>
                <a:gd name="T31" fmla="*/ 40 h 41"/>
                <a:gd name="T32" fmla="*/ 50 w 62"/>
                <a:gd name="T33" fmla="*/ 26 h 41"/>
                <a:gd name="T34" fmla="*/ 48 w 62"/>
                <a:gd name="T35" fmla="*/ 36 h 41"/>
                <a:gd name="T36" fmla="*/ 46 w 62"/>
                <a:gd name="T37" fmla="*/ 38 h 41"/>
                <a:gd name="T38" fmla="*/ 45 w 62"/>
                <a:gd name="T39" fmla="*/ 39 h 41"/>
                <a:gd name="T40" fmla="*/ 43 w 62"/>
                <a:gd name="T41" fmla="*/ 35 h 41"/>
                <a:gd name="T42" fmla="*/ 44 w 62"/>
                <a:gd name="T43" fmla="*/ 21 h 41"/>
                <a:gd name="T44" fmla="*/ 50 w 62"/>
                <a:gd name="T4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41">
                  <a:moveTo>
                    <a:pt x="1" y="40"/>
                  </a:moveTo>
                  <a:cubicBezTo>
                    <a:pt x="12" y="31"/>
                    <a:pt x="24" y="24"/>
                    <a:pt x="37" y="20"/>
                  </a:cubicBezTo>
                  <a:cubicBezTo>
                    <a:pt x="39" y="20"/>
                    <a:pt x="41" y="20"/>
                    <a:pt x="42" y="20"/>
                  </a:cubicBezTo>
                  <a:cubicBezTo>
                    <a:pt x="40" y="27"/>
                    <a:pt x="41" y="35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2" y="35"/>
                    <a:pt x="55" y="26"/>
                    <a:pt x="47" y="20"/>
                  </a:cubicBezTo>
                  <a:cubicBezTo>
                    <a:pt x="47" y="20"/>
                    <a:pt x="46" y="19"/>
                    <a:pt x="45" y="19"/>
                  </a:cubicBezTo>
                  <a:cubicBezTo>
                    <a:pt x="45" y="19"/>
                    <a:pt x="45" y="18"/>
                    <a:pt x="46" y="18"/>
                  </a:cubicBezTo>
                  <a:cubicBezTo>
                    <a:pt x="50" y="12"/>
                    <a:pt x="55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ubicBezTo>
                    <a:pt x="55" y="4"/>
                    <a:pt x="49" y="9"/>
                    <a:pt x="45" y="14"/>
                  </a:cubicBezTo>
                  <a:cubicBezTo>
                    <a:pt x="45" y="16"/>
                    <a:pt x="44" y="17"/>
                    <a:pt x="43" y="18"/>
                  </a:cubicBezTo>
                  <a:cubicBezTo>
                    <a:pt x="42" y="17"/>
                    <a:pt x="40" y="17"/>
                    <a:pt x="38" y="17"/>
                  </a:cubicBezTo>
                  <a:cubicBezTo>
                    <a:pt x="35" y="18"/>
                    <a:pt x="32" y="19"/>
                    <a:pt x="29" y="21"/>
                  </a:cubicBezTo>
                  <a:cubicBezTo>
                    <a:pt x="19" y="25"/>
                    <a:pt x="9" y="30"/>
                    <a:pt x="1" y="37"/>
                  </a:cubicBezTo>
                  <a:cubicBezTo>
                    <a:pt x="0" y="38"/>
                    <a:pt x="1" y="40"/>
                    <a:pt x="1" y="40"/>
                  </a:cubicBezTo>
                  <a:close/>
                  <a:moveTo>
                    <a:pt x="50" y="26"/>
                  </a:moveTo>
                  <a:cubicBezTo>
                    <a:pt x="52" y="29"/>
                    <a:pt x="49" y="33"/>
                    <a:pt x="48" y="36"/>
                  </a:cubicBezTo>
                  <a:cubicBezTo>
                    <a:pt x="47" y="37"/>
                    <a:pt x="46" y="37"/>
                    <a:pt x="46" y="38"/>
                  </a:cubicBezTo>
                  <a:cubicBezTo>
                    <a:pt x="46" y="38"/>
                    <a:pt x="45" y="39"/>
                    <a:pt x="45" y="39"/>
                  </a:cubicBezTo>
                  <a:cubicBezTo>
                    <a:pt x="45" y="39"/>
                    <a:pt x="43" y="35"/>
                    <a:pt x="43" y="35"/>
                  </a:cubicBezTo>
                  <a:cubicBezTo>
                    <a:pt x="41" y="30"/>
                    <a:pt x="42" y="25"/>
                    <a:pt x="44" y="21"/>
                  </a:cubicBezTo>
                  <a:cubicBezTo>
                    <a:pt x="47" y="22"/>
                    <a:pt x="49" y="23"/>
                    <a:pt x="5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3587"/>
            <p:cNvSpPr/>
            <p:nvPr/>
          </p:nvSpPr>
          <p:spPr bwMode="auto">
            <a:xfrm>
              <a:off x="6584951" y="4021138"/>
              <a:ext cx="858838" cy="746125"/>
            </a:xfrm>
            <a:custGeom>
              <a:avLst/>
              <a:gdLst>
                <a:gd name="T0" fmla="*/ 2 w 33"/>
                <a:gd name="T1" fmla="*/ 28 h 28"/>
                <a:gd name="T2" fmla="*/ 32 w 33"/>
                <a:gd name="T3" fmla="*/ 23 h 28"/>
                <a:gd name="T4" fmla="*/ 32 w 33"/>
                <a:gd name="T5" fmla="*/ 21 h 28"/>
                <a:gd name="T6" fmla="*/ 7 w 33"/>
                <a:gd name="T7" fmla="*/ 23 h 28"/>
                <a:gd name="T8" fmla="*/ 21 w 33"/>
                <a:gd name="T9" fmla="*/ 3 h 28"/>
                <a:gd name="T10" fmla="*/ 19 w 33"/>
                <a:gd name="T11" fmla="*/ 2 h 28"/>
                <a:gd name="T12" fmla="*/ 1 w 33"/>
                <a:gd name="T13" fmla="*/ 25 h 28"/>
                <a:gd name="T14" fmla="*/ 2 w 33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8">
                  <a:moveTo>
                    <a:pt x="2" y="28"/>
                  </a:moveTo>
                  <a:cubicBezTo>
                    <a:pt x="11" y="24"/>
                    <a:pt x="22" y="23"/>
                    <a:pt x="32" y="23"/>
                  </a:cubicBezTo>
                  <a:cubicBezTo>
                    <a:pt x="33" y="23"/>
                    <a:pt x="33" y="21"/>
                    <a:pt x="32" y="21"/>
                  </a:cubicBezTo>
                  <a:cubicBezTo>
                    <a:pt x="24" y="21"/>
                    <a:pt x="15" y="21"/>
                    <a:pt x="7" y="23"/>
                  </a:cubicBezTo>
                  <a:cubicBezTo>
                    <a:pt x="13" y="18"/>
                    <a:pt x="19" y="11"/>
                    <a:pt x="21" y="3"/>
                  </a:cubicBezTo>
                  <a:cubicBezTo>
                    <a:pt x="22" y="2"/>
                    <a:pt x="20" y="0"/>
                    <a:pt x="19" y="2"/>
                  </a:cubicBezTo>
                  <a:cubicBezTo>
                    <a:pt x="17" y="11"/>
                    <a:pt x="8" y="19"/>
                    <a:pt x="1" y="25"/>
                  </a:cubicBezTo>
                  <a:cubicBezTo>
                    <a:pt x="0" y="26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384040" y="4205605"/>
            <a:ext cx="1369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CHANGE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数据处理</a:t>
            </a:r>
            <a:r>
              <a:rPr lang="en-US" altLang="zh-CN"/>
              <a:t>——</a:t>
            </a:r>
            <a:r>
              <a:rPr lang="en-US" altLang="zh-CN"/>
              <a:t>by 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对于关联规则，通过</a:t>
            </a:r>
            <a:r>
              <a:rPr lang="en-US" altLang="zh-CN"/>
              <a:t>tmall.py</a:t>
            </a:r>
            <a:r>
              <a:rPr lang="zh-CN" altLang="en-US"/>
              <a:t>中可以看出，是用</a:t>
            </a:r>
            <a:r>
              <a:rPr lang="en-US" altLang="zh-CN"/>
              <a:t>data.csv</a:t>
            </a:r>
            <a:r>
              <a:rPr lang="zh-CN" altLang="en-US"/>
              <a:t>与</a:t>
            </a:r>
            <a:r>
              <a:rPr lang="en-US" altLang="zh-CN"/>
              <a:t>result.txt</a:t>
            </a:r>
            <a:r>
              <a:rPr lang="zh-CN" altLang="en-US"/>
              <a:t>进行比对而求出的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F1</a:t>
            </a:r>
            <a:r>
              <a:rPr lang="zh-CN" altLang="en-US"/>
              <a:t>，而</a:t>
            </a:r>
            <a:r>
              <a:rPr lang="en-US" altLang="zh-CN"/>
              <a:t>result</a:t>
            </a:r>
            <a:r>
              <a:rPr lang="zh-CN" altLang="en-US"/>
              <a:t>对应的日期是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15</a:t>
            </a:r>
            <a:r>
              <a:rPr lang="zh-CN" altLang="en-US"/>
              <a:t>日，该数据中的最后交互日期是重要变量（后续会说）</a:t>
            </a:r>
            <a:endParaRPr lang="zh-CN" altLang="en-US"/>
          </a:p>
          <a:p>
            <a:r>
              <a:rPr lang="zh-CN" altLang="en-US"/>
              <a:t>处理</a:t>
            </a:r>
            <a:r>
              <a:rPr lang="zh-CN" altLang="en-US"/>
              <a:t>办法：（</a:t>
            </a:r>
            <a:r>
              <a:rPr lang="en-US" altLang="zh-CN"/>
              <a:t>2015.7.15</a:t>
            </a:r>
            <a:r>
              <a:rPr lang="zh-CN" altLang="en-US"/>
              <a:t>）</a:t>
            </a:r>
            <a:r>
              <a:rPr lang="en-US" altLang="zh-CN"/>
              <a:t>-datetime=lasttime(</a:t>
            </a:r>
            <a:r>
              <a:rPr lang="zh-CN" altLang="en-US"/>
              <a:t>最后交互</a:t>
            </a:r>
            <a:r>
              <a:rPr lang="zh-CN" altLang="en-US"/>
              <a:t>日期）</a:t>
            </a: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 rot="12041404">
            <a:off x="4413885" y="4596130"/>
            <a:ext cx="1926590" cy="952500"/>
            <a:chOff x="6584951" y="3543301"/>
            <a:chExt cx="1900237" cy="1223962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grpSpPr>
        <p:sp>
          <p:nvSpPr>
            <p:cNvPr id="37" name="Freeform 3586"/>
            <p:cNvSpPr>
              <a:spLocks noEditPoints="1"/>
            </p:cNvSpPr>
            <p:nvPr/>
          </p:nvSpPr>
          <p:spPr bwMode="auto">
            <a:xfrm>
              <a:off x="6872288" y="3543301"/>
              <a:ext cx="1612900" cy="1090612"/>
            </a:xfrm>
            <a:custGeom>
              <a:avLst/>
              <a:gdLst>
                <a:gd name="T0" fmla="*/ 1 w 62"/>
                <a:gd name="T1" fmla="*/ 40 h 41"/>
                <a:gd name="T2" fmla="*/ 37 w 62"/>
                <a:gd name="T3" fmla="*/ 20 h 41"/>
                <a:gd name="T4" fmla="*/ 42 w 62"/>
                <a:gd name="T5" fmla="*/ 20 h 41"/>
                <a:gd name="T6" fmla="*/ 46 w 62"/>
                <a:gd name="T7" fmla="*/ 41 h 41"/>
                <a:gd name="T8" fmla="*/ 46 w 62"/>
                <a:gd name="T9" fmla="*/ 41 h 41"/>
                <a:gd name="T10" fmla="*/ 47 w 62"/>
                <a:gd name="T11" fmla="*/ 20 h 41"/>
                <a:gd name="T12" fmla="*/ 45 w 62"/>
                <a:gd name="T13" fmla="*/ 19 h 41"/>
                <a:gd name="T14" fmla="*/ 46 w 62"/>
                <a:gd name="T15" fmla="*/ 18 h 41"/>
                <a:gd name="T16" fmla="*/ 61 w 62"/>
                <a:gd name="T17" fmla="*/ 3 h 41"/>
                <a:gd name="T18" fmla="*/ 60 w 62"/>
                <a:gd name="T19" fmla="*/ 1 h 41"/>
                <a:gd name="T20" fmla="*/ 45 w 62"/>
                <a:gd name="T21" fmla="*/ 14 h 41"/>
                <a:gd name="T22" fmla="*/ 43 w 62"/>
                <a:gd name="T23" fmla="*/ 18 h 41"/>
                <a:gd name="T24" fmla="*/ 38 w 62"/>
                <a:gd name="T25" fmla="*/ 17 h 41"/>
                <a:gd name="T26" fmla="*/ 29 w 62"/>
                <a:gd name="T27" fmla="*/ 21 h 41"/>
                <a:gd name="T28" fmla="*/ 1 w 62"/>
                <a:gd name="T29" fmla="*/ 37 h 41"/>
                <a:gd name="T30" fmla="*/ 1 w 62"/>
                <a:gd name="T31" fmla="*/ 40 h 41"/>
                <a:gd name="T32" fmla="*/ 50 w 62"/>
                <a:gd name="T33" fmla="*/ 26 h 41"/>
                <a:gd name="T34" fmla="*/ 48 w 62"/>
                <a:gd name="T35" fmla="*/ 36 h 41"/>
                <a:gd name="T36" fmla="*/ 46 w 62"/>
                <a:gd name="T37" fmla="*/ 38 h 41"/>
                <a:gd name="T38" fmla="*/ 45 w 62"/>
                <a:gd name="T39" fmla="*/ 39 h 41"/>
                <a:gd name="T40" fmla="*/ 43 w 62"/>
                <a:gd name="T41" fmla="*/ 35 h 41"/>
                <a:gd name="T42" fmla="*/ 44 w 62"/>
                <a:gd name="T43" fmla="*/ 21 h 41"/>
                <a:gd name="T44" fmla="*/ 50 w 62"/>
                <a:gd name="T4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41">
                  <a:moveTo>
                    <a:pt x="1" y="40"/>
                  </a:moveTo>
                  <a:cubicBezTo>
                    <a:pt x="12" y="31"/>
                    <a:pt x="24" y="24"/>
                    <a:pt x="37" y="20"/>
                  </a:cubicBezTo>
                  <a:cubicBezTo>
                    <a:pt x="39" y="20"/>
                    <a:pt x="41" y="20"/>
                    <a:pt x="42" y="20"/>
                  </a:cubicBezTo>
                  <a:cubicBezTo>
                    <a:pt x="40" y="27"/>
                    <a:pt x="41" y="35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2" y="35"/>
                    <a:pt x="55" y="26"/>
                    <a:pt x="47" y="20"/>
                  </a:cubicBezTo>
                  <a:cubicBezTo>
                    <a:pt x="47" y="20"/>
                    <a:pt x="46" y="19"/>
                    <a:pt x="45" y="19"/>
                  </a:cubicBezTo>
                  <a:cubicBezTo>
                    <a:pt x="45" y="19"/>
                    <a:pt x="45" y="18"/>
                    <a:pt x="46" y="18"/>
                  </a:cubicBezTo>
                  <a:cubicBezTo>
                    <a:pt x="50" y="12"/>
                    <a:pt x="55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ubicBezTo>
                    <a:pt x="55" y="4"/>
                    <a:pt x="49" y="9"/>
                    <a:pt x="45" y="14"/>
                  </a:cubicBezTo>
                  <a:cubicBezTo>
                    <a:pt x="45" y="16"/>
                    <a:pt x="44" y="17"/>
                    <a:pt x="43" y="18"/>
                  </a:cubicBezTo>
                  <a:cubicBezTo>
                    <a:pt x="42" y="17"/>
                    <a:pt x="40" y="17"/>
                    <a:pt x="38" y="17"/>
                  </a:cubicBezTo>
                  <a:cubicBezTo>
                    <a:pt x="35" y="18"/>
                    <a:pt x="32" y="19"/>
                    <a:pt x="29" y="21"/>
                  </a:cubicBezTo>
                  <a:cubicBezTo>
                    <a:pt x="19" y="25"/>
                    <a:pt x="9" y="30"/>
                    <a:pt x="1" y="37"/>
                  </a:cubicBezTo>
                  <a:cubicBezTo>
                    <a:pt x="0" y="38"/>
                    <a:pt x="1" y="40"/>
                    <a:pt x="1" y="40"/>
                  </a:cubicBezTo>
                  <a:close/>
                  <a:moveTo>
                    <a:pt x="50" y="26"/>
                  </a:moveTo>
                  <a:cubicBezTo>
                    <a:pt x="52" y="29"/>
                    <a:pt x="49" y="33"/>
                    <a:pt x="48" y="36"/>
                  </a:cubicBezTo>
                  <a:cubicBezTo>
                    <a:pt x="47" y="37"/>
                    <a:pt x="46" y="37"/>
                    <a:pt x="46" y="38"/>
                  </a:cubicBezTo>
                  <a:cubicBezTo>
                    <a:pt x="46" y="38"/>
                    <a:pt x="45" y="39"/>
                    <a:pt x="45" y="39"/>
                  </a:cubicBezTo>
                  <a:cubicBezTo>
                    <a:pt x="45" y="39"/>
                    <a:pt x="43" y="35"/>
                    <a:pt x="43" y="35"/>
                  </a:cubicBezTo>
                  <a:cubicBezTo>
                    <a:pt x="41" y="30"/>
                    <a:pt x="42" y="25"/>
                    <a:pt x="44" y="21"/>
                  </a:cubicBezTo>
                  <a:cubicBezTo>
                    <a:pt x="47" y="22"/>
                    <a:pt x="49" y="23"/>
                    <a:pt x="5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3587"/>
            <p:cNvSpPr/>
            <p:nvPr/>
          </p:nvSpPr>
          <p:spPr bwMode="auto">
            <a:xfrm>
              <a:off x="6584951" y="4021138"/>
              <a:ext cx="858838" cy="746125"/>
            </a:xfrm>
            <a:custGeom>
              <a:avLst/>
              <a:gdLst>
                <a:gd name="T0" fmla="*/ 2 w 33"/>
                <a:gd name="T1" fmla="*/ 28 h 28"/>
                <a:gd name="T2" fmla="*/ 32 w 33"/>
                <a:gd name="T3" fmla="*/ 23 h 28"/>
                <a:gd name="T4" fmla="*/ 32 w 33"/>
                <a:gd name="T5" fmla="*/ 21 h 28"/>
                <a:gd name="T6" fmla="*/ 7 w 33"/>
                <a:gd name="T7" fmla="*/ 23 h 28"/>
                <a:gd name="T8" fmla="*/ 21 w 33"/>
                <a:gd name="T9" fmla="*/ 3 h 28"/>
                <a:gd name="T10" fmla="*/ 19 w 33"/>
                <a:gd name="T11" fmla="*/ 2 h 28"/>
                <a:gd name="T12" fmla="*/ 1 w 33"/>
                <a:gd name="T13" fmla="*/ 25 h 28"/>
                <a:gd name="T14" fmla="*/ 2 w 33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8">
                  <a:moveTo>
                    <a:pt x="2" y="28"/>
                  </a:moveTo>
                  <a:cubicBezTo>
                    <a:pt x="11" y="24"/>
                    <a:pt x="22" y="23"/>
                    <a:pt x="32" y="23"/>
                  </a:cubicBezTo>
                  <a:cubicBezTo>
                    <a:pt x="33" y="23"/>
                    <a:pt x="33" y="21"/>
                    <a:pt x="32" y="21"/>
                  </a:cubicBezTo>
                  <a:cubicBezTo>
                    <a:pt x="24" y="21"/>
                    <a:pt x="15" y="21"/>
                    <a:pt x="7" y="23"/>
                  </a:cubicBezTo>
                  <a:cubicBezTo>
                    <a:pt x="13" y="18"/>
                    <a:pt x="19" y="11"/>
                    <a:pt x="21" y="3"/>
                  </a:cubicBezTo>
                  <a:cubicBezTo>
                    <a:pt x="22" y="2"/>
                    <a:pt x="20" y="0"/>
                    <a:pt x="19" y="2"/>
                  </a:cubicBezTo>
                  <a:cubicBezTo>
                    <a:pt x="17" y="11"/>
                    <a:pt x="8" y="19"/>
                    <a:pt x="1" y="25"/>
                  </a:cubicBezTo>
                  <a:cubicBezTo>
                    <a:pt x="0" y="26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384040" y="4205605"/>
            <a:ext cx="1842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Transform</a:t>
            </a:r>
            <a:endParaRPr lang="en-US" altLang="zh-CN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4300855"/>
            <a:ext cx="4123055" cy="18148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925" y="4205605"/>
            <a:ext cx="5634990" cy="214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原始推荐规则</a:t>
            </a:r>
            <a:r>
              <a:rPr lang="zh-CN" altLang="en-US" sz="3600"/>
              <a:t>代码</a:t>
            </a:r>
            <a:endParaRPr lang="zh-CN" altLang="en-US" sz="36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035" y="2004060"/>
            <a:ext cx="8114665" cy="2390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7130" y="1543685"/>
            <a:ext cx="7980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最近交互时间</a:t>
            </a:r>
            <a:r>
              <a:rPr lang="en-US" altLang="zh-CN" sz="2400" b="1"/>
              <a:t>&lt;30&amp;&amp;</a:t>
            </a:r>
            <a:r>
              <a:rPr lang="zh-CN" altLang="en-US" sz="2400" b="1"/>
              <a:t>总点击次数</a:t>
            </a:r>
            <a:r>
              <a:rPr lang="en-US" altLang="zh-CN" sz="2400" b="1"/>
              <a:t>&gt;</a:t>
            </a:r>
            <a:r>
              <a:rPr lang="zh-CN" altLang="en-US" sz="2400" b="1"/>
              <a:t>10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4347845"/>
            <a:ext cx="8030210" cy="24549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40750" y="786765"/>
            <a:ext cx="3650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diff_day</a:t>
            </a:r>
            <a:r>
              <a:rPr lang="zh-CN" altLang="en-US"/>
              <a:t>是最近交互日期</a:t>
            </a:r>
            <a:r>
              <a:rPr lang="zh-CN" altLang="en-US"/>
              <a:t>距离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9120" y="3783330"/>
            <a:ext cx="264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F1</a:t>
            </a:r>
            <a:r>
              <a:rPr lang="zh-CN" altLang="en-US"/>
              <a:t>得分</a:t>
            </a:r>
            <a:r>
              <a:rPr lang="en-US" altLang="zh-CN"/>
              <a:t>5.07%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突破点：</a:t>
            </a:r>
            <a:r>
              <a:rPr lang="en-US" altLang="zh-CN" sz="3600"/>
              <a:t>diff_day</a:t>
            </a:r>
            <a:r>
              <a:rPr lang="zh-CN" altLang="en-US" sz="3600"/>
              <a:t>的影响很大</a:t>
            </a:r>
            <a:r>
              <a:rPr lang="en-US" altLang="zh-CN" sz="3600"/>
              <a:t>,</a:t>
            </a:r>
            <a:r>
              <a:rPr lang="zh-CN" altLang="en-US" sz="3600"/>
              <a:t>是很重要的规则</a:t>
            </a:r>
            <a:r>
              <a:rPr lang="zh-CN" altLang="en-US" sz="3600"/>
              <a:t>变量</a:t>
            </a:r>
            <a:endParaRPr lang="zh-CN" altLang="en-US" sz="3600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405" y="2012315"/>
            <a:ext cx="5775960" cy="4677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7840" y="1602740"/>
            <a:ext cx="4853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删除</a:t>
            </a:r>
            <a:r>
              <a:rPr lang="en-US" altLang="zh-CN">
                <a:solidFill>
                  <a:srgbClr val="FF0000"/>
                </a:solidFill>
              </a:rPr>
              <a:t>diff_time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F1</a:t>
            </a:r>
            <a:r>
              <a:rPr lang="zh-CN" altLang="en-US">
                <a:solidFill>
                  <a:srgbClr val="FF0000"/>
                </a:solidFill>
              </a:rPr>
              <a:t>得分</a:t>
            </a:r>
            <a:r>
              <a:rPr lang="en-US" altLang="zh-CN" sz="2800" b="1">
                <a:solidFill>
                  <a:schemeClr val="accent5"/>
                </a:solidFill>
              </a:rPr>
              <a:t>4.31%</a:t>
            </a:r>
            <a:endParaRPr lang="en-US" altLang="zh-CN" sz="2800" b="1">
              <a:solidFill>
                <a:schemeClr val="accent5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 rot="5400000">
            <a:off x="4187190" y="3654425"/>
            <a:ext cx="4707255" cy="1043940"/>
            <a:chOff x="769454" y="1679275"/>
            <a:chExt cx="1352299" cy="306840"/>
          </a:xfr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grpSpPr>
        <p:sp>
          <p:nvSpPr>
            <p:cNvPr id="38" name="Freeform 871"/>
            <p:cNvSpPr/>
            <p:nvPr/>
          </p:nvSpPr>
          <p:spPr bwMode="auto">
            <a:xfrm rot="844219">
              <a:off x="769454" y="1679275"/>
              <a:ext cx="1204482" cy="306840"/>
            </a:xfrm>
            <a:custGeom>
              <a:avLst/>
              <a:gdLst>
                <a:gd name="T0" fmla="*/ 74 w 75"/>
                <a:gd name="T1" fmla="*/ 0 h 19"/>
                <a:gd name="T2" fmla="*/ 37 w 75"/>
                <a:gd name="T3" fmla="*/ 8 h 19"/>
                <a:gd name="T4" fmla="*/ 19 w 75"/>
                <a:gd name="T5" fmla="*/ 13 h 19"/>
                <a:gd name="T6" fmla="*/ 10 w 75"/>
                <a:gd name="T7" fmla="*/ 15 h 19"/>
                <a:gd name="T8" fmla="*/ 6 w 75"/>
                <a:gd name="T9" fmla="*/ 16 h 19"/>
                <a:gd name="T10" fmla="*/ 2 w 75"/>
                <a:gd name="T11" fmla="*/ 17 h 19"/>
                <a:gd name="T12" fmla="*/ 1 w 75"/>
                <a:gd name="T13" fmla="*/ 17 h 19"/>
                <a:gd name="T14" fmla="*/ 1 w 75"/>
                <a:gd name="T15" fmla="*/ 19 h 19"/>
                <a:gd name="T16" fmla="*/ 10 w 75"/>
                <a:gd name="T17" fmla="*/ 17 h 19"/>
                <a:gd name="T18" fmla="*/ 19 w 75"/>
                <a:gd name="T19" fmla="*/ 14 h 19"/>
                <a:gd name="T20" fmla="*/ 38 w 75"/>
                <a:gd name="T21" fmla="*/ 9 h 19"/>
                <a:gd name="T22" fmla="*/ 74 w 75"/>
                <a:gd name="T23" fmla="*/ 1 h 19"/>
                <a:gd name="T24" fmla="*/ 74 w 75"/>
                <a:gd name="T25" fmla="*/ 0 h 19"/>
                <a:gd name="T26" fmla="*/ 74 w 75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19">
                  <a:moveTo>
                    <a:pt x="74" y="0"/>
                  </a:moveTo>
                  <a:cubicBezTo>
                    <a:pt x="61" y="2"/>
                    <a:pt x="49" y="5"/>
                    <a:pt x="37" y="8"/>
                  </a:cubicBezTo>
                  <a:cubicBezTo>
                    <a:pt x="31" y="10"/>
                    <a:pt x="25" y="11"/>
                    <a:pt x="19" y="13"/>
                  </a:cubicBezTo>
                  <a:cubicBezTo>
                    <a:pt x="16" y="13"/>
                    <a:pt x="13" y="14"/>
                    <a:pt x="10" y="15"/>
                  </a:cubicBezTo>
                  <a:cubicBezTo>
                    <a:pt x="9" y="15"/>
                    <a:pt x="8" y="15"/>
                    <a:pt x="6" y="16"/>
                  </a:cubicBezTo>
                  <a:cubicBezTo>
                    <a:pt x="5" y="16"/>
                    <a:pt x="4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4" y="18"/>
                    <a:pt x="7" y="17"/>
                    <a:pt x="10" y="17"/>
                  </a:cubicBezTo>
                  <a:cubicBezTo>
                    <a:pt x="13" y="16"/>
                    <a:pt x="16" y="15"/>
                    <a:pt x="19" y="14"/>
                  </a:cubicBezTo>
                  <a:cubicBezTo>
                    <a:pt x="25" y="12"/>
                    <a:pt x="32" y="11"/>
                    <a:pt x="38" y="9"/>
                  </a:cubicBezTo>
                  <a:cubicBezTo>
                    <a:pt x="50" y="7"/>
                    <a:pt x="62" y="3"/>
                    <a:pt x="74" y="1"/>
                  </a:cubicBezTo>
                  <a:cubicBezTo>
                    <a:pt x="75" y="1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872"/>
            <p:cNvSpPr/>
            <p:nvPr/>
          </p:nvSpPr>
          <p:spPr bwMode="auto">
            <a:xfrm rot="844219">
              <a:off x="1849590" y="1767970"/>
              <a:ext cx="272163" cy="192115"/>
            </a:xfrm>
            <a:custGeom>
              <a:avLst/>
              <a:gdLst>
                <a:gd name="T0" fmla="*/ 1 w 10"/>
                <a:gd name="T1" fmla="*/ 2 h 7"/>
                <a:gd name="T2" fmla="*/ 6 w 10"/>
                <a:gd name="T3" fmla="*/ 2 h 7"/>
                <a:gd name="T4" fmla="*/ 6 w 10"/>
                <a:gd name="T5" fmla="*/ 2 h 7"/>
                <a:gd name="T6" fmla="*/ 5 w 10"/>
                <a:gd name="T7" fmla="*/ 3 h 7"/>
                <a:gd name="T8" fmla="*/ 2 w 10"/>
                <a:gd name="T9" fmla="*/ 5 h 7"/>
                <a:gd name="T10" fmla="*/ 2 w 10"/>
                <a:gd name="T11" fmla="*/ 5 h 7"/>
                <a:gd name="T12" fmla="*/ 2 w 10"/>
                <a:gd name="T13" fmla="*/ 6 h 7"/>
                <a:gd name="T14" fmla="*/ 9 w 10"/>
                <a:gd name="T15" fmla="*/ 2 h 7"/>
                <a:gd name="T16" fmla="*/ 9 w 10"/>
                <a:gd name="T17" fmla="*/ 0 h 7"/>
                <a:gd name="T18" fmla="*/ 6 w 10"/>
                <a:gd name="T19" fmla="*/ 0 h 7"/>
                <a:gd name="T20" fmla="*/ 1 w 10"/>
                <a:gd name="T21" fmla="*/ 0 h 7"/>
                <a:gd name="T22" fmla="*/ 1 w 10"/>
                <a:gd name="T23" fmla="*/ 0 h 7"/>
                <a:gd name="T24" fmla="*/ 1 w 10"/>
                <a:gd name="T2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7">
                  <a:moveTo>
                    <a:pt x="1" y="2"/>
                  </a:moveTo>
                  <a:cubicBezTo>
                    <a:pt x="3" y="2"/>
                    <a:pt x="4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4" y="4"/>
                    <a:pt x="3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7"/>
                    <a:pt x="2" y="6"/>
                  </a:cubicBezTo>
                  <a:cubicBezTo>
                    <a:pt x="5" y="6"/>
                    <a:pt x="7" y="3"/>
                    <a:pt x="9" y="2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510" y="2125980"/>
            <a:ext cx="4797425" cy="692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920" y="2992120"/>
            <a:ext cx="4898390" cy="33127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66255" y="1691005"/>
            <a:ext cx="4853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diff_time&lt;20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F1</a:t>
            </a:r>
            <a:r>
              <a:rPr lang="zh-CN" altLang="en-US">
                <a:solidFill>
                  <a:srgbClr val="FF0000"/>
                </a:solidFill>
              </a:rPr>
              <a:t>得分</a:t>
            </a:r>
            <a:r>
              <a:rPr lang="en-US" altLang="zh-CN" sz="2800" b="1">
                <a:solidFill>
                  <a:schemeClr val="accent5"/>
                </a:solidFill>
              </a:rPr>
              <a:t>4.85%</a:t>
            </a:r>
            <a:endParaRPr lang="en-US" altLang="zh-CN" sz="2800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115570"/>
            <a:ext cx="10515600" cy="1325563"/>
          </a:xfrm>
        </p:spPr>
        <p:txBody>
          <a:bodyPr/>
          <a:p>
            <a:r>
              <a:rPr lang="zh-CN" altLang="en-US" sz="2800" b="1"/>
              <a:t>思路梳理</a:t>
            </a:r>
            <a:endParaRPr lang="zh-CN" altLang="en-US" sz="28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275" y="1083945"/>
            <a:ext cx="10515600" cy="4351338"/>
          </a:xfrm>
        </p:spPr>
        <p:txBody>
          <a:bodyPr>
            <a:normAutofit/>
          </a:bodyPr>
          <a:p>
            <a:r>
              <a:rPr lang="zh-CN" altLang="en-US" sz="2400" b="1"/>
              <a:t>所以，在设定关联规则的时候，</a:t>
            </a:r>
            <a:endParaRPr lang="zh-CN" altLang="en-US" sz="2400" b="1"/>
          </a:p>
          <a:p>
            <a:r>
              <a:rPr lang="zh-CN" altLang="en-US" sz="2400" b="1"/>
              <a:t>我们根据</a:t>
            </a:r>
            <a:r>
              <a:rPr lang="en-US" altLang="zh-CN" sz="2400" b="1"/>
              <a:t>diff_day</a:t>
            </a:r>
            <a:r>
              <a:rPr lang="zh-CN" altLang="en-US" sz="2400" b="1"/>
              <a:t>（最后交互时间）分成</a:t>
            </a:r>
            <a:r>
              <a:rPr lang="en-US" altLang="zh-CN" sz="2400" b="1"/>
              <a:t>10</a:t>
            </a:r>
            <a:r>
              <a:rPr lang="zh-CN" altLang="en-US" sz="2400" b="1"/>
              <a:t>，</a:t>
            </a:r>
            <a:r>
              <a:rPr lang="en-US" altLang="zh-CN" sz="2400" b="1"/>
              <a:t>20</a:t>
            </a:r>
            <a:r>
              <a:rPr lang="zh-CN" altLang="en-US" sz="2400" b="1"/>
              <a:t>，</a:t>
            </a:r>
            <a:r>
              <a:rPr lang="en-US" altLang="zh-CN" sz="2400" b="1"/>
              <a:t>30</a:t>
            </a:r>
            <a:r>
              <a:rPr lang="zh-CN" altLang="en-US" sz="2400" b="1"/>
              <a:t>天作为突破口。</a:t>
            </a:r>
            <a:endParaRPr lang="zh-CN" altLang="en-US" sz="2400" b="1"/>
          </a:p>
          <a:p>
            <a:r>
              <a:rPr lang="zh-CN" altLang="en-US" sz="2400" b="1"/>
              <a:t>为什么不选择</a:t>
            </a:r>
            <a:r>
              <a:rPr lang="en-US" altLang="zh-CN" sz="2400" b="1"/>
              <a:t>30</a:t>
            </a:r>
            <a:r>
              <a:rPr lang="zh-CN" altLang="en-US" sz="2400" b="1"/>
              <a:t>天以后的呢？因为在交互日期</a:t>
            </a:r>
            <a:r>
              <a:rPr lang="en-US" altLang="zh-CN" sz="2400" b="1"/>
              <a:t>&gt;30</a:t>
            </a:r>
            <a:r>
              <a:rPr lang="zh-CN" altLang="en-US" sz="2400" b="1"/>
              <a:t>天的时候，对于</a:t>
            </a:r>
            <a:r>
              <a:rPr lang="en-US" altLang="zh-CN" sz="2400" b="1"/>
              <a:t>F1</a:t>
            </a:r>
            <a:r>
              <a:rPr lang="zh-CN" altLang="en-US" sz="2400" b="1"/>
              <a:t>的得分效果影响较小。</a:t>
            </a:r>
            <a:endParaRPr lang="zh-CN" altLang="en-US" sz="2400" b="1"/>
          </a:p>
          <a:p>
            <a:r>
              <a:rPr lang="zh-CN" altLang="en-US" sz="2400" b="1"/>
              <a:t>在分析数据时候，我们发现</a:t>
            </a:r>
            <a:r>
              <a:rPr lang="en-US" altLang="zh-CN" sz="2400" b="1"/>
              <a:t>diff_day</a:t>
            </a:r>
            <a:r>
              <a:rPr lang="zh-CN" altLang="en-US" sz="2400" b="1"/>
              <a:t>结合</a:t>
            </a:r>
            <a:r>
              <a:rPr lang="en-US" altLang="zh-CN" sz="2400" b="1"/>
              <a:t>fav-buy,cart-buy,pv-buy</a:t>
            </a:r>
            <a:r>
              <a:rPr lang="zh-CN" altLang="en-US" sz="2400" b="1"/>
              <a:t>，来设定关联规则</a:t>
            </a:r>
            <a:endParaRPr lang="zh-CN" altLang="en-US" sz="2400" b="1"/>
          </a:p>
          <a:p>
            <a:r>
              <a:rPr lang="zh-CN" altLang="en-US" sz="2400" b="1"/>
              <a:t>即分别根据收藏、购物车、点击与购买的关系，并结合交互日期来设定不同规则，达到更好的</a:t>
            </a:r>
            <a:r>
              <a:rPr lang="en-US" altLang="zh-CN" sz="2400" b="1"/>
              <a:t>F1</a:t>
            </a:r>
            <a:r>
              <a:rPr lang="zh-CN" altLang="en-US" sz="2400" b="1"/>
              <a:t>得分</a:t>
            </a:r>
            <a:endParaRPr lang="zh-CN" altLang="en-US" sz="2400" b="1"/>
          </a:p>
          <a:p>
            <a:r>
              <a:rPr lang="en-US" altLang="zh-CN" sz="2400" b="1"/>
              <a:t>-----------------------------------------------------------------------------------------------------------</a:t>
            </a:r>
            <a:endParaRPr lang="en-US" altLang="zh-CN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865505" y="4954905"/>
            <a:ext cx="9824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实施办法：</a:t>
            </a:r>
            <a:endParaRPr lang="zh-CN" altLang="en-US" sz="2400" b="1"/>
          </a:p>
          <a:p>
            <a:r>
              <a:rPr lang="en-US" altLang="zh-CN" sz="2400" b="1"/>
              <a:t>1.</a:t>
            </a:r>
            <a:r>
              <a:rPr lang="zh-CN" altLang="en-US" sz="2400" b="1"/>
              <a:t>先整理出</a:t>
            </a:r>
            <a:r>
              <a:rPr lang="en-US" altLang="zh-CN" sz="2400" b="1"/>
              <a:t>fav-buy</a:t>
            </a:r>
            <a:r>
              <a:rPr lang="zh-CN" altLang="en-US" sz="2400" b="1"/>
              <a:t>，</a:t>
            </a:r>
            <a:r>
              <a:rPr lang="en-US" altLang="zh-CN" sz="2400" b="1"/>
              <a:t>cart-buy,pv-buy</a:t>
            </a:r>
            <a:r>
              <a:rPr lang="zh-CN" altLang="en-US" sz="2400" b="1"/>
              <a:t>的转化率，并转化成可视化的统计图</a:t>
            </a:r>
            <a:endParaRPr lang="zh-CN" altLang="en-US" sz="2400" b="1"/>
          </a:p>
          <a:p>
            <a:r>
              <a:rPr lang="en-US" altLang="zh-CN" sz="2400" b="1"/>
              <a:t>2.</a:t>
            </a:r>
            <a:r>
              <a:rPr lang="zh-CN" altLang="en-US" sz="2400" b="1"/>
              <a:t>根据整理出来的统计图和数据，结合</a:t>
            </a:r>
            <a:r>
              <a:rPr lang="en-US" altLang="zh-CN" sz="2400" b="1"/>
              <a:t>diff_day</a:t>
            </a:r>
            <a:r>
              <a:rPr lang="zh-CN" altLang="en-US" sz="2400" b="1"/>
              <a:t>来设置不同的规则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2595245"/>
            <a:ext cx="11282045" cy="2322195"/>
          </a:xfrm>
        </p:spPr>
        <p:txBody>
          <a:bodyPr>
            <a:normAutofit/>
          </a:bodyPr>
          <a:p>
            <a:r>
              <a:rPr lang="en-US" altLang="zh-CN" sz="7200" b="1"/>
              <a:t>pv-buy</a:t>
            </a:r>
            <a:r>
              <a:rPr lang="zh-CN" altLang="en-US" sz="7200" b="1"/>
              <a:t>：点击</a:t>
            </a:r>
            <a:r>
              <a:rPr lang="en-US" altLang="zh-CN" sz="7200" b="1"/>
              <a:t>-</a:t>
            </a:r>
            <a:r>
              <a:rPr lang="zh-CN" altLang="en-US" sz="7200" b="1"/>
              <a:t>购买</a:t>
            </a:r>
            <a:r>
              <a:rPr lang="zh-CN" altLang="en-US" sz="7200" b="1"/>
              <a:t>转化率</a:t>
            </a:r>
            <a:endParaRPr lang="zh-CN" altLang="en-US" sz="7200" b="1"/>
          </a:p>
        </p:txBody>
      </p:sp>
      <p:sp>
        <p:nvSpPr>
          <p:cNvPr id="5" name="文本框 4"/>
          <p:cNvSpPr txBox="1"/>
          <p:nvPr/>
        </p:nvSpPr>
        <p:spPr>
          <a:xfrm>
            <a:off x="0" y="92075"/>
            <a:ext cx="26238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>
                <a:sym typeface="+mn-ea"/>
              </a:rPr>
              <a:t>STEP1</a:t>
            </a:r>
            <a:endParaRPr lang="en-US" altLang="zh-CN" sz="4000" b="1">
              <a:sym typeface="+mn-ea"/>
            </a:endParaRPr>
          </a:p>
        </p:txBody>
      </p:sp>
      <p:grpSp>
        <p:nvGrpSpPr>
          <p:cNvPr id="257" name="组合 256"/>
          <p:cNvGrpSpPr/>
          <p:nvPr/>
        </p:nvGrpSpPr>
        <p:grpSpPr>
          <a:xfrm>
            <a:off x="354630" y="807043"/>
            <a:ext cx="1080859" cy="2221559"/>
            <a:chOff x="5368925" y="2532063"/>
            <a:chExt cx="947738" cy="2081213"/>
          </a:xfrm>
          <a:solidFill>
            <a:srgbClr val="76AADB"/>
          </a:solidFill>
        </p:grpSpPr>
        <p:sp>
          <p:nvSpPr>
            <p:cNvPr id="79" name="Freeform 77"/>
            <p:cNvSpPr>
              <a:spLocks noEditPoints="1"/>
            </p:cNvSpPr>
            <p:nvPr/>
          </p:nvSpPr>
          <p:spPr bwMode="auto">
            <a:xfrm>
              <a:off x="5570538" y="2673351"/>
              <a:ext cx="539750" cy="654050"/>
            </a:xfrm>
            <a:custGeom>
              <a:avLst/>
              <a:gdLst>
                <a:gd name="T0" fmla="*/ 0 w 102"/>
                <a:gd name="T1" fmla="*/ 62 h 124"/>
                <a:gd name="T2" fmla="*/ 51 w 102"/>
                <a:gd name="T3" fmla="*/ 0 h 124"/>
                <a:gd name="T4" fmla="*/ 51 w 102"/>
                <a:gd name="T5" fmla="*/ 0 h 124"/>
                <a:gd name="T6" fmla="*/ 102 w 102"/>
                <a:gd name="T7" fmla="*/ 62 h 124"/>
                <a:gd name="T8" fmla="*/ 102 w 102"/>
                <a:gd name="T9" fmla="*/ 62 h 124"/>
                <a:gd name="T10" fmla="*/ 51 w 102"/>
                <a:gd name="T11" fmla="*/ 124 h 124"/>
                <a:gd name="T12" fmla="*/ 51 w 102"/>
                <a:gd name="T13" fmla="*/ 124 h 124"/>
                <a:gd name="T14" fmla="*/ 0 w 102"/>
                <a:gd name="T15" fmla="*/ 62 h 124"/>
                <a:gd name="T16" fmla="*/ 3 w 102"/>
                <a:gd name="T17" fmla="*/ 62 h 124"/>
                <a:gd name="T18" fmla="*/ 51 w 102"/>
                <a:gd name="T19" fmla="*/ 121 h 124"/>
                <a:gd name="T20" fmla="*/ 51 w 102"/>
                <a:gd name="T21" fmla="*/ 121 h 124"/>
                <a:gd name="T22" fmla="*/ 99 w 102"/>
                <a:gd name="T23" fmla="*/ 62 h 124"/>
                <a:gd name="T24" fmla="*/ 99 w 102"/>
                <a:gd name="T25" fmla="*/ 62 h 124"/>
                <a:gd name="T26" fmla="*/ 51 w 102"/>
                <a:gd name="T27" fmla="*/ 3 h 124"/>
                <a:gd name="T28" fmla="*/ 51 w 102"/>
                <a:gd name="T29" fmla="*/ 3 h 124"/>
                <a:gd name="T30" fmla="*/ 3 w 102"/>
                <a:gd name="T31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4">
                  <a:moveTo>
                    <a:pt x="0" y="62"/>
                  </a:moveTo>
                  <a:cubicBezTo>
                    <a:pt x="0" y="28"/>
                    <a:pt x="2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0" y="0"/>
                    <a:pt x="102" y="28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96"/>
                    <a:pt x="80" y="124"/>
                    <a:pt x="51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22" y="124"/>
                    <a:pt x="0" y="96"/>
                    <a:pt x="0" y="62"/>
                  </a:cubicBezTo>
                  <a:close/>
                  <a:moveTo>
                    <a:pt x="3" y="62"/>
                  </a:moveTo>
                  <a:cubicBezTo>
                    <a:pt x="3" y="95"/>
                    <a:pt x="25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77" y="121"/>
                    <a:pt x="99" y="95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29"/>
                    <a:pt x="77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25" y="3"/>
                    <a:pt x="3" y="29"/>
                    <a:pt x="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78"/>
            <p:cNvSpPr>
              <a:spLocks noEditPoints="1"/>
            </p:cNvSpPr>
            <p:nvPr/>
          </p:nvSpPr>
          <p:spPr bwMode="auto">
            <a:xfrm>
              <a:off x="5559425" y="2663826"/>
              <a:ext cx="561975" cy="674688"/>
            </a:xfrm>
            <a:custGeom>
              <a:avLst/>
              <a:gdLst>
                <a:gd name="T0" fmla="*/ 0 w 106"/>
                <a:gd name="T1" fmla="*/ 64 h 128"/>
                <a:gd name="T2" fmla="*/ 2 w 106"/>
                <a:gd name="T3" fmla="*/ 64 h 128"/>
                <a:gd name="T4" fmla="*/ 0 w 106"/>
                <a:gd name="T5" fmla="*/ 64 h 128"/>
                <a:gd name="T6" fmla="*/ 53 w 106"/>
                <a:gd name="T7" fmla="*/ 0 h 128"/>
                <a:gd name="T8" fmla="*/ 53 w 106"/>
                <a:gd name="T9" fmla="*/ 0 h 128"/>
                <a:gd name="T10" fmla="*/ 106 w 106"/>
                <a:gd name="T11" fmla="*/ 64 h 128"/>
                <a:gd name="T12" fmla="*/ 106 w 106"/>
                <a:gd name="T13" fmla="*/ 64 h 128"/>
                <a:gd name="T14" fmla="*/ 53 w 106"/>
                <a:gd name="T15" fmla="*/ 128 h 128"/>
                <a:gd name="T16" fmla="*/ 53 w 106"/>
                <a:gd name="T17" fmla="*/ 128 h 128"/>
                <a:gd name="T18" fmla="*/ 0 w 106"/>
                <a:gd name="T19" fmla="*/ 64 h 128"/>
                <a:gd name="T20" fmla="*/ 53 w 106"/>
                <a:gd name="T21" fmla="*/ 121 h 128"/>
                <a:gd name="T22" fmla="*/ 99 w 106"/>
                <a:gd name="T23" fmla="*/ 64 h 128"/>
                <a:gd name="T24" fmla="*/ 99 w 106"/>
                <a:gd name="T25" fmla="*/ 64 h 128"/>
                <a:gd name="T26" fmla="*/ 53 w 106"/>
                <a:gd name="T27" fmla="*/ 7 h 128"/>
                <a:gd name="T28" fmla="*/ 53 w 106"/>
                <a:gd name="T29" fmla="*/ 7 h 128"/>
                <a:gd name="T30" fmla="*/ 7 w 106"/>
                <a:gd name="T31" fmla="*/ 64 h 128"/>
                <a:gd name="T32" fmla="*/ 7 w 106"/>
                <a:gd name="T33" fmla="*/ 64 h 128"/>
                <a:gd name="T34" fmla="*/ 53 w 106"/>
                <a:gd name="T35" fmla="*/ 121 h 128"/>
                <a:gd name="T36" fmla="*/ 5 w 106"/>
                <a:gd name="T37" fmla="*/ 64 h 128"/>
                <a:gd name="T38" fmla="*/ 4 w 106"/>
                <a:gd name="T39" fmla="*/ 64 h 128"/>
                <a:gd name="T40" fmla="*/ 4 w 106"/>
                <a:gd name="T41" fmla="*/ 64 h 128"/>
                <a:gd name="T42" fmla="*/ 4 w 106"/>
                <a:gd name="T43" fmla="*/ 64 h 128"/>
                <a:gd name="T44" fmla="*/ 4 w 106"/>
                <a:gd name="T45" fmla="*/ 64 h 128"/>
                <a:gd name="T46" fmla="*/ 4 w 106"/>
                <a:gd name="T47" fmla="*/ 64 h 128"/>
                <a:gd name="T48" fmla="*/ 5 w 106"/>
                <a:gd name="T4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28">
                  <a:moveTo>
                    <a:pt x="0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6" y="29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99"/>
                    <a:pt x="8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23" y="128"/>
                    <a:pt x="0" y="99"/>
                    <a:pt x="0" y="64"/>
                  </a:cubicBezTo>
                  <a:close/>
                  <a:moveTo>
                    <a:pt x="53" y="121"/>
                  </a:moveTo>
                  <a:cubicBezTo>
                    <a:pt x="78" y="121"/>
                    <a:pt x="99" y="96"/>
                    <a:pt x="99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9" y="32"/>
                    <a:pt x="78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28" y="7"/>
                    <a:pt x="7" y="32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96"/>
                    <a:pt x="28" y="121"/>
                    <a:pt x="53" y="121"/>
                  </a:cubicBezTo>
                  <a:close/>
                  <a:moveTo>
                    <a:pt x="5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5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5788025" y="2852738"/>
              <a:ext cx="41275" cy="15875"/>
            </a:xfrm>
            <a:custGeom>
              <a:avLst/>
              <a:gdLst>
                <a:gd name="T0" fmla="*/ 2 w 8"/>
                <a:gd name="T1" fmla="*/ 3 h 3"/>
                <a:gd name="T2" fmla="*/ 0 w 8"/>
                <a:gd name="T3" fmla="*/ 2 h 3"/>
                <a:gd name="T4" fmla="*/ 0 w 8"/>
                <a:gd name="T5" fmla="*/ 2 h 3"/>
                <a:gd name="T6" fmla="*/ 2 w 8"/>
                <a:gd name="T7" fmla="*/ 0 h 3"/>
                <a:gd name="T8" fmla="*/ 2 w 8"/>
                <a:gd name="T9" fmla="*/ 0 h 3"/>
                <a:gd name="T10" fmla="*/ 7 w 8"/>
                <a:gd name="T11" fmla="*/ 0 h 3"/>
                <a:gd name="T12" fmla="*/ 8 w 8"/>
                <a:gd name="T13" fmla="*/ 2 h 3"/>
                <a:gd name="T14" fmla="*/ 8 w 8"/>
                <a:gd name="T15" fmla="*/ 2 h 3"/>
                <a:gd name="T16" fmla="*/ 7 w 8"/>
                <a:gd name="T17" fmla="*/ 3 h 3"/>
                <a:gd name="T18" fmla="*/ 7 w 8"/>
                <a:gd name="T19" fmla="*/ 3 h 3"/>
                <a:gd name="T20" fmla="*/ 2 w 8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80"/>
            <p:cNvSpPr/>
            <p:nvPr/>
          </p:nvSpPr>
          <p:spPr bwMode="auto">
            <a:xfrm>
              <a:off x="5776913" y="2843213"/>
              <a:ext cx="63500" cy="36513"/>
            </a:xfrm>
            <a:custGeom>
              <a:avLst/>
              <a:gdLst>
                <a:gd name="T0" fmla="*/ 4 w 12"/>
                <a:gd name="T1" fmla="*/ 7 h 7"/>
                <a:gd name="T2" fmla="*/ 4 w 12"/>
                <a:gd name="T3" fmla="*/ 5 h 7"/>
                <a:gd name="T4" fmla="*/ 4 w 12"/>
                <a:gd name="T5" fmla="*/ 4 h 7"/>
                <a:gd name="T6" fmla="*/ 4 w 12"/>
                <a:gd name="T7" fmla="*/ 4 h 7"/>
                <a:gd name="T8" fmla="*/ 4 w 12"/>
                <a:gd name="T9" fmla="*/ 3 h 7"/>
                <a:gd name="T10" fmla="*/ 4 w 12"/>
                <a:gd name="T11" fmla="*/ 5 h 7"/>
                <a:gd name="T12" fmla="*/ 4 w 12"/>
                <a:gd name="T13" fmla="*/ 7 h 7"/>
                <a:gd name="T14" fmla="*/ 0 w 12"/>
                <a:gd name="T15" fmla="*/ 4 h 7"/>
                <a:gd name="T16" fmla="*/ 0 w 12"/>
                <a:gd name="T17" fmla="*/ 4 h 7"/>
                <a:gd name="T18" fmla="*/ 4 w 12"/>
                <a:gd name="T19" fmla="*/ 0 h 7"/>
                <a:gd name="T20" fmla="*/ 4 w 12"/>
                <a:gd name="T21" fmla="*/ 0 h 7"/>
                <a:gd name="T22" fmla="*/ 9 w 12"/>
                <a:gd name="T23" fmla="*/ 0 h 7"/>
                <a:gd name="T24" fmla="*/ 12 w 12"/>
                <a:gd name="T25" fmla="*/ 4 h 7"/>
                <a:gd name="T26" fmla="*/ 12 w 12"/>
                <a:gd name="T27" fmla="*/ 4 h 7"/>
                <a:gd name="T28" fmla="*/ 9 w 12"/>
                <a:gd name="T29" fmla="*/ 7 h 7"/>
                <a:gd name="T30" fmla="*/ 9 w 12"/>
                <a:gd name="T31" fmla="*/ 7 h 7"/>
                <a:gd name="T32" fmla="*/ 4 w 12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7">
                  <a:moveTo>
                    <a:pt x="4" y="7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6"/>
                    <a:pt x="11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81"/>
            <p:cNvSpPr/>
            <p:nvPr/>
          </p:nvSpPr>
          <p:spPr bwMode="auto">
            <a:xfrm>
              <a:off x="5978525" y="2832101"/>
              <a:ext cx="36513" cy="15875"/>
            </a:xfrm>
            <a:custGeom>
              <a:avLst/>
              <a:gdLst>
                <a:gd name="T0" fmla="*/ 1 w 7"/>
                <a:gd name="T1" fmla="*/ 3 h 3"/>
                <a:gd name="T2" fmla="*/ 0 w 7"/>
                <a:gd name="T3" fmla="*/ 1 h 3"/>
                <a:gd name="T4" fmla="*/ 0 w 7"/>
                <a:gd name="T5" fmla="*/ 1 h 3"/>
                <a:gd name="T6" fmla="*/ 1 w 7"/>
                <a:gd name="T7" fmla="*/ 0 h 3"/>
                <a:gd name="T8" fmla="*/ 1 w 7"/>
                <a:gd name="T9" fmla="*/ 0 h 3"/>
                <a:gd name="T10" fmla="*/ 5 w 7"/>
                <a:gd name="T11" fmla="*/ 0 h 3"/>
                <a:gd name="T12" fmla="*/ 7 w 7"/>
                <a:gd name="T13" fmla="*/ 1 h 3"/>
                <a:gd name="T14" fmla="*/ 7 w 7"/>
                <a:gd name="T15" fmla="*/ 1 h 3"/>
                <a:gd name="T16" fmla="*/ 5 w 7"/>
                <a:gd name="T17" fmla="*/ 3 h 3"/>
                <a:gd name="T18" fmla="*/ 5 w 7"/>
                <a:gd name="T19" fmla="*/ 3 h 3"/>
                <a:gd name="T20" fmla="*/ 1 w 7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5967413" y="2820988"/>
              <a:ext cx="58738" cy="38100"/>
            </a:xfrm>
            <a:custGeom>
              <a:avLst/>
              <a:gdLst>
                <a:gd name="T0" fmla="*/ 3 w 11"/>
                <a:gd name="T1" fmla="*/ 7 h 7"/>
                <a:gd name="T2" fmla="*/ 3 w 11"/>
                <a:gd name="T3" fmla="*/ 5 h 7"/>
                <a:gd name="T4" fmla="*/ 3 w 11"/>
                <a:gd name="T5" fmla="*/ 4 h 7"/>
                <a:gd name="T6" fmla="*/ 3 w 11"/>
                <a:gd name="T7" fmla="*/ 5 h 7"/>
                <a:gd name="T8" fmla="*/ 3 w 11"/>
                <a:gd name="T9" fmla="*/ 7 h 7"/>
                <a:gd name="T10" fmla="*/ 0 w 11"/>
                <a:gd name="T11" fmla="*/ 3 h 7"/>
                <a:gd name="T12" fmla="*/ 0 w 11"/>
                <a:gd name="T13" fmla="*/ 3 h 7"/>
                <a:gd name="T14" fmla="*/ 3 w 11"/>
                <a:gd name="T15" fmla="*/ 0 h 7"/>
                <a:gd name="T16" fmla="*/ 3 w 11"/>
                <a:gd name="T17" fmla="*/ 0 h 7"/>
                <a:gd name="T18" fmla="*/ 7 w 11"/>
                <a:gd name="T19" fmla="*/ 0 h 7"/>
                <a:gd name="T20" fmla="*/ 11 w 11"/>
                <a:gd name="T21" fmla="*/ 3 h 7"/>
                <a:gd name="T22" fmla="*/ 11 w 11"/>
                <a:gd name="T23" fmla="*/ 3 h 7"/>
                <a:gd name="T24" fmla="*/ 7 w 11"/>
                <a:gd name="T25" fmla="*/ 7 h 7"/>
                <a:gd name="T26" fmla="*/ 7 w 11"/>
                <a:gd name="T27" fmla="*/ 7 h 7"/>
                <a:gd name="T28" fmla="*/ 3 w 11"/>
                <a:gd name="T29" fmla="*/ 7 h 7"/>
                <a:gd name="T30" fmla="*/ 3 w 11"/>
                <a:gd name="T31" fmla="*/ 3 h 7"/>
                <a:gd name="T32" fmla="*/ 3 w 11"/>
                <a:gd name="T33" fmla="*/ 3 h 7"/>
                <a:gd name="T34" fmla="*/ 3 w 11"/>
                <a:gd name="T3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5"/>
                    <a:pt x="9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83"/>
            <p:cNvSpPr/>
            <p:nvPr/>
          </p:nvSpPr>
          <p:spPr bwMode="auto">
            <a:xfrm>
              <a:off x="5813425" y="2584451"/>
              <a:ext cx="127000" cy="100013"/>
            </a:xfrm>
            <a:custGeom>
              <a:avLst/>
              <a:gdLst>
                <a:gd name="T0" fmla="*/ 1 w 24"/>
                <a:gd name="T1" fmla="*/ 18 h 19"/>
                <a:gd name="T2" fmla="*/ 1 w 24"/>
                <a:gd name="T3" fmla="*/ 16 h 19"/>
                <a:gd name="T4" fmla="*/ 1 w 24"/>
                <a:gd name="T5" fmla="*/ 16 h 19"/>
                <a:gd name="T6" fmla="*/ 22 w 24"/>
                <a:gd name="T7" fmla="*/ 1 h 19"/>
                <a:gd name="T8" fmla="*/ 24 w 24"/>
                <a:gd name="T9" fmla="*/ 1 h 19"/>
                <a:gd name="T10" fmla="*/ 24 w 24"/>
                <a:gd name="T11" fmla="*/ 1 h 19"/>
                <a:gd name="T12" fmla="*/ 23 w 24"/>
                <a:gd name="T13" fmla="*/ 3 h 19"/>
                <a:gd name="T14" fmla="*/ 23 w 24"/>
                <a:gd name="T15" fmla="*/ 3 h 19"/>
                <a:gd name="T16" fmla="*/ 3 w 24"/>
                <a:gd name="T17" fmla="*/ 18 h 19"/>
                <a:gd name="T18" fmla="*/ 2 w 24"/>
                <a:gd name="T19" fmla="*/ 19 h 19"/>
                <a:gd name="T20" fmla="*/ 2 w 24"/>
                <a:gd name="T21" fmla="*/ 19 h 19"/>
                <a:gd name="T22" fmla="*/ 1 w 24"/>
                <a:gd name="T2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9">
                  <a:moveTo>
                    <a:pt x="1" y="18"/>
                  </a:moveTo>
                  <a:cubicBezTo>
                    <a:pt x="0" y="17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"/>
                    <a:pt x="24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8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5803900" y="2579688"/>
              <a:ext cx="147638" cy="115888"/>
            </a:xfrm>
            <a:custGeom>
              <a:avLst/>
              <a:gdLst>
                <a:gd name="T0" fmla="*/ 4 w 28"/>
                <a:gd name="T1" fmla="*/ 22 h 22"/>
                <a:gd name="T2" fmla="*/ 1 w 28"/>
                <a:gd name="T3" fmla="*/ 20 h 22"/>
                <a:gd name="T4" fmla="*/ 1 w 28"/>
                <a:gd name="T5" fmla="*/ 20 h 22"/>
                <a:gd name="T6" fmla="*/ 3 w 28"/>
                <a:gd name="T7" fmla="*/ 19 h 22"/>
                <a:gd name="T8" fmla="*/ 4 w 28"/>
                <a:gd name="T9" fmla="*/ 18 h 22"/>
                <a:gd name="T10" fmla="*/ 3 w 28"/>
                <a:gd name="T11" fmla="*/ 19 h 22"/>
                <a:gd name="T12" fmla="*/ 1 w 28"/>
                <a:gd name="T13" fmla="*/ 20 h 22"/>
                <a:gd name="T14" fmla="*/ 0 w 28"/>
                <a:gd name="T15" fmla="*/ 18 h 22"/>
                <a:gd name="T16" fmla="*/ 0 w 28"/>
                <a:gd name="T17" fmla="*/ 18 h 22"/>
                <a:gd name="T18" fmla="*/ 2 w 28"/>
                <a:gd name="T19" fmla="*/ 15 h 22"/>
                <a:gd name="T20" fmla="*/ 2 w 28"/>
                <a:gd name="T21" fmla="*/ 15 h 22"/>
                <a:gd name="T22" fmla="*/ 23 w 28"/>
                <a:gd name="T23" fmla="*/ 0 h 22"/>
                <a:gd name="T24" fmla="*/ 25 w 28"/>
                <a:gd name="T25" fmla="*/ 0 h 22"/>
                <a:gd name="T26" fmla="*/ 25 w 28"/>
                <a:gd name="T27" fmla="*/ 0 h 22"/>
                <a:gd name="T28" fmla="*/ 27 w 28"/>
                <a:gd name="T29" fmla="*/ 1 h 22"/>
                <a:gd name="T30" fmla="*/ 27 w 28"/>
                <a:gd name="T31" fmla="*/ 1 h 22"/>
                <a:gd name="T32" fmla="*/ 28 w 28"/>
                <a:gd name="T33" fmla="*/ 3 h 22"/>
                <a:gd name="T34" fmla="*/ 28 w 28"/>
                <a:gd name="T35" fmla="*/ 3 h 22"/>
                <a:gd name="T36" fmla="*/ 27 w 28"/>
                <a:gd name="T37" fmla="*/ 6 h 22"/>
                <a:gd name="T38" fmla="*/ 27 w 28"/>
                <a:gd name="T39" fmla="*/ 6 h 22"/>
                <a:gd name="T40" fmla="*/ 6 w 28"/>
                <a:gd name="T41" fmla="*/ 21 h 22"/>
                <a:gd name="T42" fmla="*/ 4 w 28"/>
                <a:gd name="T43" fmla="*/ 22 h 22"/>
                <a:gd name="T44" fmla="*/ 4 w 28"/>
                <a:gd name="T45" fmla="*/ 22 h 22"/>
                <a:gd name="T46" fmla="*/ 4 w 28"/>
                <a:gd name="T47" fmla="*/ 22 h 22"/>
                <a:gd name="T48" fmla="*/ 4 w 28"/>
                <a:gd name="T49" fmla="*/ 18 h 22"/>
                <a:gd name="T50" fmla="*/ 4 w 28"/>
                <a:gd name="T51" fmla="*/ 18 h 22"/>
                <a:gd name="T52" fmla="*/ 4 w 28"/>
                <a:gd name="T5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2">
                  <a:moveTo>
                    <a:pt x="4" y="22"/>
                  </a:moveTo>
                  <a:cubicBezTo>
                    <a:pt x="3" y="22"/>
                    <a:pt x="2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8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85"/>
            <p:cNvSpPr/>
            <p:nvPr/>
          </p:nvSpPr>
          <p:spPr bwMode="auto">
            <a:xfrm>
              <a:off x="5845175" y="2616201"/>
              <a:ext cx="95250" cy="68263"/>
            </a:xfrm>
            <a:custGeom>
              <a:avLst/>
              <a:gdLst>
                <a:gd name="T0" fmla="*/ 0 w 18"/>
                <a:gd name="T1" fmla="*/ 12 h 13"/>
                <a:gd name="T2" fmla="*/ 1 w 18"/>
                <a:gd name="T3" fmla="*/ 10 h 13"/>
                <a:gd name="T4" fmla="*/ 1 w 18"/>
                <a:gd name="T5" fmla="*/ 10 h 13"/>
                <a:gd name="T6" fmla="*/ 16 w 18"/>
                <a:gd name="T7" fmla="*/ 1 h 13"/>
                <a:gd name="T8" fmla="*/ 18 w 18"/>
                <a:gd name="T9" fmla="*/ 1 h 13"/>
                <a:gd name="T10" fmla="*/ 18 w 18"/>
                <a:gd name="T11" fmla="*/ 1 h 13"/>
                <a:gd name="T12" fmla="*/ 17 w 18"/>
                <a:gd name="T13" fmla="*/ 3 h 13"/>
                <a:gd name="T14" fmla="*/ 17 w 18"/>
                <a:gd name="T15" fmla="*/ 3 h 13"/>
                <a:gd name="T16" fmla="*/ 2 w 18"/>
                <a:gd name="T17" fmla="*/ 12 h 13"/>
                <a:gd name="T18" fmla="*/ 2 w 18"/>
                <a:gd name="T19" fmla="*/ 13 h 13"/>
                <a:gd name="T20" fmla="*/ 2 w 18"/>
                <a:gd name="T21" fmla="*/ 13 h 13"/>
                <a:gd name="T22" fmla="*/ 0 w 18"/>
                <a:gd name="T2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3">
                  <a:moveTo>
                    <a:pt x="0" y="12"/>
                  </a:move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86"/>
            <p:cNvSpPr/>
            <p:nvPr/>
          </p:nvSpPr>
          <p:spPr bwMode="auto">
            <a:xfrm>
              <a:off x="5835650" y="2611438"/>
              <a:ext cx="115888" cy="84138"/>
            </a:xfrm>
            <a:custGeom>
              <a:avLst/>
              <a:gdLst>
                <a:gd name="T0" fmla="*/ 4 w 22"/>
                <a:gd name="T1" fmla="*/ 16 h 16"/>
                <a:gd name="T2" fmla="*/ 1 w 22"/>
                <a:gd name="T3" fmla="*/ 14 h 16"/>
                <a:gd name="T4" fmla="*/ 1 w 22"/>
                <a:gd name="T5" fmla="*/ 14 h 16"/>
                <a:gd name="T6" fmla="*/ 2 w 22"/>
                <a:gd name="T7" fmla="*/ 13 h 16"/>
                <a:gd name="T8" fmla="*/ 1 w 22"/>
                <a:gd name="T9" fmla="*/ 14 h 16"/>
                <a:gd name="T10" fmla="*/ 0 w 22"/>
                <a:gd name="T11" fmla="*/ 12 h 16"/>
                <a:gd name="T12" fmla="*/ 0 w 22"/>
                <a:gd name="T13" fmla="*/ 12 h 16"/>
                <a:gd name="T14" fmla="*/ 2 w 22"/>
                <a:gd name="T15" fmla="*/ 9 h 16"/>
                <a:gd name="T16" fmla="*/ 2 w 22"/>
                <a:gd name="T17" fmla="*/ 9 h 16"/>
                <a:gd name="T18" fmla="*/ 17 w 22"/>
                <a:gd name="T19" fmla="*/ 0 h 16"/>
                <a:gd name="T20" fmla="*/ 19 w 22"/>
                <a:gd name="T21" fmla="*/ 0 h 16"/>
                <a:gd name="T22" fmla="*/ 19 w 22"/>
                <a:gd name="T23" fmla="*/ 0 h 16"/>
                <a:gd name="T24" fmla="*/ 22 w 22"/>
                <a:gd name="T25" fmla="*/ 1 h 16"/>
                <a:gd name="T26" fmla="*/ 22 w 22"/>
                <a:gd name="T27" fmla="*/ 1 h 16"/>
                <a:gd name="T28" fmla="*/ 22 w 22"/>
                <a:gd name="T29" fmla="*/ 3 h 16"/>
                <a:gd name="T30" fmla="*/ 22 w 22"/>
                <a:gd name="T31" fmla="*/ 3 h 16"/>
                <a:gd name="T32" fmla="*/ 20 w 22"/>
                <a:gd name="T33" fmla="*/ 6 h 16"/>
                <a:gd name="T34" fmla="*/ 20 w 22"/>
                <a:gd name="T35" fmla="*/ 6 h 16"/>
                <a:gd name="T36" fmla="*/ 6 w 22"/>
                <a:gd name="T37" fmla="*/ 15 h 16"/>
                <a:gd name="T38" fmla="*/ 4 w 22"/>
                <a:gd name="T39" fmla="*/ 16 h 16"/>
                <a:gd name="T40" fmla="*/ 4 w 22"/>
                <a:gd name="T41" fmla="*/ 16 h 16"/>
                <a:gd name="T42" fmla="*/ 4 w 22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6">
                  <a:moveTo>
                    <a:pt x="4" y="16"/>
                  </a:moveTo>
                  <a:cubicBezTo>
                    <a:pt x="3" y="16"/>
                    <a:pt x="1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Freeform 87"/>
            <p:cNvSpPr/>
            <p:nvPr/>
          </p:nvSpPr>
          <p:spPr bwMode="auto">
            <a:xfrm>
              <a:off x="5883275" y="2643188"/>
              <a:ext cx="73025" cy="41275"/>
            </a:xfrm>
            <a:custGeom>
              <a:avLst/>
              <a:gdLst>
                <a:gd name="T0" fmla="*/ 1 w 14"/>
                <a:gd name="T1" fmla="*/ 7 h 8"/>
                <a:gd name="T2" fmla="*/ 2 w 14"/>
                <a:gd name="T3" fmla="*/ 5 h 8"/>
                <a:gd name="T4" fmla="*/ 2 w 14"/>
                <a:gd name="T5" fmla="*/ 5 h 8"/>
                <a:gd name="T6" fmla="*/ 12 w 14"/>
                <a:gd name="T7" fmla="*/ 0 h 8"/>
                <a:gd name="T8" fmla="*/ 14 w 14"/>
                <a:gd name="T9" fmla="*/ 1 h 8"/>
                <a:gd name="T10" fmla="*/ 14 w 14"/>
                <a:gd name="T11" fmla="*/ 1 h 8"/>
                <a:gd name="T12" fmla="*/ 13 w 14"/>
                <a:gd name="T13" fmla="*/ 3 h 8"/>
                <a:gd name="T14" fmla="*/ 13 w 14"/>
                <a:gd name="T15" fmla="*/ 3 h 8"/>
                <a:gd name="T16" fmla="*/ 3 w 14"/>
                <a:gd name="T17" fmla="*/ 8 h 8"/>
                <a:gd name="T18" fmla="*/ 2 w 14"/>
                <a:gd name="T19" fmla="*/ 8 h 8"/>
                <a:gd name="T20" fmla="*/ 2 w 14"/>
                <a:gd name="T21" fmla="*/ 8 h 8"/>
                <a:gd name="T22" fmla="*/ 1 w 14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7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88"/>
            <p:cNvSpPr/>
            <p:nvPr/>
          </p:nvSpPr>
          <p:spPr bwMode="auto">
            <a:xfrm>
              <a:off x="5876925" y="2632076"/>
              <a:ext cx="90488" cy="63500"/>
            </a:xfrm>
            <a:custGeom>
              <a:avLst/>
              <a:gdLst>
                <a:gd name="T0" fmla="*/ 0 w 17"/>
                <a:gd name="T1" fmla="*/ 10 h 12"/>
                <a:gd name="T2" fmla="*/ 2 w 17"/>
                <a:gd name="T3" fmla="*/ 9 h 12"/>
                <a:gd name="T4" fmla="*/ 0 w 17"/>
                <a:gd name="T5" fmla="*/ 10 h 12"/>
                <a:gd name="T6" fmla="*/ 0 w 17"/>
                <a:gd name="T7" fmla="*/ 8 h 12"/>
                <a:gd name="T8" fmla="*/ 0 w 17"/>
                <a:gd name="T9" fmla="*/ 8 h 12"/>
                <a:gd name="T10" fmla="*/ 2 w 17"/>
                <a:gd name="T11" fmla="*/ 5 h 12"/>
                <a:gd name="T12" fmla="*/ 2 w 17"/>
                <a:gd name="T13" fmla="*/ 5 h 12"/>
                <a:gd name="T14" fmla="*/ 12 w 17"/>
                <a:gd name="T15" fmla="*/ 0 h 12"/>
                <a:gd name="T16" fmla="*/ 13 w 17"/>
                <a:gd name="T17" fmla="*/ 0 h 12"/>
                <a:gd name="T18" fmla="*/ 13 w 17"/>
                <a:gd name="T19" fmla="*/ 0 h 12"/>
                <a:gd name="T20" fmla="*/ 17 w 17"/>
                <a:gd name="T21" fmla="*/ 2 h 12"/>
                <a:gd name="T22" fmla="*/ 17 w 17"/>
                <a:gd name="T23" fmla="*/ 2 h 12"/>
                <a:gd name="T24" fmla="*/ 17 w 17"/>
                <a:gd name="T25" fmla="*/ 4 h 12"/>
                <a:gd name="T26" fmla="*/ 17 w 17"/>
                <a:gd name="T27" fmla="*/ 4 h 12"/>
                <a:gd name="T28" fmla="*/ 15 w 17"/>
                <a:gd name="T29" fmla="*/ 7 h 12"/>
                <a:gd name="T30" fmla="*/ 15 w 17"/>
                <a:gd name="T31" fmla="*/ 7 h 12"/>
                <a:gd name="T32" fmla="*/ 5 w 17"/>
                <a:gd name="T33" fmla="*/ 11 h 12"/>
                <a:gd name="T34" fmla="*/ 3 w 17"/>
                <a:gd name="T35" fmla="*/ 12 h 12"/>
                <a:gd name="T36" fmla="*/ 3 w 17"/>
                <a:gd name="T37" fmla="*/ 12 h 12"/>
                <a:gd name="T38" fmla="*/ 0 w 17"/>
                <a:gd name="T3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2">
                  <a:moveTo>
                    <a:pt x="0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1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89"/>
            <p:cNvSpPr/>
            <p:nvPr/>
          </p:nvSpPr>
          <p:spPr bwMode="auto">
            <a:xfrm>
              <a:off x="5765800" y="3016251"/>
              <a:ext cx="285750" cy="142875"/>
            </a:xfrm>
            <a:custGeom>
              <a:avLst/>
              <a:gdLst>
                <a:gd name="T0" fmla="*/ 0 w 54"/>
                <a:gd name="T1" fmla="*/ 15 h 27"/>
                <a:gd name="T2" fmla="*/ 0 w 54"/>
                <a:gd name="T3" fmla="*/ 15 h 27"/>
                <a:gd name="T4" fmla="*/ 1 w 54"/>
                <a:gd name="T5" fmla="*/ 13 h 27"/>
                <a:gd name="T6" fmla="*/ 1 w 54"/>
                <a:gd name="T7" fmla="*/ 13 h 27"/>
                <a:gd name="T8" fmla="*/ 3 w 54"/>
                <a:gd name="T9" fmla="*/ 14 h 27"/>
                <a:gd name="T10" fmla="*/ 3 w 54"/>
                <a:gd name="T11" fmla="*/ 14 h 27"/>
                <a:gd name="T12" fmla="*/ 4 w 54"/>
                <a:gd name="T13" fmla="*/ 15 h 27"/>
                <a:gd name="T14" fmla="*/ 4 w 54"/>
                <a:gd name="T15" fmla="*/ 15 h 27"/>
                <a:gd name="T16" fmla="*/ 7 w 54"/>
                <a:gd name="T17" fmla="*/ 18 h 27"/>
                <a:gd name="T18" fmla="*/ 7 w 54"/>
                <a:gd name="T19" fmla="*/ 18 h 27"/>
                <a:gd name="T20" fmla="*/ 22 w 54"/>
                <a:gd name="T21" fmla="*/ 23 h 27"/>
                <a:gd name="T22" fmla="*/ 22 w 54"/>
                <a:gd name="T23" fmla="*/ 23 h 27"/>
                <a:gd name="T24" fmla="*/ 24 w 54"/>
                <a:gd name="T25" fmla="*/ 23 h 27"/>
                <a:gd name="T26" fmla="*/ 24 w 54"/>
                <a:gd name="T27" fmla="*/ 23 h 27"/>
                <a:gd name="T28" fmla="*/ 50 w 54"/>
                <a:gd name="T29" fmla="*/ 12 h 27"/>
                <a:gd name="T30" fmla="*/ 50 w 54"/>
                <a:gd name="T31" fmla="*/ 12 h 27"/>
                <a:gd name="T32" fmla="*/ 51 w 54"/>
                <a:gd name="T33" fmla="*/ 5 h 27"/>
                <a:gd name="T34" fmla="*/ 51 w 54"/>
                <a:gd name="T35" fmla="*/ 5 h 27"/>
                <a:gd name="T36" fmla="*/ 51 w 54"/>
                <a:gd name="T37" fmla="*/ 2 h 27"/>
                <a:gd name="T38" fmla="*/ 51 w 54"/>
                <a:gd name="T39" fmla="*/ 2 h 27"/>
                <a:gd name="T40" fmla="*/ 52 w 54"/>
                <a:gd name="T41" fmla="*/ 0 h 27"/>
                <a:gd name="T42" fmla="*/ 52 w 54"/>
                <a:gd name="T43" fmla="*/ 0 h 27"/>
                <a:gd name="T44" fmla="*/ 54 w 54"/>
                <a:gd name="T45" fmla="*/ 2 h 27"/>
                <a:gd name="T46" fmla="*/ 54 w 54"/>
                <a:gd name="T47" fmla="*/ 2 h 27"/>
                <a:gd name="T48" fmla="*/ 54 w 54"/>
                <a:gd name="T49" fmla="*/ 5 h 27"/>
                <a:gd name="T50" fmla="*/ 54 w 54"/>
                <a:gd name="T51" fmla="*/ 5 h 27"/>
                <a:gd name="T52" fmla="*/ 52 w 54"/>
                <a:gd name="T53" fmla="*/ 14 h 27"/>
                <a:gd name="T54" fmla="*/ 52 w 54"/>
                <a:gd name="T55" fmla="*/ 14 h 27"/>
                <a:gd name="T56" fmla="*/ 24 w 54"/>
                <a:gd name="T57" fmla="*/ 26 h 27"/>
                <a:gd name="T58" fmla="*/ 24 w 54"/>
                <a:gd name="T59" fmla="*/ 26 h 27"/>
                <a:gd name="T60" fmla="*/ 22 w 54"/>
                <a:gd name="T61" fmla="*/ 27 h 27"/>
                <a:gd name="T62" fmla="*/ 22 w 54"/>
                <a:gd name="T63" fmla="*/ 27 h 27"/>
                <a:gd name="T64" fmla="*/ 0 w 54"/>
                <a:gd name="T6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27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21"/>
                    <a:pt x="15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9" y="22"/>
                    <a:pt x="48" y="15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0"/>
                    <a:pt x="51" y="7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3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7"/>
                    <a:pt x="54" y="11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9" y="18"/>
                    <a:pt x="40" y="25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7" y="26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90"/>
            <p:cNvSpPr>
              <a:spLocks noEditPoints="1"/>
            </p:cNvSpPr>
            <p:nvPr/>
          </p:nvSpPr>
          <p:spPr bwMode="auto">
            <a:xfrm>
              <a:off x="5756275" y="3006726"/>
              <a:ext cx="306388" cy="161925"/>
            </a:xfrm>
            <a:custGeom>
              <a:avLst/>
              <a:gdLst>
                <a:gd name="T0" fmla="*/ 4 w 58"/>
                <a:gd name="T1" fmla="*/ 23 h 31"/>
                <a:gd name="T2" fmla="*/ 4 w 58"/>
                <a:gd name="T3" fmla="*/ 24 h 31"/>
                <a:gd name="T4" fmla="*/ 0 w 58"/>
                <a:gd name="T5" fmla="*/ 18 h 31"/>
                <a:gd name="T6" fmla="*/ 0 w 58"/>
                <a:gd name="T7" fmla="*/ 16 h 31"/>
                <a:gd name="T8" fmla="*/ 0 w 58"/>
                <a:gd name="T9" fmla="*/ 16 h 31"/>
                <a:gd name="T10" fmla="*/ 0 w 58"/>
                <a:gd name="T11" fmla="*/ 15 h 31"/>
                <a:gd name="T12" fmla="*/ 0 w 58"/>
                <a:gd name="T13" fmla="*/ 15 h 31"/>
                <a:gd name="T14" fmla="*/ 0 w 58"/>
                <a:gd name="T15" fmla="*/ 10 h 31"/>
                <a:gd name="T16" fmla="*/ 2 w 58"/>
                <a:gd name="T17" fmla="*/ 13 h 31"/>
                <a:gd name="T18" fmla="*/ 3 w 58"/>
                <a:gd name="T19" fmla="*/ 13 h 31"/>
                <a:gd name="T20" fmla="*/ 3 w 58"/>
                <a:gd name="T21" fmla="*/ 13 h 31"/>
                <a:gd name="T22" fmla="*/ 6 w 58"/>
                <a:gd name="T23" fmla="*/ 14 h 31"/>
                <a:gd name="T24" fmla="*/ 6 w 58"/>
                <a:gd name="T25" fmla="*/ 14 h 31"/>
                <a:gd name="T26" fmla="*/ 6 w 58"/>
                <a:gd name="T27" fmla="*/ 14 h 31"/>
                <a:gd name="T28" fmla="*/ 6 w 58"/>
                <a:gd name="T29" fmla="*/ 14 h 31"/>
                <a:gd name="T30" fmla="*/ 6 w 58"/>
                <a:gd name="T31" fmla="*/ 14 h 31"/>
                <a:gd name="T32" fmla="*/ 6 w 58"/>
                <a:gd name="T33" fmla="*/ 14 h 31"/>
                <a:gd name="T34" fmla="*/ 6 w 58"/>
                <a:gd name="T35" fmla="*/ 14 h 31"/>
                <a:gd name="T36" fmla="*/ 6 w 58"/>
                <a:gd name="T37" fmla="*/ 15 h 31"/>
                <a:gd name="T38" fmla="*/ 6 w 58"/>
                <a:gd name="T39" fmla="*/ 15 h 31"/>
                <a:gd name="T40" fmla="*/ 7 w 58"/>
                <a:gd name="T41" fmla="*/ 15 h 31"/>
                <a:gd name="T42" fmla="*/ 7 w 58"/>
                <a:gd name="T43" fmla="*/ 15 h 31"/>
                <a:gd name="T44" fmla="*/ 7 w 58"/>
                <a:gd name="T45" fmla="*/ 16 h 31"/>
                <a:gd name="T46" fmla="*/ 7 w 58"/>
                <a:gd name="T47" fmla="*/ 16 h 31"/>
                <a:gd name="T48" fmla="*/ 11 w 58"/>
                <a:gd name="T49" fmla="*/ 19 h 31"/>
                <a:gd name="T50" fmla="*/ 11 w 58"/>
                <a:gd name="T51" fmla="*/ 19 h 31"/>
                <a:gd name="T52" fmla="*/ 24 w 58"/>
                <a:gd name="T53" fmla="*/ 23 h 31"/>
                <a:gd name="T54" fmla="*/ 24 w 58"/>
                <a:gd name="T55" fmla="*/ 23 h 31"/>
                <a:gd name="T56" fmla="*/ 26 w 58"/>
                <a:gd name="T57" fmla="*/ 23 h 31"/>
                <a:gd name="T58" fmla="*/ 26 w 58"/>
                <a:gd name="T59" fmla="*/ 23 h 31"/>
                <a:gd name="T60" fmla="*/ 50 w 58"/>
                <a:gd name="T61" fmla="*/ 13 h 31"/>
                <a:gd name="T62" fmla="*/ 50 w 58"/>
                <a:gd name="T63" fmla="*/ 13 h 31"/>
                <a:gd name="T64" fmla="*/ 51 w 58"/>
                <a:gd name="T65" fmla="*/ 7 h 31"/>
                <a:gd name="T66" fmla="*/ 51 w 58"/>
                <a:gd name="T67" fmla="*/ 7 h 31"/>
                <a:gd name="T68" fmla="*/ 51 w 58"/>
                <a:gd name="T69" fmla="*/ 7 h 31"/>
                <a:gd name="T70" fmla="*/ 51 w 58"/>
                <a:gd name="T71" fmla="*/ 7 h 31"/>
                <a:gd name="T72" fmla="*/ 51 w 58"/>
                <a:gd name="T73" fmla="*/ 4 h 31"/>
                <a:gd name="T74" fmla="*/ 51 w 58"/>
                <a:gd name="T75" fmla="*/ 4 h 31"/>
                <a:gd name="T76" fmla="*/ 51 w 58"/>
                <a:gd name="T77" fmla="*/ 4 h 31"/>
                <a:gd name="T78" fmla="*/ 51 w 58"/>
                <a:gd name="T79" fmla="*/ 4 h 31"/>
                <a:gd name="T80" fmla="*/ 54 w 58"/>
                <a:gd name="T81" fmla="*/ 0 h 31"/>
                <a:gd name="T82" fmla="*/ 54 w 58"/>
                <a:gd name="T83" fmla="*/ 0 h 31"/>
                <a:gd name="T84" fmla="*/ 54 w 58"/>
                <a:gd name="T85" fmla="*/ 0 h 31"/>
                <a:gd name="T86" fmla="*/ 54 w 58"/>
                <a:gd name="T87" fmla="*/ 0 h 31"/>
                <a:gd name="T88" fmla="*/ 58 w 58"/>
                <a:gd name="T89" fmla="*/ 4 h 31"/>
                <a:gd name="T90" fmla="*/ 58 w 58"/>
                <a:gd name="T91" fmla="*/ 4 h 31"/>
                <a:gd name="T92" fmla="*/ 58 w 58"/>
                <a:gd name="T93" fmla="*/ 4 h 31"/>
                <a:gd name="T94" fmla="*/ 58 w 58"/>
                <a:gd name="T95" fmla="*/ 4 h 31"/>
                <a:gd name="T96" fmla="*/ 58 w 58"/>
                <a:gd name="T97" fmla="*/ 4 h 31"/>
                <a:gd name="T98" fmla="*/ 58 w 58"/>
                <a:gd name="T99" fmla="*/ 7 h 31"/>
                <a:gd name="T100" fmla="*/ 58 w 58"/>
                <a:gd name="T101" fmla="*/ 7 h 31"/>
                <a:gd name="T102" fmla="*/ 56 w 58"/>
                <a:gd name="T103" fmla="*/ 17 h 31"/>
                <a:gd name="T104" fmla="*/ 56 w 58"/>
                <a:gd name="T105" fmla="*/ 17 h 31"/>
                <a:gd name="T106" fmla="*/ 26 w 58"/>
                <a:gd name="T107" fmla="*/ 30 h 31"/>
                <a:gd name="T108" fmla="*/ 26 w 58"/>
                <a:gd name="T109" fmla="*/ 30 h 31"/>
                <a:gd name="T110" fmla="*/ 24 w 58"/>
                <a:gd name="T111" fmla="*/ 31 h 31"/>
                <a:gd name="T112" fmla="*/ 24 w 58"/>
                <a:gd name="T113" fmla="*/ 31 h 31"/>
                <a:gd name="T114" fmla="*/ 4 w 58"/>
                <a:gd name="T115" fmla="*/ 23 h 31"/>
                <a:gd name="T116" fmla="*/ 0 w 58"/>
                <a:gd name="T117" fmla="*/ 18 h 31"/>
                <a:gd name="T118" fmla="*/ 2 w 58"/>
                <a:gd name="T119" fmla="*/ 17 h 31"/>
                <a:gd name="T120" fmla="*/ 0 w 58"/>
                <a:gd name="T12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" h="31">
                  <a:moveTo>
                    <a:pt x="4" y="23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8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3" y="21"/>
                    <a:pt x="18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40" y="22"/>
                    <a:pt x="48" y="15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1" y="9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52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5"/>
                    <a:pt x="58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9"/>
                    <a:pt x="58" y="13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3" y="21"/>
                    <a:pt x="43" y="29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4" y="30"/>
                    <a:pt x="8" y="26"/>
                    <a:pt x="4" y="23"/>
                  </a:cubicBezTo>
                  <a:close/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91"/>
            <p:cNvSpPr/>
            <p:nvPr/>
          </p:nvSpPr>
          <p:spPr bwMode="auto">
            <a:xfrm>
              <a:off x="5765800" y="3100388"/>
              <a:ext cx="238125" cy="168275"/>
            </a:xfrm>
            <a:custGeom>
              <a:avLst/>
              <a:gdLst>
                <a:gd name="T0" fmla="*/ 4 w 45"/>
                <a:gd name="T1" fmla="*/ 16 h 32"/>
                <a:gd name="T2" fmla="*/ 0 w 45"/>
                <a:gd name="T3" fmla="*/ 2 h 32"/>
                <a:gd name="T4" fmla="*/ 0 w 45"/>
                <a:gd name="T5" fmla="*/ 2 h 32"/>
                <a:gd name="T6" fmla="*/ 0 w 45"/>
                <a:gd name="T7" fmla="*/ 2 h 32"/>
                <a:gd name="T8" fmla="*/ 1 w 45"/>
                <a:gd name="T9" fmla="*/ 0 h 32"/>
                <a:gd name="T10" fmla="*/ 1 w 45"/>
                <a:gd name="T11" fmla="*/ 0 h 32"/>
                <a:gd name="T12" fmla="*/ 3 w 45"/>
                <a:gd name="T13" fmla="*/ 1 h 32"/>
                <a:gd name="T14" fmla="*/ 3 w 45"/>
                <a:gd name="T15" fmla="*/ 1 h 32"/>
                <a:gd name="T16" fmla="*/ 7 w 45"/>
                <a:gd name="T17" fmla="*/ 15 h 32"/>
                <a:gd name="T18" fmla="*/ 7 w 45"/>
                <a:gd name="T19" fmla="*/ 15 h 32"/>
                <a:gd name="T20" fmla="*/ 16 w 45"/>
                <a:gd name="T21" fmla="*/ 29 h 32"/>
                <a:gd name="T22" fmla="*/ 16 w 45"/>
                <a:gd name="T23" fmla="*/ 29 h 32"/>
                <a:gd name="T24" fmla="*/ 17 w 45"/>
                <a:gd name="T25" fmla="*/ 29 h 32"/>
                <a:gd name="T26" fmla="*/ 17 w 45"/>
                <a:gd name="T27" fmla="*/ 29 h 32"/>
                <a:gd name="T28" fmla="*/ 17 w 45"/>
                <a:gd name="T29" fmla="*/ 29 h 32"/>
                <a:gd name="T30" fmla="*/ 17 w 45"/>
                <a:gd name="T31" fmla="*/ 29 h 32"/>
                <a:gd name="T32" fmla="*/ 28 w 45"/>
                <a:gd name="T33" fmla="*/ 26 h 32"/>
                <a:gd name="T34" fmla="*/ 28 w 45"/>
                <a:gd name="T35" fmla="*/ 26 h 32"/>
                <a:gd name="T36" fmla="*/ 33 w 45"/>
                <a:gd name="T37" fmla="*/ 22 h 32"/>
                <a:gd name="T38" fmla="*/ 33 w 45"/>
                <a:gd name="T39" fmla="*/ 22 h 32"/>
                <a:gd name="T40" fmla="*/ 38 w 45"/>
                <a:gd name="T41" fmla="*/ 11 h 32"/>
                <a:gd name="T42" fmla="*/ 38 w 45"/>
                <a:gd name="T43" fmla="*/ 11 h 32"/>
                <a:gd name="T44" fmla="*/ 42 w 45"/>
                <a:gd name="T45" fmla="*/ 2 h 32"/>
                <a:gd name="T46" fmla="*/ 42 w 45"/>
                <a:gd name="T47" fmla="*/ 2 h 32"/>
                <a:gd name="T48" fmla="*/ 44 w 45"/>
                <a:gd name="T49" fmla="*/ 2 h 32"/>
                <a:gd name="T50" fmla="*/ 44 w 45"/>
                <a:gd name="T51" fmla="*/ 2 h 32"/>
                <a:gd name="T52" fmla="*/ 45 w 45"/>
                <a:gd name="T53" fmla="*/ 4 h 32"/>
                <a:gd name="T54" fmla="*/ 45 w 45"/>
                <a:gd name="T55" fmla="*/ 4 h 32"/>
                <a:gd name="T56" fmla="*/ 40 w 45"/>
                <a:gd name="T57" fmla="*/ 12 h 32"/>
                <a:gd name="T58" fmla="*/ 40 w 45"/>
                <a:gd name="T59" fmla="*/ 12 h 32"/>
                <a:gd name="T60" fmla="*/ 36 w 45"/>
                <a:gd name="T61" fmla="*/ 22 h 32"/>
                <a:gd name="T62" fmla="*/ 36 w 45"/>
                <a:gd name="T63" fmla="*/ 22 h 32"/>
                <a:gd name="T64" fmla="*/ 30 w 45"/>
                <a:gd name="T65" fmla="*/ 28 h 32"/>
                <a:gd name="T66" fmla="*/ 30 w 45"/>
                <a:gd name="T67" fmla="*/ 28 h 32"/>
                <a:gd name="T68" fmla="*/ 17 w 45"/>
                <a:gd name="T69" fmla="*/ 32 h 32"/>
                <a:gd name="T70" fmla="*/ 17 w 45"/>
                <a:gd name="T71" fmla="*/ 32 h 32"/>
                <a:gd name="T72" fmla="*/ 16 w 45"/>
                <a:gd name="T73" fmla="*/ 32 h 32"/>
                <a:gd name="T74" fmla="*/ 16 w 45"/>
                <a:gd name="T75" fmla="*/ 32 h 32"/>
                <a:gd name="T76" fmla="*/ 4 w 45"/>
                <a:gd name="T7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2">
                  <a:moveTo>
                    <a:pt x="4" y="16"/>
                  </a:moveTo>
                  <a:cubicBezTo>
                    <a:pt x="1" y="9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22"/>
                    <a:pt x="13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28"/>
                    <a:pt x="25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24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9"/>
                    <a:pt x="35" y="15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6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3" y="1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3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3" y="8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8" y="16"/>
                    <a:pt x="36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25"/>
                    <a:pt x="33" y="27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6" y="30"/>
                    <a:pt x="22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0" y="31"/>
                    <a:pt x="7" y="23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5756275" y="3090863"/>
              <a:ext cx="258763" cy="188913"/>
            </a:xfrm>
            <a:custGeom>
              <a:avLst/>
              <a:gdLst>
                <a:gd name="T0" fmla="*/ 6 w 49"/>
                <a:gd name="T1" fmla="*/ 18 h 36"/>
                <a:gd name="T2" fmla="*/ 0 w 49"/>
                <a:gd name="T3" fmla="*/ 4 h 36"/>
                <a:gd name="T4" fmla="*/ 0 w 49"/>
                <a:gd name="T5" fmla="*/ 3 h 36"/>
                <a:gd name="T6" fmla="*/ 3 w 49"/>
                <a:gd name="T7" fmla="*/ 0 h 36"/>
                <a:gd name="T8" fmla="*/ 3 w 49"/>
                <a:gd name="T9" fmla="*/ 0 h 36"/>
                <a:gd name="T10" fmla="*/ 7 w 49"/>
                <a:gd name="T11" fmla="*/ 2 h 36"/>
                <a:gd name="T12" fmla="*/ 7 w 49"/>
                <a:gd name="T13" fmla="*/ 2 h 36"/>
                <a:gd name="T14" fmla="*/ 7 w 49"/>
                <a:gd name="T15" fmla="*/ 3 h 36"/>
                <a:gd name="T16" fmla="*/ 7 w 49"/>
                <a:gd name="T17" fmla="*/ 3 h 36"/>
                <a:gd name="T18" fmla="*/ 7 w 49"/>
                <a:gd name="T19" fmla="*/ 3 h 36"/>
                <a:gd name="T20" fmla="*/ 7 w 49"/>
                <a:gd name="T21" fmla="*/ 4 h 36"/>
                <a:gd name="T22" fmla="*/ 8 w 49"/>
                <a:gd name="T23" fmla="*/ 7 h 36"/>
                <a:gd name="T24" fmla="*/ 11 w 49"/>
                <a:gd name="T25" fmla="*/ 17 h 36"/>
                <a:gd name="T26" fmla="*/ 15 w 49"/>
                <a:gd name="T27" fmla="*/ 25 h 36"/>
                <a:gd name="T28" fmla="*/ 18 w 49"/>
                <a:gd name="T29" fmla="*/ 29 h 36"/>
                <a:gd name="T30" fmla="*/ 18 w 49"/>
                <a:gd name="T31" fmla="*/ 29 h 36"/>
                <a:gd name="T32" fmla="*/ 19 w 49"/>
                <a:gd name="T33" fmla="*/ 29 h 36"/>
                <a:gd name="T34" fmla="*/ 29 w 49"/>
                <a:gd name="T35" fmla="*/ 26 h 36"/>
                <a:gd name="T36" fmla="*/ 33 w 49"/>
                <a:gd name="T37" fmla="*/ 23 h 36"/>
                <a:gd name="T38" fmla="*/ 33 w 49"/>
                <a:gd name="T39" fmla="*/ 23 h 36"/>
                <a:gd name="T40" fmla="*/ 38 w 49"/>
                <a:gd name="T41" fmla="*/ 12 h 36"/>
                <a:gd name="T42" fmla="*/ 42 w 49"/>
                <a:gd name="T43" fmla="*/ 4 h 36"/>
                <a:gd name="T44" fmla="*/ 45 w 49"/>
                <a:gd name="T45" fmla="*/ 2 h 36"/>
                <a:gd name="T46" fmla="*/ 47 w 49"/>
                <a:gd name="T47" fmla="*/ 2 h 36"/>
                <a:gd name="T48" fmla="*/ 49 w 49"/>
                <a:gd name="T49" fmla="*/ 5 h 36"/>
                <a:gd name="T50" fmla="*/ 49 w 49"/>
                <a:gd name="T51" fmla="*/ 7 h 36"/>
                <a:gd name="T52" fmla="*/ 49 w 49"/>
                <a:gd name="T53" fmla="*/ 7 h 36"/>
                <a:gd name="T54" fmla="*/ 48 w 49"/>
                <a:gd name="T55" fmla="*/ 7 h 36"/>
                <a:gd name="T56" fmla="*/ 48 w 49"/>
                <a:gd name="T57" fmla="*/ 7 h 36"/>
                <a:gd name="T58" fmla="*/ 48 w 49"/>
                <a:gd name="T59" fmla="*/ 7 h 36"/>
                <a:gd name="T60" fmla="*/ 48 w 49"/>
                <a:gd name="T61" fmla="*/ 7 h 36"/>
                <a:gd name="T62" fmla="*/ 48 w 49"/>
                <a:gd name="T63" fmla="*/ 8 h 36"/>
                <a:gd name="T64" fmla="*/ 47 w 49"/>
                <a:gd name="T65" fmla="*/ 9 h 36"/>
                <a:gd name="T66" fmla="*/ 44 w 49"/>
                <a:gd name="T67" fmla="*/ 15 h 36"/>
                <a:gd name="T68" fmla="*/ 40 w 49"/>
                <a:gd name="T69" fmla="*/ 24 h 36"/>
                <a:gd name="T70" fmla="*/ 40 w 49"/>
                <a:gd name="T71" fmla="*/ 24 h 36"/>
                <a:gd name="T72" fmla="*/ 33 w 49"/>
                <a:gd name="T73" fmla="*/ 32 h 36"/>
                <a:gd name="T74" fmla="*/ 19 w 49"/>
                <a:gd name="T75" fmla="*/ 36 h 36"/>
                <a:gd name="T76" fmla="*/ 4 w 49"/>
                <a:gd name="T77" fmla="*/ 19 h 36"/>
                <a:gd name="T78" fmla="*/ 46 w 49"/>
                <a:gd name="T79" fmla="*/ 5 h 36"/>
                <a:gd name="T80" fmla="*/ 46 w 49"/>
                <a:gd name="T81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" h="36">
                  <a:moveTo>
                    <a:pt x="4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1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10"/>
                    <a:pt x="9" y="13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20"/>
                    <a:pt x="13" y="23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8"/>
                    <a:pt x="27" y="27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5"/>
                    <a:pt x="33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0"/>
                    <a:pt x="36" y="16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0" y="8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4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3"/>
                    <a:pt x="49" y="4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6"/>
                    <a:pt x="49" y="6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11"/>
                    <a:pt x="45" y="13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2" y="19"/>
                    <a:pt x="40" y="23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8"/>
                    <a:pt x="36" y="30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9" y="34"/>
                    <a:pt x="24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0" y="35"/>
                    <a:pt x="7" y="26"/>
                    <a:pt x="4" y="19"/>
                  </a:cubicBezTo>
                  <a:close/>
                  <a:moveTo>
                    <a:pt x="46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93"/>
            <p:cNvSpPr/>
            <p:nvPr/>
          </p:nvSpPr>
          <p:spPr bwMode="auto">
            <a:xfrm>
              <a:off x="5729288" y="3052763"/>
              <a:ext cx="74613" cy="63500"/>
            </a:xfrm>
            <a:custGeom>
              <a:avLst/>
              <a:gdLst>
                <a:gd name="T0" fmla="*/ 1 w 14"/>
                <a:gd name="T1" fmla="*/ 11 h 12"/>
                <a:gd name="T2" fmla="*/ 1 w 14"/>
                <a:gd name="T3" fmla="*/ 9 h 12"/>
                <a:gd name="T4" fmla="*/ 1 w 14"/>
                <a:gd name="T5" fmla="*/ 9 h 12"/>
                <a:gd name="T6" fmla="*/ 12 w 14"/>
                <a:gd name="T7" fmla="*/ 1 h 12"/>
                <a:gd name="T8" fmla="*/ 14 w 14"/>
                <a:gd name="T9" fmla="*/ 1 h 12"/>
                <a:gd name="T10" fmla="*/ 14 w 14"/>
                <a:gd name="T11" fmla="*/ 1 h 12"/>
                <a:gd name="T12" fmla="*/ 14 w 14"/>
                <a:gd name="T13" fmla="*/ 3 h 12"/>
                <a:gd name="T14" fmla="*/ 14 w 14"/>
                <a:gd name="T15" fmla="*/ 3 h 12"/>
                <a:gd name="T16" fmla="*/ 3 w 14"/>
                <a:gd name="T17" fmla="*/ 11 h 12"/>
                <a:gd name="T18" fmla="*/ 2 w 14"/>
                <a:gd name="T19" fmla="*/ 12 h 12"/>
                <a:gd name="T20" fmla="*/ 2 w 14"/>
                <a:gd name="T21" fmla="*/ 12 h 12"/>
                <a:gd name="T22" fmla="*/ 1 w 14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2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5724525" y="3043238"/>
              <a:ext cx="88900" cy="84138"/>
            </a:xfrm>
            <a:custGeom>
              <a:avLst/>
              <a:gdLst>
                <a:gd name="T0" fmla="*/ 0 w 17"/>
                <a:gd name="T1" fmla="*/ 15 h 16"/>
                <a:gd name="T2" fmla="*/ 0 w 17"/>
                <a:gd name="T3" fmla="*/ 12 h 16"/>
                <a:gd name="T4" fmla="*/ 0 w 17"/>
                <a:gd name="T5" fmla="*/ 12 h 16"/>
                <a:gd name="T6" fmla="*/ 1 w 17"/>
                <a:gd name="T7" fmla="*/ 10 h 16"/>
                <a:gd name="T8" fmla="*/ 1 w 17"/>
                <a:gd name="T9" fmla="*/ 10 h 16"/>
                <a:gd name="T10" fmla="*/ 11 w 17"/>
                <a:gd name="T11" fmla="*/ 1 h 16"/>
                <a:gd name="T12" fmla="*/ 14 w 17"/>
                <a:gd name="T13" fmla="*/ 0 h 16"/>
                <a:gd name="T14" fmla="*/ 14 w 17"/>
                <a:gd name="T15" fmla="*/ 0 h 16"/>
                <a:gd name="T16" fmla="*/ 16 w 17"/>
                <a:gd name="T17" fmla="*/ 2 h 16"/>
                <a:gd name="T18" fmla="*/ 16 w 17"/>
                <a:gd name="T19" fmla="*/ 2 h 16"/>
                <a:gd name="T20" fmla="*/ 17 w 17"/>
                <a:gd name="T21" fmla="*/ 4 h 16"/>
                <a:gd name="T22" fmla="*/ 17 w 17"/>
                <a:gd name="T23" fmla="*/ 4 h 16"/>
                <a:gd name="T24" fmla="*/ 16 w 17"/>
                <a:gd name="T25" fmla="*/ 7 h 16"/>
                <a:gd name="T26" fmla="*/ 16 w 17"/>
                <a:gd name="T27" fmla="*/ 7 h 16"/>
                <a:gd name="T28" fmla="*/ 5 w 17"/>
                <a:gd name="T29" fmla="*/ 15 h 16"/>
                <a:gd name="T30" fmla="*/ 3 w 17"/>
                <a:gd name="T31" fmla="*/ 16 h 16"/>
                <a:gd name="T32" fmla="*/ 3 w 17"/>
                <a:gd name="T33" fmla="*/ 16 h 16"/>
                <a:gd name="T34" fmla="*/ 3 w 17"/>
                <a:gd name="T35" fmla="*/ 16 h 16"/>
                <a:gd name="T36" fmla="*/ 3 w 17"/>
                <a:gd name="T37" fmla="*/ 16 h 16"/>
                <a:gd name="T38" fmla="*/ 0 w 17"/>
                <a:gd name="T39" fmla="*/ 15 h 16"/>
                <a:gd name="T40" fmla="*/ 2 w 17"/>
                <a:gd name="T41" fmla="*/ 13 h 16"/>
                <a:gd name="T42" fmla="*/ 3 w 17"/>
                <a:gd name="T43" fmla="*/ 12 h 16"/>
                <a:gd name="T44" fmla="*/ 3 w 17"/>
                <a:gd name="T45" fmla="*/ 12 h 16"/>
                <a:gd name="T46" fmla="*/ 2 w 17"/>
                <a:gd name="T47" fmla="*/ 13 h 16"/>
                <a:gd name="T48" fmla="*/ 3 w 17"/>
                <a:gd name="T49" fmla="*/ 12 h 16"/>
                <a:gd name="T50" fmla="*/ 3 w 17"/>
                <a:gd name="T51" fmla="*/ 12 h 16"/>
                <a:gd name="T52" fmla="*/ 3 w 17"/>
                <a:gd name="T53" fmla="*/ 12 h 16"/>
                <a:gd name="T54" fmla="*/ 3 w 17"/>
                <a:gd name="T55" fmla="*/ 12 h 16"/>
                <a:gd name="T56" fmla="*/ 3 w 17"/>
                <a:gd name="T5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16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0" y="15"/>
                  </a:cubicBezTo>
                  <a:close/>
                  <a:moveTo>
                    <a:pt x="2" y="13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95"/>
            <p:cNvSpPr/>
            <p:nvPr/>
          </p:nvSpPr>
          <p:spPr bwMode="auto">
            <a:xfrm>
              <a:off x="6019800" y="3016251"/>
              <a:ext cx="58738" cy="26988"/>
            </a:xfrm>
            <a:custGeom>
              <a:avLst/>
              <a:gdLst>
                <a:gd name="T0" fmla="*/ 9 w 11"/>
                <a:gd name="T1" fmla="*/ 5 h 5"/>
                <a:gd name="T2" fmla="*/ 1 w 11"/>
                <a:gd name="T3" fmla="*/ 3 h 5"/>
                <a:gd name="T4" fmla="*/ 0 w 11"/>
                <a:gd name="T5" fmla="*/ 1 h 5"/>
                <a:gd name="T6" fmla="*/ 0 w 11"/>
                <a:gd name="T7" fmla="*/ 1 h 5"/>
                <a:gd name="T8" fmla="*/ 2 w 11"/>
                <a:gd name="T9" fmla="*/ 0 h 5"/>
                <a:gd name="T10" fmla="*/ 2 w 11"/>
                <a:gd name="T11" fmla="*/ 0 h 5"/>
                <a:gd name="T12" fmla="*/ 10 w 11"/>
                <a:gd name="T13" fmla="*/ 2 h 5"/>
                <a:gd name="T14" fmla="*/ 11 w 11"/>
                <a:gd name="T15" fmla="*/ 4 h 5"/>
                <a:gd name="T16" fmla="*/ 11 w 11"/>
                <a:gd name="T17" fmla="*/ 4 h 5"/>
                <a:gd name="T18" fmla="*/ 9 w 11"/>
                <a:gd name="T19" fmla="*/ 5 h 5"/>
                <a:gd name="T20" fmla="*/ 9 w 11"/>
                <a:gd name="T21" fmla="*/ 5 h 5"/>
                <a:gd name="T22" fmla="*/ 9 w 11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5">
                  <a:moveTo>
                    <a:pt x="9" y="5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8" name="Freeform 96"/>
            <p:cNvSpPr/>
            <p:nvPr/>
          </p:nvSpPr>
          <p:spPr bwMode="auto">
            <a:xfrm>
              <a:off x="6010275" y="3006726"/>
              <a:ext cx="79375" cy="46038"/>
            </a:xfrm>
            <a:custGeom>
              <a:avLst/>
              <a:gdLst>
                <a:gd name="T0" fmla="*/ 11 w 15"/>
                <a:gd name="T1" fmla="*/ 9 h 9"/>
                <a:gd name="T2" fmla="*/ 11 w 15"/>
                <a:gd name="T3" fmla="*/ 9 h 9"/>
                <a:gd name="T4" fmla="*/ 11 w 15"/>
                <a:gd name="T5" fmla="*/ 9 h 9"/>
                <a:gd name="T6" fmla="*/ 11 w 15"/>
                <a:gd name="T7" fmla="*/ 7 h 9"/>
                <a:gd name="T8" fmla="*/ 11 w 15"/>
                <a:gd name="T9" fmla="*/ 9 h 9"/>
                <a:gd name="T10" fmla="*/ 2 w 15"/>
                <a:gd name="T11" fmla="*/ 7 h 9"/>
                <a:gd name="T12" fmla="*/ 0 w 15"/>
                <a:gd name="T13" fmla="*/ 4 h 9"/>
                <a:gd name="T14" fmla="*/ 0 w 15"/>
                <a:gd name="T15" fmla="*/ 4 h 9"/>
                <a:gd name="T16" fmla="*/ 0 w 15"/>
                <a:gd name="T17" fmla="*/ 3 h 9"/>
                <a:gd name="T18" fmla="*/ 0 w 15"/>
                <a:gd name="T19" fmla="*/ 3 h 9"/>
                <a:gd name="T20" fmla="*/ 3 w 15"/>
                <a:gd name="T21" fmla="*/ 0 h 9"/>
                <a:gd name="T22" fmla="*/ 3 w 15"/>
                <a:gd name="T23" fmla="*/ 0 h 9"/>
                <a:gd name="T24" fmla="*/ 4 w 15"/>
                <a:gd name="T25" fmla="*/ 0 h 9"/>
                <a:gd name="T26" fmla="*/ 4 w 15"/>
                <a:gd name="T27" fmla="*/ 0 h 9"/>
                <a:gd name="T28" fmla="*/ 12 w 15"/>
                <a:gd name="T29" fmla="*/ 2 h 9"/>
                <a:gd name="T30" fmla="*/ 15 w 15"/>
                <a:gd name="T31" fmla="*/ 6 h 9"/>
                <a:gd name="T32" fmla="*/ 15 w 15"/>
                <a:gd name="T33" fmla="*/ 6 h 9"/>
                <a:gd name="T34" fmla="*/ 15 w 15"/>
                <a:gd name="T35" fmla="*/ 7 h 9"/>
                <a:gd name="T36" fmla="*/ 15 w 15"/>
                <a:gd name="T37" fmla="*/ 7 h 9"/>
                <a:gd name="T38" fmla="*/ 11 w 15"/>
                <a:gd name="T39" fmla="*/ 9 h 9"/>
                <a:gd name="T40" fmla="*/ 11 w 15"/>
                <a:gd name="T41" fmla="*/ 9 h 9"/>
                <a:gd name="T42" fmla="*/ 11 w 15"/>
                <a:gd name="T4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9" name="Freeform 97"/>
            <p:cNvSpPr/>
            <p:nvPr/>
          </p:nvSpPr>
          <p:spPr bwMode="auto">
            <a:xfrm>
              <a:off x="5729288" y="3311526"/>
              <a:ext cx="95250" cy="127000"/>
            </a:xfrm>
            <a:custGeom>
              <a:avLst/>
              <a:gdLst>
                <a:gd name="T0" fmla="*/ 1 w 18"/>
                <a:gd name="T1" fmla="*/ 14 h 24"/>
                <a:gd name="T2" fmla="*/ 1 w 18"/>
                <a:gd name="T3" fmla="*/ 12 h 24"/>
                <a:gd name="T4" fmla="*/ 1 w 18"/>
                <a:gd name="T5" fmla="*/ 12 h 24"/>
                <a:gd name="T6" fmla="*/ 3 w 18"/>
                <a:gd name="T7" fmla="*/ 12 h 24"/>
                <a:gd name="T8" fmla="*/ 3 w 18"/>
                <a:gd name="T9" fmla="*/ 12 h 24"/>
                <a:gd name="T10" fmla="*/ 12 w 18"/>
                <a:gd name="T11" fmla="*/ 19 h 24"/>
                <a:gd name="T12" fmla="*/ 15 w 18"/>
                <a:gd name="T13" fmla="*/ 9 h 24"/>
                <a:gd name="T14" fmla="*/ 15 w 18"/>
                <a:gd name="T15" fmla="*/ 2 h 24"/>
                <a:gd name="T16" fmla="*/ 17 w 18"/>
                <a:gd name="T17" fmla="*/ 0 h 24"/>
                <a:gd name="T18" fmla="*/ 17 w 18"/>
                <a:gd name="T19" fmla="*/ 0 h 24"/>
                <a:gd name="T20" fmla="*/ 18 w 18"/>
                <a:gd name="T21" fmla="*/ 2 h 24"/>
                <a:gd name="T22" fmla="*/ 18 w 18"/>
                <a:gd name="T23" fmla="*/ 2 h 24"/>
                <a:gd name="T24" fmla="*/ 18 w 18"/>
                <a:gd name="T25" fmla="*/ 10 h 24"/>
                <a:gd name="T26" fmla="*/ 13 w 18"/>
                <a:gd name="T27" fmla="*/ 24 h 24"/>
                <a:gd name="T28" fmla="*/ 1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1" y="14"/>
                  </a:moveTo>
                  <a:cubicBezTo>
                    <a:pt x="1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2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5724525" y="3300413"/>
              <a:ext cx="111125" cy="153988"/>
            </a:xfrm>
            <a:custGeom>
              <a:avLst/>
              <a:gdLst>
                <a:gd name="T0" fmla="*/ 1 w 21"/>
                <a:gd name="T1" fmla="*/ 18 h 29"/>
                <a:gd name="T2" fmla="*/ 1 w 21"/>
                <a:gd name="T3" fmla="*/ 18 h 29"/>
                <a:gd name="T4" fmla="*/ 0 w 21"/>
                <a:gd name="T5" fmla="*/ 15 h 29"/>
                <a:gd name="T6" fmla="*/ 0 w 21"/>
                <a:gd name="T7" fmla="*/ 15 h 29"/>
                <a:gd name="T8" fmla="*/ 0 w 21"/>
                <a:gd name="T9" fmla="*/ 13 h 29"/>
                <a:gd name="T10" fmla="*/ 0 w 21"/>
                <a:gd name="T11" fmla="*/ 13 h 29"/>
                <a:gd name="T12" fmla="*/ 3 w 21"/>
                <a:gd name="T13" fmla="*/ 11 h 29"/>
                <a:gd name="T14" fmla="*/ 3 w 21"/>
                <a:gd name="T15" fmla="*/ 11 h 29"/>
                <a:gd name="T16" fmla="*/ 5 w 21"/>
                <a:gd name="T17" fmla="*/ 12 h 29"/>
                <a:gd name="T18" fmla="*/ 5 w 21"/>
                <a:gd name="T19" fmla="*/ 12 h 29"/>
                <a:gd name="T20" fmla="*/ 12 w 21"/>
                <a:gd name="T21" fmla="*/ 17 h 29"/>
                <a:gd name="T22" fmla="*/ 14 w 21"/>
                <a:gd name="T23" fmla="*/ 11 h 29"/>
                <a:gd name="T24" fmla="*/ 14 w 21"/>
                <a:gd name="T25" fmla="*/ 4 h 29"/>
                <a:gd name="T26" fmla="*/ 18 w 21"/>
                <a:gd name="T27" fmla="*/ 0 h 29"/>
                <a:gd name="T28" fmla="*/ 18 w 21"/>
                <a:gd name="T29" fmla="*/ 0 h 29"/>
                <a:gd name="T30" fmla="*/ 21 w 21"/>
                <a:gd name="T31" fmla="*/ 4 h 29"/>
                <a:gd name="T32" fmla="*/ 21 w 21"/>
                <a:gd name="T33" fmla="*/ 4 h 29"/>
                <a:gd name="T34" fmla="*/ 21 w 21"/>
                <a:gd name="T35" fmla="*/ 12 h 29"/>
                <a:gd name="T36" fmla="*/ 15 w 21"/>
                <a:gd name="T37" fmla="*/ 29 h 29"/>
                <a:gd name="T38" fmla="*/ 1 w 21"/>
                <a:gd name="T39" fmla="*/ 18 h 29"/>
                <a:gd name="T40" fmla="*/ 2 w 21"/>
                <a:gd name="T41" fmla="*/ 16 h 29"/>
                <a:gd name="T42" fmla="*/ 3 w 21"/>
                <a:gd name="T43" fmla="*/ 15 h 29"/>
                <a:gd name="T44" fmla="*/ 3 w 21"/>
                <a:gd name="T45" fmla="*/ 15 h 29"/>
                <a:gd name="T46" fmla="*/ 3 w 21"/>
                <a:gd name="T47" fmla="*/ 15 h 29"/>
                <a:gd name="T48" fmla="*/ 2 w 21"/>
                <a:gd name="T49" fmla="*/ 16 h 29"/>
                <a:gd name="T50" fmla="*/ 3 w 21"/>
                <a:gd name="T51" fmla="*/ 15 h 29"/>
                <a:gd name="T52" fmla="*/ 3 w 21"/>
                <a:gd name="T53" fmla="*/ 15 h 29"/>
                <a:gd name="T54" fmla="*/ 3 w 21"/>
                <a:gd name="T55" fmla="*/ 15 h 29"/>
                <a:gd name="T56" fmla="*/ 3 w 21"/>
                <a:gd name="T57" fmla="*/ 15 h 29"/>
                <a:gd name="T58" fmla="*/ 3 w 21"/>
                <a:gd name="T59" fmla="*/ 15 h 29"/>
                <a:gd name="T60" fmla="*/ 3 w 21"/>
                <a:gd name="T61" fmla="*/ 15 h 29"/>
                <a:gd name="T62" fmla="*/ 3 w 21"/>
                <a:gd name="T6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9"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2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2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99"/>
            <p:cNvSpPr/>
            <p:nvPr/>
          </p:nvSpPr>
          <p:spPr bwMode="auto">
            <a:xfrm>
              <a:off x="5808663" y="3338513"/>
              <a:ext cx="84138" cy="88900"/>
            </a:xfrm>
            <a:custGeom>
              <a:avLst/>
              <a:gdLst>
                <a:gd name="T0" fmla="*/ 0 w 16"/>
                <a:gd name="T1" fmla="*/ 5 h 17"/>
                <a:gd name="T2" fmla="*/ 1 w 16"/>
                <a:gd name="T3" fmla="*/ 3 h 17"/>
                <a:gd name="T4" fmla="*/ 1 w 16"/>
                <a:gd name="T5" fmla="*/ 3 h 17"/>
                <a:gd name="T6" fmla="*/ 3 w 16"/>
                <a:gd name="T7" fmla="*/ 3 h 17"/>
                <a:gd name="T8" fmla="*/ 3 w 16"/>
                <a:gd name="T9" fmla="*/ 3 h 17"/>
                <a:gd name="T10" fmla="*/ 9 w 16"/>
                <a:gd name="T11" fmla="*/ 11 h 17"/>
                <a:gd name="T12" fmla="*/ 13 w 16"/>
                <a:gd name="T13" fmla="*/ 1 h 17"/>
                <a:gd name="T14" fmla="*/ 15 w 16"/>
                <a:gd name="T15" fmla="*/ 1 h 17"/>
                <a:gd name="T16" fmla="*/ 15 w 16"/>
                <a:gd name="T17" fmla="*/ 1 h 17"/>
                <a:gd name="T18" fmla="*/ 16 w 16"/>
                <a:gd name="T19" fmla="*/ 2 h 17"/>
                <a:gd name="T20" fmla="*/ 16 w 16"/>
                <a:gd name="T21" fmla="*/ 2 h 17"/>
                <a:gd name="T22" fmla="*/ 10 w 16"/>
                <a:gd name="T23" fmla="*/ 17 h 17"/>
                <a:gd name="T24" fmla="*/ 0 w 16"/>
                <a:gd name="T2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0" y="5"/>
                  </a:moveTo>
                  <a:cubicBezTo>
                    <a:pt x="0" y="5"/>
                    <a:pt x="0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100"/>
            <p:cNvSpPr/>
            <p:nvPr/>
          </p:nvSpPr>
          <p:spPr bwMode="auto">
            <a:xfrm>
              <a:off x="5797550" y="3327401"/>
              <a:ext cx="106363" cy="115888"/>
            </a:xfrm>
            <a:custGeom>
              <a:avLst/>
              <a:gdLst>
                <a:gd name="T0" fmla="*/ 1 w 20"/>
                <a:gd name="T1" fmla="*/ 9 h 22"/>
                <a:gd name="T2" fmla="*/ 2 w 20"/>
                <a:gd name="T3" fmla="*/ 7 h 22"/>
                <a:gd name="T4" fmla="*/ 4 w 20"/>
                <a:gd name="T5" fmla="*/ 6 h 22"/>
                <a:gd name="T6" fmla="*/ 4 w 20"/>
                <a:gd name="T7" fmla="*/ 6 h 22"/>
                <a:gd name="T8" fmla="*/ 2 w 20"/>
                <a:gd name="T9" fmla="*/ 7 h 22"/>
                <a:gd name="T10" fmla="*/ 1 w 20"/>
                <a:gd name="T11" fmla="*/ 9 h 22"/>
                <a:gd name="T12" fmla="*/ 0 w 20"/>
                <a:gd name="T13" fmla="*/ 6 h 22"/>
                <a:gd name="T14" fmla="*/ 0 w 20"/>
                <a:gd name="T15" fmla="*/ 6 h 22"/>
                <a:gd name="T16" fmla="*/ 1 w 20"/>
                <a:gd name="T17" fmla="*/ 4 h 22"/>
                <a:gd name="T18" fmla="*/ 1 w 20"/>
                <a:gd name="T19" fmla="*/ 4 h 22"/>
                <a:gd name="T20" fmla="*/ 4 w 20"/>
                <a:gd name="T21" fmla="*/ 3 h 22"/>
                <a:gd name="T22" fmla="*/ 4 w 20"/>
                <a:gd name="T23" fmla="*/ 3 h 22"/>
                <a:gd name="T24" fmla="*/ 6 w 20"/>
                <a:gd name="T25" fmla="*/ 4 h 22"/>
                <a:gd name="T26" fmla="*/ 6 w 20"/>
                <a:gd name="T27" fmla="*/ 4 h 22"/>
                <a:gd name="T28" fmla="*/ 11 w 20"/>
                <a:gd name="T29" fmla="*/ 9 h 22"/>
                <a:gd name="T30" fmla="*/ 13 w 20"/>
                <a:gd name="T31" fmla="*/ 3 h 22"/>
                <a:gd name="T32" fmla="*/ 16 w 20"/>
                <a:gd name="T33" fmla="*/ 0 h 22"/>
                <a:gd name="T34" fmla="*/ 16 w 20"/>
                <a:gd name="T35" fmla="*/ 0 h 22"/>
                <a:gd name="T36" fmla="*/ 18 w 20"/>
                <a:gd name="T37" fmla="*/ 1 h 22"/>
                <a:gd name="T38" fmla="*/ 18 w 20"/>
                <a:gd name="T39" fmla="*/ 1 h 22"/>
                <a:gd name="T40" fmla="*/ 20 w 20"/>
                <a:gd name="T41" fmla="*/ 4 h 22"/>
                <a:gd name="T42" fmla="*/ 20 w 20"/>
                <a:gd name="T43" fmla="*/ 4 h 22"/>
                <a:gd name="T44" fmla="*/ 20 w 20"/>
                <a:gd name="T45" fmla="*/ 5 h 22"/>
                <a:gd name="T46" fmla="*/ 20 w 20"/>
                <a:gd name="T47" fmla="*/ 5 h 22"/>
                <a:gd name="T48" fmla="*/ 13 w 20"/>
                <a:gd name="T49" fmla="*/ 22 h 22"/>
                <a:gd name="T50" fmla="*/ 1 w 20"/>
                <a:gd name="T51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22">
                  <a:moveTo>
                    <a:pt x="1" y="9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" y="9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101"/>
            <p:cNvSpPr>
              <a:spLocks noEditPoints="1"/>
            </p:cNvSpPr>
            <p:nvPr/>
          </p:nvSpPr>
          <p:spPr bwMode="auto">
            <a:xfrm>
              <a:off x="5580063" y="3348038"/>
              <a:ext cx="498475" cy="747713"/>
            </a:xfrm>
            <a:custGeom>
              <a:avLst/>
              <a:gdLst>
                <a:gd name="T0" fmla="*/ 13 w 94"/>
                <a:gd name="T1" fmla="*/ 109 h 142"/>
                <a:gd name="T2" fmla="*/ 0 w 94"/>
                <a:gd name="T3" fmla="*/ 50 h 142"/>
                <a:gd name="T4" fmla="*/ 0 w 94"/>
                <a:gd name="T5" fmla="*/ 50 h 142"/>
                <a:gd name="T6" fmla="*/ 15 w 94"/>
                <a:gd name="T7" fmla="*/ 11 h 142"/>
                <a:gd name="T8" fmla="*/ 15 w 94"/>
                <a:gd name="T9" fmla="*/ 11 h 142"/>
                <a:gd name="T10" fmla="*/ 48 w 94"/>
                <a:gd name="T11" fmla="*/ 0 h 142"/>
                <a:gd name="T12" fmla="*/ 48 w 94"/>
                <a:gd name="T13" fmla="*/ 0 h 142"/>
                <a:gd name="T14" fmla="*/ 80 w 94"/>
                <a:gd name="T15" fmla="*/ 10 h 142"/>
                <a:gd name="T16" fmla="*/ 80 w 94"/>
                <a:gd name="T17" fmla="*/ 10 h 142"/>
                <a:gd name="T18" fmla="*/ 94 w 94"/>
                <a:gd name="T19" fmla="*/ 49 h 142"/>
                <a:gd name="T20" fmla="*/ 94 w 94"/>
                <a:gd name="T21" fmla="*/ 49 h 142"/>
                <a:gd name="T22" fmla="*/ 79 w 94"/>
                <a:gd name="T23" fmla="*/ 109 h 142"/>
                <a:gd name="T24" fmla="*/ 79 w 94"/>
                <a:gd name="T25" fmla="*/ 109 h 142"/>
                <a:gd name="T26" fmla="*/ 46 w 94"/>
                <a:gd name="T27" fmla="*/ 142 h 142"/>
                <a:gd name="T28" fmla="*/ 46 w 94"/>
                <a:gd name="T29" fmla="*/ 142 h 142"/>
                <a:gd name="T30" fmla="*/ 13 w 94"/>
                <a:gd name="T31" fmla="*/ 109 h 142"/>
                <a:gd name="T32" fmla="*/ 77 w 94"/>
                <a:gd name="T33" fmla="*/ 108 h 142"/>
                <a:gd name="T34" fmla="*/ 91 w 94"/>
                <a:gd name="T35" fmla="*/ 49 h 142"/>
                <a:gd name="T36" fmla="*/ 91 w 94"/>
                <a:gd name="T37" fmla="*/ 49 h 142"/>
                <a:gd name="T38" fmla="*/ 48 w 94"/>
                <a:gd name="T39" fmla="*/ 3 h 142"/>
                <a:gd name="T40" fmla="*/ 48 w 94"/>
                <a:gd name="T41" fmla="*/ 3 h 142"/>
                <a:gd name="T42" fmla="*/ 3 w 94"/>
                <a:gd name="T43" fmla="*/ 50 h 142"/>
                <a:gd name="T44" fmla="*/ 3 w 94"/>
                <a:gd name="T45" fmla="*/ 50 h 142"/>
                <a:gd name="T46" fmla="*/ 16 w 94"/>
                <a:gd name="T47" fmla="*/ 108 h 142"/>
                <a:gd name="T48" fmla="*/ 16 w 94"/>
                <a:gd name="T49" fmla="*/ 108 h 142"/>
                <a:gd name="T50" fmla="*/ 46 w 94"/>
                <a:gd name="T51" fmla="*/ 139 h 142"/>
                <a:gd name="T52" fmla="*/ 46 w 94"/>
                <a:gd name="T53" fmla="*/ 139 h 142"/>
                <a:gd name="T54" fmla="*/ 77 w 94"/>
                <a:gd name="T55" fmla="*/ 10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42">
                  <a:moveTo>
                    <a:pt x="13" y="109"/>
                  </a:moveTo>
                  <a:cubicBezTo>
                    <a:pt x="5" y="91"/>
                    <a:pt x="0" y="68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1"/>
                    <a:pt x="6" y="1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4" y="3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0" y="0"/>
                    <a:pt x="71" y="3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9" y="18"/>
                    <a:pt x="94" y="30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68"/>
                    <a:pt x="88" y="91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0" y="127"/>
                    <a:pt x="59" y="142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33" y="142"/>
                    <a:pt x="22" y="128"/>
                    <a:pt x="13" y="109"/>
                  </a:cubicBezTo>
                  <a:close/>
                  <a:moveTo>
                    <a:pt x="77" y="108"/>
                  </a:moveTo>
                  <a:cubicBezTo>
                    <a:pt x="85" y="90"/>
                    <a:pt x="91" y="67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1" y="13"/>
                    <a:pt x="71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25" y="3"/>
                    <a:pt x="3" y="14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68"/>
                    <a:pt x="8" y="90"/>
                    <a:pt x="16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4" y="126"/>
                    <a:pt x="35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56" y="139"/>
                    <a:pt x="68" y="126"/>
                    <a:pt x="7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102"/>
            <p:cNvSpPr>
              <a:spLocks noEditPoints="1"/>
            </p:cNvSpPr>
            <p:nvPr/>
          </p:nvSpPr>
          <p:spPr bwMode="auto">
            <a:xfrm>
              <a:off x="5570538" y="3338513"/>
              <a:ext cx="519113" cy="768350"/>
            </a:xfrm>
            <a:custGeom>
              <a:avLst/>
              <a:gdLst>
                <a:gd name="T0" fmla="*/ 14 w 98"/>
                <a:gd name="T1" fmla="*/ 112 h 146"/>
                <a:gd name="T2" fmla="*/ 15 w 98"/>
                <a:gd name="T3" fmla="*/ 111 h 146"/>
                <a:gd name="T4" fmla="*/ 14 w 98"/>
                <a:gd name="T5" fmla="*/ 112 h 146"/>
                <a:gd name="T6" fmla="*/ 0 w 98"/>
                <a:gd name="T7" fmla="*/ 52 h 146"/>
                <a:gd name="T8" fmla="*/ 0 w 98"/>
                <a:gd name="T9" fmla="*/ 52 h 146"/>
                <a:gd name="T10" fmla="*/ 0 w 98"/>
                <a:gd name="T11" fmla="*/ 52 h 146"/>
                <a:gd name="T12" fmla="*/ 0 w 98"/>
                <a:gd name="T13" fmla="*/ 52 h 146"/>
                <a:gd name="T14" fmla="*/ 16 w 98"/>
                <a:gd name="T15" fmla="*/ 11 h 146"/>
                <a:gd name="T16" fmla="*/ 16 w 98"/>
                <a:gd name="T17" fmla="*/ 11 h 146"/>
                <a:gd name="T18" fmla="*/ 50 w 98"/>
                <a:gd name="T19" fmla="*/ 0 h 146"/>
                <a:gd name="T20" fmla="*/ 50 w 98"/>
                <a:gd name="T21" fmla="*/ 0 h 146"/>
                <a:gd name="T22" fmla="*/ 83 w 98"/>
                <a:gd name="T23" fmla="*/ 11 h 146"/>
                <a:gd name="T24" fmla="*/ 83 w 98"/>
                <a:gd name="T25" fmla="*/ 11 h 146"/>
                <a:gd name="T26" fmla="*/ 98 w 98"/>
                <a:gd name="T27" fmla="*/ 51 h 146"/>
                <a:gd name="T28" fmla="*/ 98 w 98"/>
                <a:gd name="T29" fmla="*/ 51 h 146"/>
                <a:gd name="T30" fmla="*/ 98 w 98"/>
                <a:gd name="T31" fmla="*/ 51 h 146"/>
                <a:gd name="T32" fmla="*/ 98 w 98"/>
                <a:gd name="T33" fmla="*/ 51 h 146"/>
                <a:gd name="T34" fmla="*/ 83 w 98"/>
                <a:gd name="T35" fmla="*/ 112 h 146"/>
                <a:gd name="T36" fmla="*/ 83 w 98"/>
                <a:gd name="T37" fmla="*/ 112 h 146"/>
                <a:gd name="T38" fmla="*/ 48 w 98"/>
                <a:gd name="T39" fmla="*/ 146 h 146"/>
                <a:gd name="T40" fmla="*/ 48 w 98"/>
                <a:gd name="T41" fmla="*/ 146 h 146"/>
                <a:gd name="T42" fmla="*/ 14 w 98"/>
                <a:gd name="T43" fmla="*/ 112 h 146"/>
                <a:gd name="T44" fmla="*/ 48 w 98"/>
                <a:gd name="T45" fmla="*/ 139 h 146"/>
                <a:gd name="T46" fmla="*/ 48 w 98"/>
                <a:gd name="T47" fmla="*/ 139 h 146"/>
                <a:gd name="T48" fmla="*/ 48 w 98"/>
                <a:gd name="T49" fmla="*/ 139 h 146"/>
                <a:gd name="T50" fmla="*/ 77 w 98"/>
                <a:gd name="T51" fmla="*/ 109 h 146"/>
                <a:gd name="T52" fmla="*/ 77 w 98"/>
                <a:gd name="T53" fmla="*/ 109 h 146"/>
                <a:gd name="T54" fmla="*/ 79 w 98"/>
                <a:gd name="T55" fmla="*/ 110 h 146"/>
                <a:gd name="T56" fmla="*/ 77 w 98"/>
                <a:gd name="T57" fmla="*/ 109 h 146"/>
                <a:gd name="T58" fmla="*/ 91 w 98"/>
                <a:gd name="T59" fmla="*/ 51 h 146"/>
                <a:gd name="T60" fmla="*/ 91 w 98"/>
                <a:gd name="T61" fmla="*/ 51 h 146"/>
                <a:gd name="T62" fmla="*/ 91 w 98"/>
                <a:gd name="T63" fmla="*/ 51 h 146"/>
                <a:gd name="T64" fmla="*/ 91 w 98"/>
                <a:gd name="T65" fmla="*/ 51 h 146"/>
                <a:gd name="T66" fmla="*/ 91 w 98"/>
                <a:gd name="T67" fmla="*/ 51 h 146"/>
                <a:gd name="T68" fmla="*/ 50 w 98"/>
                <a:gd name="T69" fmla="*/ 7 h 146"/>
                <a:gd name="T70" fmla="*/ 50 w 98"/>
                <a:gd name="T71" fmla="*/ 7 h 146"/>
                <a:gd name="T72" fmla="*/ 7 w 98"/>
                <a:gd name="T73" fmla="*/ 52 h 146"/>
                <a:gd name="T74" fmla="*/ 7 w 98"/>
                <a:gd name="T75" fmla="*/ 52 h 146"/>
                <a:gd name="T76" fmla="*/ 7 w 98"/>
                <a:gd name="T77" fmla="*/ 52 h 146"/>
                <a:gd name="T78" fmla="*/ 7 w 98"/>
                <a:gd name="T79" fmla="*/ 52 h 146"/>
                <a:gd name="T80" fmla="*/ 20 w 98"/>
                <a:gd name="T81" fmla="*/ 109 h 146"/>
                <a:gd name="T82" fmla="*/ 20 w 98"/>
                <a:gd name="T83" fmla="*/ 109 h 146"/>
                <a:gd name="T84" fmla="*/ 48 w 98"/>
                <a:gd name="T85" fmla="*/ 139 h 146"/>
                <a:gd name="T86" fmla="*/ 48 w 98"/>
                <a:gd name="T87" fmla="*/ 139 h 146"/>
                <a:gd name="T88" fmla="*/ 48 w 98"/>
                <a:gd name="T89" fmla="*/ 139 h 146"/>
                <a:gd name="T90" fmla="*/ 48 w 98"/>
                <a:gd name="T91" fmla="*/ 139 h 146"/>
                <a:gd name="T92" fmla="*/ 48 w 98"/>
                <a:gd name="T93" fmla="*/ 139 h 146"/>
                <a:gd name="T94" fmla="*/ 48 w 98"/>
                <a:gd name="T95" fmla="*/ 139 h 146"/>
                <a:gd name="T96" fmla="*/ 48 w 98"/>
                <a:gd name="T97" fmla="*/ 13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146">
                  <a:moveTo>
                    <a:pt x="14" y="112"/>
                  </a:move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94"/>
                    <a:pt x="0" y="7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3"/>
                    <a:pt x="6" y="19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5" y="3"/>
                    <a:pt x="38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2" y="0"/>
                    <a:pt x="74" y="3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92" y="19"/>
                    <a:pt x="98" y="32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70"/>
                    <a:pt x="92" y="93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74" y="130"/>
                    <a:pt x="62" y="145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33" y="145"/>
                    <a:pt x="22" y="131"/>
                    <a:pt x="14" y="112"/>
                  </a:cubicBezTo>
                  <a:close/>
                  <a:moveTo>
                    <a:pt x="48" y="139"/>
                  </a:move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57" y="139"/>
                    <a:pt x="68" y="127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85" y="91"/>
                    <a:pt x="91" y="69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16"/>
                    <a:pt x="72" y="8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27" y="7"/>
                    <a:pt x="7" y="17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70"/>
                    <a:pt x="12" y="92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8" y="127"/>
                    <a:pt x="39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5808663" y="3359151"/>
              <a:ext cx="127000" cy="547688"/>
            </a:xfrm>
            <a:custGeom>
              <a:avLst/>
              <a:gdLst>
                <a:gd name="T0" fmla="*/ 0 w 80"/>
                <a:gd name="T1" fmla="*/ 292 h 345"/>
                <a:gd name="T2" fmla="*/ 0 w 80"/>
                <a:gd name="T3" fmla="*/ 10 h 345"/>
                <a:gd name="T4" fmla="*/ 3 w 80"/>
                <a:gd name="T5" fmla="*/ 10 h 345"/>
                <a:gd name="T6" fmla="*/ 7 w 80"/>
                <a:gd name="T7" fmla="*/ 3 h 345"/>
                <a:gd name="T8" fmla="*/ 13 w 80"/>
                <a:gd name="T9" fmla="*/ 0 h 345"/>
                <a:gd name="T10" fmla="*/ 80 w 80"/>
                <a:gd name="T11" fmla="*/ 249 h 345"/>
                <a:gd name="T12" fmla="*/ 50 w 80"/>
                <a:gd name="T13" fmla="*/ 345 h 345"/>
                <a:gd name="T14" fmla="*/ 0 w 80"/>
                <a:gd name="T15" fmla="*/ 292 h 345"/>
                <a:gd name="T16" fmla="*/ 0 w 80"/>
                <a:gd name="T17" fmla="*/ 292 h 345"/>
                <a:gd name="T18" fmla="*/ 10 w 80"/>
                <a:gd name="T19" fmla="*/ 285 h 345"/>
                <a:gd name="T20" fmla="*/ 47 w 80"/>
                <a:gd name="T21" fmla="*/ 325 h 345"/>
                <a:gd name="T22" fmla="*/ 70 w 80"/>
                <a:gd name="T23" fmla="*/ 249 h 345"/>
                <a:gd name="T24" fmla="*/ 10 w 80"/>
                <a:gd name="T25" fmla="*/ 23 h 345"/>
                <a:gd name="T26" fmla="*/ 10 w 80"/>
                <a:gd name="T27" fmla="*/ 285 h 345"/>
                <a:gd name="T28" fmla="*/ 10 w 80"/>
                <a:gd name="T29" fmla="*/ 285 h 345"/>
                <a:gd name="T30" fmla="*/ 7 w 80"/>
                <a:gd name="T31" fmla="*/ 10 h 345"/>
                <a:gd name="T32" fmla="*/ 10 w 80"/>
                <a:gd name="T33" fmla="*/ 7 h 345"/>
                <a:gd name="T34" fmla="*/ 7 w 80"/>
                <a:gd name="T35" fmla="*/ 10 h 345"/>
                <a:gd name="T36" fmla="*/ 7 w 80"/>
                <a:gd name="T37" fmla="*/ 1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345">
                  <a:moveTo>
                    <a:pt x="0" y="292"/>
                  </a:moveTo>
                  <a:lnTo>
                    <a:pt x="0" y="10"/>
                  </a:lnTo>
                  <a:lnTo>
                    <a:pt x="3" y="10"/>
                  </a:lnTo>
                  <a:lnTo>
                    <a:pt x="7" y="3"/>
                  </a:lnTo>
                  <a:lnTo>
                    <a:pt x="13" y="0"/>
                  </a:lnTo>
                  <a:lnTo>
                    <a:pt x="80" y="249"/>
                  </a:lnTo>
                  <a:lnTo>
                    <a:pt x="50" y="345"/>
                  </a:lnTo>
                  <a:lnTo>
                    <a:pt x="0" y="292"/>
                  </a:lnTo>
                  <a:lnTo>
                    <a:pt x="0" y="292"/>
                  </a:lnTo>
                  <a:close/>
                  <a:moveTo>
                    <a:pt x="10" y="285"/>
                  </a:moveTo>
                  <a:lnTo>
                    <a:pt x="47" y="325"/>
                  </a:lnTo>
                  <a:lnTo>
                    <a:pt x="70" y="249"/>
                  </a:lnTo>
                  <a:lnTo>
                    <a:pt x="10" y="23"/>
                  </a:lnTo>
                  <a:lnTo>
                    <a:pt x="10" y="285"/>
                  </a:lnTo>
                  <a:lnTo>
                    <a:pt x="10" y="285"/>
                  </a:lnTo>
                  <a:close/>
                  <a:moveTo>
                    <a:pt x="7" y="10"/>
                  </a:moveTo>
                  <a:lnTo>
                    <a:pt x="10" y="7"/>
                  </a:lnTo>
                  <a:lnTo>
                    <a:pt x="7" y="10"/>
                  </a:lnTo>
                  <a:lnTo>
                    <a:pt x="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5797550" y="3338513"/>
              <a:ext cx="149225" cy="588963"/>
            </a:xfrm>
            <a:custGeom>
              <a:avLst/>
              <a:gdLst>
                <a:gd name="T0" fmla="*/ 4 w 94"/>
                <a:gd name="T1" fmla="*/ 308 h 371"/>
                <a:gd name="T2" fmla="*/ 7 w 94"/>
                <a:gd name="T3" fmla="*/ 305 h 371"/>
                <a:gd name="T4" fmla="*/ 14 w 94"/>
                <a:gd name="T5" fmla="*/ 305 h 371"/>
                <a:gd name="T6" fmla="*/ 7 w 94"/>
                <a:gd name="T7" fmla="*/ 305 h 371"/>
                <a:gd name="T8" fmla="*/ 4 w 94"/>
                <a:gd name="T9" fmla="*/ 308 h 371"/>
                <a:gd name="T10" fmla="*/ 0 w 94"/>
                <a:gd name="T11" fmla="*/ 305 h 371"/>
                <a:gd name="T12" fmla="*/ 0 w 94"/>
                <a:gd name="T13" fmla="*/ 20 h 371"/>
                <a:gd name="T14" fmla="*/ 4 w 94"/>
                <a:gd name="T15" fmla="*/ 20 h 371"/>
                <a:gd name="T16" fmla="*/ 4 w 94"/>
                <a:gd name="T17" fmla="*/ 16 h 371"/>
                <a:gd name="T18" fmla="*/ 10 w 94"/>
                <a:gd name="T19" fmla="*/ 13 h 371"/>
                <a:gd name="T20" fmla="*/ 24 w 94"/>
                <a:gd name="T21" fmla="*/ 0 h 371"/>
                <a:gd name="T22" fmla="*/ 94 w 94"/>
                <a:gd name="T23" fmla="*/ 262 h 371"/>
                <a:gd name="T24" fmla="*/ 60 w 94"/>
                <a:gd name="T25" fmla="*/ 371 h 371"/>
                <a:gd name="T26" fmla="*/ 4 w 94"/>
                <a:gd name="T27" fmla="*/ 308 h 371"/>
                <a:gd name="T28" fmla="*/ 4 w 94"/>
                <a:gd name="T29" fmla="*/ 308 h 371"/>
                <a:gd name="T30" fmla="*/ 50 w 94"/>
                <a:gd name="T31" fmla="*/ 325 h 371"/>
                <a:gd name="T32" fmla="*/ 70 w 94"/>
                <a:gd name="T33" fmla="*/ 262 h 371"/>
                <a:gd name="T34" fmla="*/ 24 w 94"/>
                <a:gd name="T35" fmla="*/ 89 h 371"/>
                <a:gd name="T36" fmla="*/ 24 w 94"/>
                <a:gd name="T37" fmla="*/ 298 h 371"/>
                <a:gd name="T38" fmla="*/ 50 w 94"/>
                <a:gd name="T39" fmla="*/ 325 h 371"/>
                <a:gd name="T40" fmla="*/ 50 w 94"/>
                <a:gd name="T41" fmla="*/ 325 h 371"/>
                <a:gd name="T42" fmla="*/ 14 w 94"/>
                <a:gd name="T43" fmla="*/ 36 h 371"/>
                <a:gd name="T44" fmla="*/ 20 w 94"/>
                <a:gd name="T45" fmla="*/ 36 h 371"/>
                <a:gd name="T46" fmla="*/ 17 w 94"/>
                <a:gd name="T47" fmla="*/ 26 h 371"/>
                <a:gd name="T48" fmla="*/ 14 w 94"/>
                <a:gd name="T49" fmla="*/ 29 h 371"/>
                <a:gd name="T50" fmla="*/ 14 w 94"/>
                <a:gd name="T51" fmla="*/ 26 h 371"/>
                <a:gd name="T52" fmla="*/ 14 w 94"/>
                <a:gd name="T53" fmla="*/ 26 h 371"/>
                <a:gd name="T54" fmla="*/ 14 w 94"/>
                <a:gd name="T55" fmla="*/ 36 h 371"/>
                <a:gd name="T56" fmla="*/ 14 w 94"/>
                <a:gd name="T57" fmla="*/ 36 h 371"/>
                <a:gd name="T58" fmla="*/ 14 w 94"/>
                <a:gd name="T59" fmla="*/ 29 h 371"/>
                <a:gd name="T60" fmla="*/ 14 w 94"/>
                <a:gd name="T61" fmla="*/ 26 h 371"/>
                <a:gd name="T62" fmla="*/ 14 w 94"/>
                <a:gd name="T63" fmla="*/ 29 h 371"/>
                <a:gd name="T64" fmla="*/ 14 w 94"/>
                <a:gd name="T65" fmla="*/ 29 h 371"/>
                <a:gd name="T66" fmla="*/ 14 w 94"/>
                <a:gd name="T67" fmla="*/ 29 h 371"/>
                <a:gd name="T68" fmla="*/ 14 w 94"/>
                <a:gd name="T69" fmla="*/ 26 h 371"/>
                <a:gd name="T70" fmla="*/ 14 w 94"/>
                <a:gd name="T71" fmla="*/ 26 h 371"/>
                <a:gd name="T72" fmla="*/ 14 w 94"/>
                <a:gd name="T73" fmla="*/ 29 h 371"/>
                <a:gd name="T74" fmla="*/ 14 w 94"/>
                <a:gd name="T75" fmla="*/ 2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371">
                  <a:moveTo>
                    <a:pt x="4" y="308"/>
                  </a:moveTo>
                  <a:lnTo>
                    <a:pt x="7" y="305"/>
                  </a:lnTo>
                  <a:lnTo>
                    <a:pt x="14" y="305"/>
                  </a:lnTo>
                  <a:lnTo>
                    <a:pt x="7" y="305"/>
                  </a:lnTo>
                  <a:lnTo>
                    <a:pt x="4" y="308"/>
                  </a:lnTo>
                  <a:lnTo>
                    <a:pt x="0" y="305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10" y="13"/>
                  </a:lnTo>
                  <a:lnTo>
                    <a:pt x="24" y="0"/>
                  </a:lnTo>
                  <a:lnTo>
                    <a:pt x="94" y="262"/>
                  </a:lnTo>
                  <a:lnTo>
                    <a:pt x="60" y="371"/>
                  </a:lnTo>
                  <a:lnTo>
                    <a:pt x="4" y="308"/>
                  </a:lnTo>
                  <a:lnTo>
                    <a:pt x="4" y="308"/>
                  </a:lnTo>
                  <a:close/>
                  <a:moveTo>
                    <a:pt x="50" y="325"/>
                  </a:moveTo>
                  <a:lnTo>
                    <a:pt x="70" y="262"/>
                  </a:lnTo>
                  <a:lnTo>
                    <a:pt x="24" y="89"/>
                  </a:lnTo>
                  <a:lnTo>
                    <a:pt x="24" y="298"/>
                  </a:lnTo>
                  <a:lnTo>
                    <a:pt x="50" y="325"/>
                  </a:lnTo>
                  <a:lnTo>
                    <a:pt x="50" y="325"/>
                  </a:lnTo>
                  <a:close/>
                  <a:moveTo>
                    <a:pt x="14" y="36"/>
                  </a:moveTo>
                  <a:lnTo>
                    <a:pt x="20" y="36"/>
                  </a:lnTo>
                  <a:lnTo>
                    <a:pt x="17" y="26"/>
                  </a:lnTo>
                  <a:lnTo>
                    <a:pt x="14" y="29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36"/>
                  </a:lnTo>
                  <a:lnTo>
                    <a:pt x="14" y="36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Freeform 105"/>
            <p:cNvSpPr/>
            <p:nvPr/>
          </p:nvSpPr>
          <p:spPr bwMode="auto">
            <a:xfrm>
              <a:off x="6248400" y="3470276"/>
              <a:ext cx="42863" cy="73025"/>
            </a:xfrm>
            <a:custGeom>
              <a:avLst/>
              <a:gdLst>
                <a:gd name="T0" fmla="*/ 5 w 8"/>
                <a:gd name="T1" fmla="*/ 13 h 14"/>
                <a:gd name="T2" fmla="*/ 0 w 8"/>
                <a:gd name="T3" fmla="*/ 2 h 14"/>
                <a:gd name="T4" fmla="*/ 1 w 8"/>
                <a:gd name="T5" fmla="*/ 0 h 14"/>
                <a:gd name="T6" fmla="*/ 1 w 8"/>
                <a:gd name="T7" fmla="*/ 0 h 14"/>
                <a:gd name="T8" fmla="*/ 3 w 8"/>
                <a:gd name="T9" fmla="*/ 1 h 14"/>
                <a:gd name="T10" fmla="*/ 3 w 8"/>
                <a:gd name="T11" fmla="*/ 1 h 14"/>
                <a:gd name="T12" fmla="*/ 7 w 8"/>
                <a:gd name="T13" fmla="*/ 12 h 14"/>
                <a:gd name="T14" fmla="*/ 7 w 8"/>
                <a:gd name="T15" fmla="*/ 14 h 14"/>
                <a:gd name="T16" fmla="*/ 7 w 8"/>
                <a:gd name="T17" fmla="*/ 14 h 14"/>
                <a:gd name="T18" fmla="*/ 6 w 8"/>
                <a:gd name="T19" fmla="*/ 14 h 14"/>
                <a:gd name="T20" fmla="*/ 6 w 8"/>
                <a:gd name="T21" fmla="*/ 14 h 14"/>
                <a:gd name="T22" fmla="*/ 5 w 8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4">
                  <a:moveTo>
                    <a:pt x="5" y="1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6237288" y="3459163"/>
              <a:ext cx="63500" cy="95250"/>
            </a:xfrm>
            <a:custGeom>
              <a:avLst/>
              <a:gdLst>
                <a:gd name="T0" fmla="*/ 5 w 12"/>
                <a:gd name="T1" fmla="*/ 16 h 18"/>
                <a:gd name="T2" fmla="*/ 5 w 12"/>
                <a:gd name="T3" fmla="*/ 16 h 18"/>
                <a:gd name="T4" fmla="*/ 0 w 12"/>
                <a:gd name="T5" fmla="*/ 5 h 18"/>
                <a:gd name="T6" fmla="*/ 0 w 12"/>
                <a:gd name="T7" fmla="*/ 4 h 18"/>
                <a:gd name="T8" fmla="*/ 0 w 12"/>
                <a:gd name="T9" fmla="*/ 4 h 18"/>
                <a:gd name="T10" fmla="*/ 2 w 12"/>
                <a:gd name="T11" fmla="*/ 0 h 18"/>
                <a:gd name="T12" fmla="*/ 2 w 12"/>
                <a:gd name="T13" fmla="*/ 0 h 18"/>
                <a:gd name="T14" fmla="*/ 4 w 12"/>
                <a:gd name="T15" fmla="*/ 0 h 18"/>
                <a:gd name="T16" fmla="*/ 4 w 12"/>
                <a:gd name="T17" fmla="*/ 0 h 18"/>
                <a:gd name="T18" fmla="*/ 7 w 12"/>
                <a:gd name="T19" fmla="*/ 2 h 18"/>
                <a:gd name="T20" fmla="*/ 7 w 12"/>
                <a:gd name="T21" fmla="*/ 2 h 18"/>
                <a:gd name="T22" fmla="*/ 11 w 12"/>
                <a:gd name="T23" fmla="*/ 13 h 18"/>
                <a:gd name="T24" fmla="*/ 12 w 12"/>
                <a:gd name="T25" fmla="*/ 15 h 18"/>
                <a:gd name="T26" fmla="*/ 12 w 12"/>
                <a:gd name="T27" fmla="*/ 15 h 18"/>
                <a:gd name="T28" fmla="*/ 9 w 12"/>
                <a:gd name="T29" fmla="*/ 18 h 18"/>
                <a:gd name="T30" fmla="*/ 9 w 12"/>
                <a:gd name="T31" fmla="*/ 18 h 18"/>
                <a:gd name="T32" fmla="*/ 8 w 12"/>
                <a:gd name="T33" fmla="*/ 18 h 18"/>
                <a:gd name="T34" fmla="*/ 8 w 12"/>
                <a:gd name="T35" fmla="*/ 18 h 18"/>
                <a:gd name="T36" fmla="*/ 8 w 12"/>
                <a:gd name="T37" fmla="*/ 18 h 18"/>
                <a:gd name="T38" fmla="*/ 8 w 12"/>
                <a:gd name="T39" fmla="*/ 18 h 18"/>
                <a:gd name="T40" fmla="*/ 5 w 12"/>
                <a:gd name="T41" fmla="*/ 16 h 18"/>
                <a:gd name="T42" fmla="*/ 7 w 12"/>
                <a:gd name="T43" fmla="*/ 15 h 18"/>
                <a:gd name="T44" fmla="*/ 9 w 12"/>
                <a:gd name="T45" fmla="*/ 14 h 18"/>
                <a:gd name="T46" fmla="*/ 8 w 12"/>
                <a:gd name="T47" fmla="*/ 15 h 18"/>
                <a:gd name="T48" fmla="*/ 8 w 12"/>
                <a:gd name="T49" fmla="*/ 15 h 18"/>
                <a:gd name="T50" fmla="*/ 8 w 12"/>
                <a:gd name="T51" fmla="*/ 15 h 18"/>
                <a:gd name="T52" fmla="*/ 8 w 12"/>
                <a:gd name="T53" fmla="*/ 15 h 18"/>
                <a:gd name="T54" fmla="*/ 8 w 12"/>
                <a:gd name="T55" fmla="*/ 15 h 18"/>
                <a:gd name="T56" fmla="*/ 7 w 12"/>
                <a:gd name="T5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8"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7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5" y="17"/>
                    <a:pt x="5" y="16"/>
                  </a:cubicBezTo>
                  <a:close/>
                  <a:moveTo>
                    <a:pt x="7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Freeform 107"/>
            <p:cNvSpPr/>
            <p:nvPr/>
          </p:nvSpPr>
          <p:spPr bwMode="auto">
            <a:xfrm>
              <a:off x="6062663" y="3443288"/>
              <a:ext cx="238125" cy="327025"/>
            </a:xfrm>
            <a:custGeom>
              <a:avLst/>
              <a:gdLst>
                <a:gd name="T0" fmla="*/ 0 w 45"/>
                <a:gd name="T1" fmla="*/ 42 h 62"/>
                <a:gd name="T2" fmla="*/ 0 w 45"/>
                <a:gd name="T3" fmla="*/ 40 h 62"/>
                <a:gd name="T4" fmla="*/ 0 w 45"/>
                <a:gd name="T5" fmla="*/ 40 h 62"/>
                <a:gd name="T6" fmla="*/ 3 w 45"/>
                <a:gd name="T7" fmla="*/ 40 h 62"/>
                <a:gd name="T8" fmla="*/ 3 w 45"/>
                <a:gd name="T9" fmla="*/ 40 h 62"/>
                <a:gd name="T10" fmla="*/ 20 w 45"/>
                <a:gd name="T11" fmla="*/ 57 h 62"/>
                <a:gd name="T12" fmla="*/ 42 w 45"/>
                <a:gd name="T13" fmla="*/ 17 h 62"/>
                <a:gd name="T14" fmla="*/ 37 w 45"/>
                <a:gd name="T15" fmla="*/ 2 h 62"/>
                <a:gd name="T16" fmla="*/ 37 w 45"/>
                <a:gd name="T17" fmla="*/ 2 h 62"/>
                <a:gd name="T18" fmla="*/ 38 w 45"/>
                <a:gd name="T19" fmla="*/ 0 h 62"/>
                <a:gd name="T20" fmla="*/ 38 w 45"/>
                <a:gd name="T21" fmla="*/ 0 h 62"/>
                <a:gd name="T22" fmla="*/ 40 w 45"/>
                <a:gd name="T23" fmla="*/ 1 h 62"/>
                <a:gd name="T24" fmla="*/ 40 w 45"/>
                <a:gd name="T25" fmla="*/ 1 h 62"/>
                <a:gd name="T26" fmla="*/ 45 w 45"/>
                <a:gd name="T27" fmla="*/ 18 h 62"/>
                <a:gd name="T28" fmla="*/ 21 w 45"/>
                <a:gd name="T29" fmla="*/ 62 h 62"/>
                <a:gd name="T30" fmla="*/ 0 w 45"/>
                <a:gd name="T3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62">
                  <a:moveTo>
                    <a:pt x="0" y="42"/>
                  </a:move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9"/>
                    <a:pt x="2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8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0" y="42"/>
                    <a:pt x="0" y="42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6051550" y="3432176"/>
              <a:ext cx="265113" cy="358775"/>
            </a:xfrm>
            <a:custGeom>
              <a:avLst/>
              <a:gdLst>
                <a:gd name="T0" fmla="*/ 1 w 50"/>
                <a:gd name="T1" fmla="*/ 46 h 68"/>
                <a:gd name="T2" fmla="*/ 1 w 50"/>
                <a:gd name="T3" fmla="*/ 46 h 68"/>
                <a:gd name="T4" fmla="*/ 0 w 50"/>
                <a:gd name="T5" fmla="*/ 43 h 68"/>
                <a:gd name="T6" fmla="*/ 0 w 50"/>
                <a:gd name="T7" fmla="*/ 43 h 68"/>
                <a:gd name="T8" fmla="*/ 1 w 50"/>
                <a:gd name="T9" fmla="*/ 41 h 68"/>
                <a:gd name="T10" fmla="*/ 1 w 50"/>
                <a:gd name="T11" fmla="*/ 41 h 68"/>
                <a:gd name="T12" fmla="*/ 3 w 50"/>
                <a:gd name="T13" fmla="*/ 40 h 68"/>
                <a:gd name="T14" fmla="*/ 3 w 50"/>
                <a:gd name="T15" fmla="*/ 40 h 68"/>
                <a:gd name="T16" fmla="*/ 6 w 50"/>
                <a:gd name="T17" fmla="*/ 41 h 68"/>
                <a:gd name="T18" fmla="*/ 6 w 50"/>
                <a:gd name="T19" fmla="*/ 41 h 68"/>
                <a:gd name="T20" fmla="*/ 22 w 50"/>
                <a:gd name="T21" fmla="*/ 56 h 68"/>
                <a:gd name="T22" fmla="*/ 42 w 50"/>
                <a:gd name="T23" fmla="*/ 19 h 68"/>
                <a:gd name="T24" fmla="*/ 37 w 50"/>
                <a:gd name="T25" fmla="*/ 2 h 68"/>
                <a:gd name="T26" fmla="*/ 38 w 50"/>
                <a:gd name="T27" fmla="*/ 2 h 68"/>
                <a:gd name="T28" fmla="*/ 40 w 50"/>
                <a:gd name="T29" fmla="*/ 1 h 68"/>
                <a:gd name="T30" fmla="*/ 40 w 50"/>
                <a:gd name="T31" fmla="*/ 1 h 68"/>
                <a:gd name="T32" fmla="*/ 41 w 50"/>
                <a:gd name="T33" fmla="*/ 0 h 68"/>
                <a:gd name="T34" fmla="*/ 41 w 50"/>
                <a:gd name="T35" fmla="*/ 0 h 68"/>
                <a:gd name="T36" fmla="*/ 44 w 50"/>
                <a:gd name="T37" fmla="*/ 3 h 68"/>
                <a:gd name="T38" fmla="*/ 44 w 50"/>
                <a:gd name="T39" fmla="*/ 3 h 68"/>
                <a:gd name="T40" fmla="*/ 50 w 50"/>
                <a:gd name="T41" fmla="*/ 20 h 68"/>
                <a:gd name="T42" fmla="*/ 24 w 50"/>
                <a:gd name="T43" fmla="*/ 68 h 68"/>
                <a:gd name="T44" fmla="*/ 1 w 50"/>
                <a:gd name="T45" fmla="*/ 46 h 68"/>
                <a:gd name="T46" fmla="*/ 2 w 50"/>
                <a:gd name="T47" fmla="*/ 44 h 68"/>
                <a:gd name="T48" fmla="*/ 3 w 50"/>
                <a:gd name="T49" fmla="*/ 43 h 68"/>
                <a:gd name="T50" fmla="*/ 3 w 50"/>
                <a:gd name="T51" fmla="*/ 43 h 68"/>
                <a:gd name="T52" fmla="*/ 2 w 50"/>
                <a:gd name="T53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68">
                  <a:moveTo>
                    <a:pt x="1" y="46"/>
                  </a:move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5" y="40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9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1" y="46"/>
                    <a:pt x="1" y="46"/>
                    <a:pt x="1" y="46"/>
                  </a:cubicBezTo>
                  <a:close/>
                  <a:moveTo>
                    <a:pt x="2" y="44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4"/>
                    <a:pt x="2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Freeform 109"/>
            <p:cNvSpPr/>
            <p:nvPr/>
          </p:nvSpPr>
          <p:spPr bwMode="auto">
            <a:xfrm>
              <a:off x="6284913" y="3427413"/>
              <a:ext cx="15875" cy="115888"/>
            </a:xfrm>
            <a:custGeom>
              <a:avLst/>
              <a:gdLst>
                <a:gd name="T0" fmla="*/ 0 w 3"/>
                <a:gd name="T1" fmla="*/ 21 h 22"/>
                <a:gd name="T2" fmla="*/ 0 w 3"/>
                <a:gd name="T3" fmla="*/ 1 h 22"/>
                <a:gd name="T4" fmla="*/ 2 w 3"/>
                <a:gd name="T5" fmla="*/ 0 h 22"/>
                <a:gd name="T6" fmla="*/ 2 w 3"/>
                <a:gd name="T7" fmla="*/ 0 h 22"/>
                <a:gd name="T8" fmla="*/ 3 w 3"/>
                <a:gd name="T9" fmla="*/ 1 h 22"/>
                <a:gd name="T10" fmla="*/ 3 w 3"/>
                <a:gd name="T11" fmla="*/ 1 h 22"/>
                <a:gd name="T12" fmla="*/ 3 w 3"/>
                <a:gd name="T13" fmla="*/ 21 h 22"/>
                <a:gd name="T14" fmla="*/ 2 w 3"/>
                <a:gd name="T15" fmla="*/ 22 h 22"/>
                <a:gd name="T16" fmla="*/ 2 w 3"/>
                <a:gd name="T17" fmla="*/ 22 h 22"/>
                <a:gd name="T18" fmla="*/ 0 w 3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2">
                  <a:moveTo>
                    <a:pt x="0" y="2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Freeform 110"/>
            <p:cNvSpPr/>
            <p:nvPr/>
          </p:nvSpPr>
          <p:spPr bwMode="auto">
            <a:xfrm>
              <a:off x="6275388" y="3416301"/>
              <a:ext cx="36513" cy="138113"/>
            </a:xfrm>
            <a:custGeom>
              <a:avLst/>
              <a:gdLst>
                <a:gd name="T0" fmla="*/ 0 w 7"/>
                <a:gd name="T1" fmla="*/ 23 h 26"/>
                <a:gd name="T2" fmla="*/ 0 w 7"/>
                <a:gd name="T3" fmla="*/ 3 h 26"/>
                <a:gd name="T4" fmla="*/ 4 w 7"/>
                <a:gd name="T5" fmla="*/ 0 h 26"/>
                <a:gd name="T6" fmla="*/ 4 w 7"/>
                <a:gd name="T7" fmla="*/ 0 h 26"/>
                <a:gd name="T8" fmla="*/ 7 w 7"/>
                <a:gd name="T9" fmla="*/ 3 h 26"/>
                <a:gd name="T10" fmla="*/ 7 w 7"/>
                <a:gd name="T11" fmla="*/ 3 h 26"/>
                <a:gd name="T12" fmla="*/ 7 w 7"/>
                <a:gd name="T13" fmla="*/ 23 h 26"/>
                <a:gd name="T14" fmla="*/ 4 w 7"/>
                <a:gd name="T15" fmla="*/ 26 h 26"/>
                <a:gd name="T16" fmla="*/ 4 w 7"/>
                <a:gd name="T17" fmla="*/ 26 h 26"/>
                <a:gd name="T18" fmla="*/ 0 w 7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6">
                  <a:moveTo>
                    <a:pt x="0" y="2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5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Freeform 111"/>
            <p:cNvSpPr/>
            <p:nvPr/>
          </p:nvSpPr>
          <p:spPr bwMode="auto">
            <a:xfrm>
              <a:off x="5380038" y="2643188"/>
              <a:ext cx="269875" cy="800100"/>
            </a:xfrm>
            <a:custGeom>
              <a:avLst/>
              <a:gdLst>
                <a:gd name="T0" fmla="*/ 48 w 51"/>
                <a:gd name="T1" fmla="*/ 151 h 152"/>
                <a:gd name="T2" fmla="*/ 25 w 51"/>
                <a:gd name="T3" fmla="*/ 125 h 152"/>
                <a:gd name="T4" fmla="*/ 25 w 51"/>
                <a:gd name="T5" fmla="*/ 125 h 152"/>
                <a:gd name="T6" fmla="*/ 0 w 51"/>
                <a:gd name="T7" fmla="*/ 91 h 152"/>
                <a:gd name="T8" fmla="*/ 0 w 51"/>
                <a:gd name="T9" fmla="*/ 91 h 152"/>
                <a:gd name="T10" fmla="*/ 0 w 51"/>
                <a:gd name="T11" fmla="*/ 89 h 152"/>
                <a:gd name="T12" fmla="*/ 0 w 51"/>
                <a:gd name="T13" fmla="*/ 89 h 152"/>
                <a:gd name="T14" fmla="*/ 22 w 51"/>
                <a:gd name="T15" fmla="*/ 1 h 152"/>
                <a:gd name="T16" fmla="*/ 22 w 51"/>
                <a:gd name="T17" fmla="*/ 1 h 152"/>
                <a:gd name="T18" fmla="*/ 24 w 51"/>
                <a:gd name="T19" fmla="*/ 0 h 152"/>
                <a:gd name="T20" fmla="*/ 24 w 51"/>
                <a:gd name="T21" fmla="*/ 0 h 152"/>
                <a:gd name="T22" fmla="*/ 25 w 51"/>
                <a:gd name="T23" fmla="*/ 2 h 152"/>
                <a:gd name="T24" fmla="*/ 25 w 51"/>
                <a:gd name="T25" fmla="*/ 2 h 152"/>
                <a:gd name="T26" fmla="*/ 14 w 51"/>
                <a:gd name="T27" fmla="*/ 40 h 152"/>
                <a:gd name="T28" fmla="*/ 14 w 51"/>
                <a:gd name="T29" fmla="*/ 40 h 152"/>
                <a:gd name="T30" fmla="*/ 3 w 51"/>
                <a:gd name="T31" fmla="*/ 89 h 152"/>
                <a:gd name="T32" fmla="*/ 3 w 51"/>
                <a:gd name="T33" fmla="*/ 89 h 152"/>
                <a:gd name="T34" fmla="*/ 3 w 51"/>
                <a:gd name="T35" fmla="*/ 90 h 152"/>
                <a:gd name="T36" fmla="*/ 3 w 51"/>
                <a:gd name="T37" fmla="*/ 90 h 152"/>
                <a:gd name="T38" fmla="*/ 28 w 51"/>
                <a:gd name="T39" fmla="*/ 123 h 152"/>
                <a:gd name="T40" fmla="*/ 28 w 51"/>
                <a:gd name="T41" fmla="*/ 123 h 152"/>
                <a:gd name="T42" fmla="*/ 50 w 51"/>
                <a:gd name="T43" fmla="*/ 149 h 152"/>
                <a:gd name="T44" fmla="*/ 50 w 51"/>
                <a:gd name="T45" fmla="*/ 149 h 152"/>
                <a:gd name="T46" fmla="*/ 50 w 51"/>
                <a:gd name="T47" fmla="*/ 152 h 152"/>
                <a:gd name="T48" fmla="*/ 50 w 51"/>
                <a:gd name="T49" fmla="*/ 152 h 152"/>
                <a:gd name="T50" fmla="*/ 49 w 51"/>
                <a:gd name="T51" fmla="*/ 152 h 152"/>
                <a:gd name="T52" fmla="*/ 49 w 51"/>
                <a:gd name="T53" fmla="*/ 152 h 152"/>
                <a:gd name="T54" fmla="*/ 48 w 51"/>
                <a:gd name="T5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152">
                  <a:moveTo>
                    <a:pt x="48" y="151"/>
                  </a:moveTo>
                  <a:cubicBezTo>
                    <a:pt x="48" y="151"/>
                    <a:pt x="37" y="139"/>
                    <a:pt x="25" y="125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14" y="111"/>
                    <a:pt x="2" y="97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72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0" y="2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59"/>
                    <a:pt x="3" y="81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4" y="94"/>
                    <a:pt x="16" y="110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39" y="137"/>
                    <a:pt x="50" y="149"/>
                    <a:pt x="50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0"/>
                    <a:pt x="51" y="151"/>
                    <a:pt x="50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0" y="152"/>
                    <a:pt x="50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5368925" y="2632076"/>
              <a:ext cx="290513" cy="822325"/>
            </a:xfrm>
            <a:custGeom>
              <a:avLst/>
              <a:gdLst>
                <a:gd name="T0" fmla="*/ 49 w 55"/>
                <a:gd name="T1" fmla="*/ 155 h 156"/>
                <a:gd name="T2" fmla="*/ 26 w 55"/>
                <a:gd name="T3" fmla="*/ 128 h 156"/>
                <a:gd name="T4" fmla="*/ 0 w 55"/>
                <a:gd name="T5" fmla="*/ 93 h 156"/>
                <a:gd name="T6" fmla="*/ 0 w 55"/>
                <a:gd name="T7" fmla="*/ 91 h 156"/>
                <a:gd name="T8" fmla="*/ 22 w 55"/>
                <a:gd name="T9" fmla="*/ 3 h 156"/>
                <a:gd name="T10" fmla="*/ 22 w 55"/>
                <a:gd name="T11" fmla="*/ 3 h 156"/>
                <a:gd name="T12" fmla="*/ 26 w 55"/>
                <a:gd name="T13" fmla="*/ 0 h 156"/>
                <a:gd name="T14" fmla="*/ 27 w 55"/>
                <a:gd name="T15" fmla="*/ 0 h 156"/>
                <a:gd name="T16" fmla="*/ 29 w 55"/>
                <a:gd name="T17" fmla="*/ 4 h 156"/>
                <a:gd name="T18" fmla="*/ 29 w 55"/>
                <a:gd name="T19" fmla="*/ 4 h 156"/>
                <a:gd name="T20" fmla="*/ 29 w 55"/>
                <a:gd name="T21" fmla="*/ 5 h 156"/>
                <a:gd name="T22" fmla="*/ 29 w 55"/>
                <a:gd name="T23" fmla="*/ 5 h 156"/>
                <a:gd name="T24" fmla="*/ 28 w 55"/>
                <a:gd name="T25" fmla="*/ 8 h 156"/>
                <a:gd name="T26" fmla="*/ 26 w 55"/>
                <a:gd name="T27" fmla="*/ 16 h 156"/>
                <a:gd name="T28" fmla="*/ 18 w 55"/>
                <a:gd name="T29" fmla="*/ 42 h 156"/>
                <a:gd name="T30" fmla="*/ 7 w 55"/>
                <a:gd name="T31" fmla="*/ 90 h 156"/>
                <a:gd name="T32" fmla="*/ 7 w 55"/>
                <a:gd name="T33" fmla="*/ 90 h 156"/>
                <a:gd name="T34" fmla="*/ 7 w 55"/>
                <a:gd name="T35" fmla="*/ 92 h 156"/>
                <a:gd name="T36" fmla="*/ 15 w 55"/>
                <a:gd name="T37" fmla="*/ 104 h 156"/>
                <a:gd name="T38" fmla="*/ 31 w 55"/>
                <a:gd name="T39" fmla="*/ 124 h 156"/>
                <a:gd name="T40" fmla="*/ 54 w 55"/>
                <a:gd name="T41" fmla="*/ 150 h 156"/>
                <a:gd name="T42" fmla="*/ 55 w 55"/>
                <a:gd name="T43" fmla="*/ 152 h 156"/>
                <a:gd name="T44" fmla="*/ 54 w 55"/>
                <a:gd name="T45" fmla="*/ 155 h 156"/>
                <a:gd name="T46" fmla="*/ 51 w 55"/>
                <a:gd name="T47" fmla="*/ 156 h 156"/>
                <a:gd name="T48" fmla="*/ 49 w 55"/>
                <a:gd name="T49" fmla="*/ 155 h 156"/>
                <a:gd name="T50" fmla="*/ 51 w 55"/>
                <a:gd name="T51" fmla="*/ 153 h 156"/>
                <a:gd name="T52" fmla="*/ 51 w 55"/>
                <a:gd name="T53" fmla="*/ 153 h 156"/>
                <a:gd name="T54" fmla="*/ 51 w 55"/>
                <a:gd name="T55" fmla="*/ 153 h 156"/>
                <a:gd name="T56" fmla="*/ 50 w 55"/>
                <a:gd name="T57" fmla="*/ 153 h 156"/>
                <a:gd name="T58" fmla="*/ 52 w 55"/>
                <a:gd name="T59" fmla="*/ 152 h 156"/>
                <a:gd name="T60" fmla="*/ 51 w 55"/>
                <a:gd name="T61" fmla="*/ 152 h 156"/>
                <a:gd name="T62" fmla="*/ 51 w 55"/>
                <a:gd name="T63" fmla="*/ 152 h 156"/>
                <a:gd name="T64" fmla="*/ 51 w 55"/>
                <a:gd name="T65" fmla="*/ 152 h 156"/>
                <a:gd name="T66" fmla="*/ 51 w 55"/>
                <a:gd name="T67" fmla="*/ 152 h 156"/>
                <a:gd name="T68" fmla="*/ 51 w 55"/>
                <a:gd name="T69" fmla="*/ 1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156">
                  <a:moveTo>
                    <a:pt x="49" y="155"/>
                  </a:moveTo>
                  <a:cubicBezTo>
                    <a:pt x="49" y="155"/>
                    <a:pt x="49" y="155"/>
                    <a:pt x="49" y="155"/>
                  </a:cubicBezTo>
                  <a:cubicBezTo>
                    <a:pt x="49" y="155"/>
                    <a:pt x="37" y="142"/>
                    <a:pt x="26" y="128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14" y="114"/>
                    <a:pt x="2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74"/>
                    <a:pt x="21" y="7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9" y="2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0"/>
                    <a:pt x="27" y="13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23"/>
                    <a:pt x="21" y="3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3" y="61"/>
                    <a:pt x="7" y="83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3"/>
                    <a:pt x="11" y="98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20" y="110"/>
                    <a:pt x="25" y="117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43" y="138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5" y="151"/>
                    <a:pt x="55" y="152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5" y="153"/>
                    <a:pt x="54" y="154"/>
                    <a:pt x="54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3" y="156"/>
                    <a:pt x="52" y="156"/>
                    <a:pt x="51" y="156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6"/>
                    <a:pt x="49" y="156"/>
                    <a:pt x="49" y="155"/>
                  </a:cubicBezTo>
                  <a:close/>
                  <a:moveTo>
                    <a:pt x="50" y="153"/>
                  </a:move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0" y="153"/>
                    <a:pt x="50" y="153"/>
                    <a:pt x="50" y="153"/>
                  </a:cubicBezTo>
                  <a:close/>
                  <a:moveTo>
                    <a:pt x="51" y="152"/>
                  </a:moveTo>
                  <a:cubicBezTo>
                    <a:pt x="52" y="152"/>
                    <a:pt x="52" y="152"/>
                    <a:pt x="52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Freeform 113"/>
            <p:cNvSpPr/>
            <p:nvPr/>
          </p:nvSpPr>
          <p:spPr bwMode="auto">
            <a:xfrm>
              <a:off x="5484813" y="2543176"/>
              <a:ext cx="101600" cy="136525"/>
            </a:xfrm>
            <a:custGeom>
              <a:avLst/>
              <a:gdLst>
                <a:gd name="T0" fmla="*/ 2 w 19"/>
                <a:gd name="T1" fmla="*/ 22 h 26"/>
                <a:gd name="T2" fmla="*/ 10 w 19"/>
                <a:gd name="T3" fmla="*/ 2 h 26"/>
                <a:gd name="T4" fmla="*/ 10 w 19"/>
                <a:gd name="T5" fmla="*/ 2 h 26"/>
                <a:gd name="T6" fmla="*/ 11 w 19"/>
                <a:gd name="T7" fmla="*/ 0 h 26"/>
                <a:gd name="T8" fmla="*/ 11 w 19"/>
                <a:gd name="T9" fmla="*/ 0 h 26"/>
                <a:gd name="T10" fmla="*/ 13 w 19"/>
                <a:gd name="T11" fmla="*/ 1 h 26"/>
                <a:gd name="T12" fmla="*/ 13 w 19"/>
                <a:gd name="T13" fmla="*/ 1 h 26"/>
                <a:gd name="T14" fmla="*/ 13 w 19"/>
                <a:gd name="T15" fmla="*/ 3 h 26"/>
                <a:gd name="T16" fmla="*/ 13 w 19"/>
                <a:gd name="T17" fmla="*/ 3 h 26"/>
                <a:gd name="T18" fmla="*/ 13 w 19"/>
                <a:gd name="T19" fmla="*/ 3 h 26"/>
                <a:gd name="T20" fmla="*/ 13 w 19"/>
                <a:gd name="T21" fmla="*/ 3 h 26"/>
                <a:gd name="T22" fmla="*/ 13 w 19"/>
                <a:gd name="T23" fmla="*/ 3 h 26"/>
                <a:gd name="T24" fmla="*/ 13 w 19"/>
                <a:gd name="T25" fmla="*/ 3 h 26"/>
                <a:gd name="T26" fmla="*/ 12 w 19"/>
                <a:gd name="T27" fmla="*/ 6 h 26"/>
                <a:gd name="T28" fmla="*/ 12 w 19"/>
                <a:gd name="T29" fmla="*/ 6 h 26"/>
                <a:gd name="T30" fmla="*/ 9 w 19"/>
                <a:gd name="T31" fmla="*/ 13 h 26"/>
                <a:gd name="T32" fmla="*/ 9 w 19"/>
                <a:gd name="T33" fmla="*/ 13 h 26"/>
                <a:gd name="T34" fmla="*/ 6 w 19"/>
                <a:gd name="T35" fmla="*/ 19 h 26"/>
                <a:gd name="T36" fmla="*/ 6 w 19"/>
                <a:gd name="T37" fmla="*/ 19 h 26"/>
                <a:gd name="T38" fmla="*/ 16 w 19"/>
                <a:gd name="T39" fmla="*/ 13 h 26"/>
                <a:gd name="T40" fmla="*/ 16 w 19"/>
                <a:gd name="T41" fmla="*/ 13 h 26"/>
                <a:gd name="T42" fmla="*/ 18 w 19"/>
                <a:gd name="T43" fmla="*/ 14 h 26"/>
                <a:gd name="T44" fmla="*/ 18 w 19"/>
                <a:gd name="T45" fmla="*/ 14 h 26"/>
                <a:gd name="T46" fmla="*/ 18 w 19"/>
                <a:gd name="T47" fmla="*/ 16 h 26"/>
                <a:gd name="T48" fmla="*/ 18 w 19"/>
                <a:gd name="T49" fmla="*/ 16 h 26"/>
                <a:gd name="T50" fmla="*/ 0 w 19"/>
                <a:gd name="T51" fmla="*/ 26 h 26"/>
                <a:gd name="T52" fmla="*/ 2 w 19"/>
                <a:gd name="T5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26">
                  <a:moveTo>
                    <a:pt x="2" y="22"/>
                  </a:moveTo>
                  <a:cubicBezTo>
                    <a:pt x="2" y="22"/>
                    <a:pt x="8" y="7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8"/>
                    <a:pt x="10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2"/>
                    <a:pt x="2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" name="Freeform 114"/>
            <p:cNvSpPr/>
            <p:nvPr/>
          </p:nvSpPr>
          <p:spPr bwMode="auto">
            <a:xfrm>
              <a:off x="5464175" y="2532063"/>
              <a:ext cx="131763" cy="173038"/>
            </a:xfrm>
            <a:custGeom>
              <a:avLst/>
              <a:gdLst>
                <a:gd name="T0" fmla="*/ 4 w 25"/>
                <a:gd name="T1" fmla="*/ 24 h 33"/>
                <a:gd name="T2" fmla="*/ 4 w 25"/>
                <a:gd name="T3" fmla="*/ 24 h 33"/>
                <a:gd name="T4" fmla="*/ 4 w 25"/>
                <a:gd name="T5" fmla="*/ 24 h 33"/>
                <a:gd name="T6" fmla="*/ 4 w 25"/>
                <a:gd name="T7" fmla="*/ 24 h 33"/>
                <a:gd name="T8" fmla="*/ 4 w 25"/>
                <a:gd name="T9" fmla="*/ 24 h 33"/>
                <a:gd name="T10" fmla="*/ 4 w 25"/>
                <a:gd name="T11" fmla="*/ 24 h 33"/>
                <a:gd name="T12" fmla="*/ 4 w 25"/>
                <a:gd name="T13" fmla="*/ 23 h 33"/>
                <a:gd name="T14" fmla="*/ 4 w 25"/>
                <a:gd name="T15" fmla="*/ 23 h 33"/>
                <a:gd name="T16" fmla="*/ 4 w 25"/>
                <a:gd name="T17" fmla="*/ 23 h 33"/>
                <a:gd name="T18" fmla="*/ 5 w 25"/>
                <a:gd name="T19" fmla="*/ 21 h 33"/>
                <a:gd name="T20" fmla="*/ 5 w 25"/>
                <a:gd name="T21" fmla="*/ 21 h 33"/>
                <a:gd name="T22" fmla="*/ 7 w 25"/>
                <a:gd name="T23" fmla="*/ 15 h 33"/>
                <a:gd name="T24" fmla="*/ 7 w 25"/>
                <a:gd name="T25" fmla="*/ 15 h 33"/>
                <a:gd name="T26" fmla="*/ 12 w 25"/>
                <a:gd name="T27" fmla="*/ 3 h 33"/>
                <a:gd name="T28" fmla="*/ 12 w 25"/>
                <a:gd name="T29" fmla="*/ 3 h 33"/>
                <a:gd name="T30" fmla="*/ 14 w 25"/>
                <a:gd name="T31" fmla="*/ 1 h 33"/>
                <a:gd name="T32" fmla="*/ 14 w 25"/>
                <a:gd name="T33" fmla="*/ 1 h 33"/>
                <a:gd name="T34" fmla="*/ 16 w 25"/>
                <a:gd name="T35" fmla="*/ 0 h 33"/>
                <a:gd name="T36" fmla="*/ 16 w 25"/>
                <a:gd name="T37" fmla="*/ 0 h 33"/>
                <a:gd name="T38" fmla="*/ 19 w 25"/>
                <a:gd name="T39" fmla="*/ 2 h 33"/>
                <a:gd name="T40" fmla="*/ 19 w 25"/>
                <a:gd name="T41" fmla="*/ 2 h 33"/>
                <a:gd name="T42" fmla="*/ 20 w 25"/>
                <a:gd name="T43" fmla="*/ 4 h 33"/>
                <a:gd name="T44" fmla="*/ 20 w 25"/>
                <a:gd name="T45" fmla="*/ 4 h 33"/>
                <a:gd name="T46" fmla="*/ 19 w 25"/>
                <a:gd name="T47" fmla="*/ 6 h 33"/>
                <a:gd name="T48" fmla="*/ 19 w 25"/>
                <a:gd name="T49" fmla="*/ 6 h 33"/>
                <a:gd name="T50" fmla="*/ 18 w 25"/>
                <a:gd name="T51" fmla="*/ 6 h 33"/>
                <a:gd name="T52" fmla="*/ 18 w 25"/>
                <a:gd name="T53" fmla="*/ 6 h 33"/>
                <a:gd name="T54" fmla="*/ 17 w 25"/>
                <a:gd name="T55" fmla="*/ 9 h 33"/>
                <a:gd name="T56" fmla="*/ 17 w 25"/>
                <a:gd name="T57" fmla="*/ 9 h 33"/>
                <a:gd name="T58" fmla="*/ 14 w 25"/>
                <a:gd name="T59" fmla="*/ 16 h 33"/>
                <a:gd name="T60" fmla="*/ 14 w 25"/>
                <a:gd name="T61" fmla="*/ 16 h 33"/>
                <a:gd name="T62" fmla="*/ 14 w 25"/>
                <a:gd name="T63" fmla="*/ 17 h 33"/>
                <a:gd name="T64" fmla="*/ 14 w 25"/>
                <a:gd name="T65" fmla="*/ 17 h 33"/>
                <a:gd name="T66" fmla="*/ 20 w 25"/>
                <a:gd name="T67" fmla="*/ 13 h 33"/>
                <a:gd name="T68" fmla="*/ 20 w 25"/>
                <a:gd name="T69" fmla="*/ 13 h 33"/>
                <a:gd name="T70" fmla="*/ 21 w 25"/>
                <a:gd name="T71" fmla="*/ 13 h 33"/>
                <a:gd name="T72" fmla="*/ 21 w 25"/>
                <a:gd name="T73" fmla="*/ 13 h 33"/>
                <a:gd name="T74" fmla="*/ 24 w 25"/>
                <a:gd name="T75" fmla="*/ 15 h 33"/>
                <a:gd name="T76" fmla="*/ 24 w 25"/>
                <a:gd name="T77" fmla="*/ 15 h 33"/>
                <a:gd name="T78" fmla="*/ 25 w 25"/>
                <a:gd name="T79" fmla="*/ 17 h 33"/>
                <a:gd name="T80" fmla="*/ 25 w 25"/>
                <a:gd name="T81" fmla="*/ 17 h 33"/>
                <a:gd name="T82" fmla="*/ 23 w 25"/>
                <a:gd name="T83" fmla="*/ 20 h 33"/>
                <a:gd name="T84" fmla="*/ 23 w 25"/>
                <a:gd name="T85" fmla="*/ 20 h 33"/>
                <a:gd name="T86" fmla="*/ 0 w 25"/>
                <a:gd name="T87" fmla="*/ 33 h 33"/>
                <a:gd name="T88" fmla="*/ 4 w 25"/>
                <a:gd name="T8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33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5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6" y="17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11"/>
                    <a:pt x="11" y="6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1"/>
                    <a:pt x="15" y="13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3"/>
                    <a:pt x="24" y="14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4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" name="Freeform 115"/>
            <p:cNvSpPr/>
            <p:nvPr/>
          </p:nvSpPr>
          <p:spPr bwMode="auto">
            <a:xfrm>
              <a:off x="5507038" y="2579688"/>
              <a:ext cx="79375" cy="84138"/>
            </a:xfrm>
            <a:custGeom>
              <a:avLst/>
              <a:gdLst>
                <a:gd name="T0" fmla="*/ 0 w 15"/>
                <a:gd name="T1" fmla="*/ 15 h 16"/>
                <a:gd name="T2" fmla="*/ 1 w 15"/>
                <a:gd name="T3" fmla="*/ 13 h 16"/>
                <a:gd name="T4" fmla="*/ 1 w 15"/>
                <a:gd name="T5" fmla="*/ 13 h 16"/>
                <a:gd name="T6" fmla="*/ 5 w 15"/>
                <a:gd name="T7" fmla="*/ 7 h 16"/>
                <a:gd name="T8" fmla="*/ 5 w 15"/>
                <a:gd name="T9" fmla="*/ 7 h 16"/>
                <a:gd name="T10" fmla="*/ 12 w 15"/>
                <a:gd name="T11" fmla="*/ 0 h 16"/>
                <a:gd name="T12" fmla="*/ 12 w 15"/>
                <a:gd name="T13" fmla="*/ 0 h 16"/>
                <a:gd name="T14" fmla="*/ 12 w 15"/>
                <a:gd name="T15" fmla="*/ 0 h 16"/>
                <a:gd name="T16" fmla="*/ 14 w 15"/>
                <a:gd name="T17" fmla="*/ 1 h 16"/>
                <a:gd name="T18" fmla="*/ 14 w 15"/>
                <a:gd name="T19" fmla="*/ 1 h 16"/>
                <a:gd name="T20" fmla="*/ 14 w 15"/>
                <a:gd name="T21" fmla="*/ 3 h 16"/>
                <a:gd name="T22" fmla="*/ 14 w 15"/>
                <a:gd name="T23" fmla="*/ 3 h 16"/>
                <a:gd name="T24" fmla="*/ 8 w 15"/>
                <a:gd name="T25" fmla="*/ 9 h 16"/>
                <a:gd name="T26" fmla="*/ 8 w 15"/>
                <a:gd name="T27" fmla="*/ 9 h 16"/>
                <a:gd name="T28" fmla="*/ 2 w 15"/>
                <a:gd name="T29" fmla="*/ 16 h 16"/>
                <a:gd name="T30" fmla="*/ 2 w 15"/>
                <a:gd name="T31" fmla="*/ 16 h 16"/>
                <a:gd name="T32" fmla="*/ 2 w 15"/>
                <a:gd name="T33" fmla="*/ 16 h 16"/>
                <a:gd name="T34" fmla="*/ 2 w 15"/>
                <a:gd name="T35" fmla="*/ 16 h 16"/>
                <a:gd name="T36" fmla="*/ 0 w 15"/>
                <a:gd name="T3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6">
                  <a:moveTo>
                    <a:pt x="0" y="15"/>
                  </a:moveTo>
                  <a:cubicBezTo>
                    <a:pt x="0" y="14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3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5"/>
                    <a:pt x="9" y="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4"/>
                    <a:pt x="9" y="6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2"/>
                    <a:pt x="4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5495925" y="2563813"/>
              <a:ext cx="100013" cy="109538"/>
            </a:xfrm>
            <a:custGeom>
              <a:avLst/>
              <a:gdLst>
                <a:gd name="T0" fmla="*/ 1 w 19"/>
                <a:gd name="T1" fmla="*/ 19 h 21"/>
                <a:gd name="T2" fmla="*/ 1 w 19"/>
                <a:gd name="T3" fmla="*/ 19 h 21"/>
                <a:gd name="T4" fmla="*/ 0 w 19"/>
                <a:gd name="T5" fmla="*/ 17 h 21"/>
                <a:gd name="T6" fmla="*/ 0 w 19"/>
                <a:gd name="T7" fmla="*/ 17 h 21"/>
                <a:gd name="T8" fmla="*/ 2 w 19"/>
                <a:gd name="T9" fmla="*/ 14 h 21"/>
                <a:gd name="T10" fmla="*/ 2 w 19"/>
                <a:gd name="T11" fmla="*/ 14 h 21"/>
                <a:gd name="T12" fmla="*/ 2 w 19"/>
                <a:gd name="T13" fmla="*/ 14 h 21"/>
                <a:gd name="T14" fmla="*/ 2 w 19"/>
                <a:gd name="T15" fmla="*/ 14 h 21"/>
                <a:gd name="T16" fmla="*/ 3 w 19"/>
                <a:gd name="T17" fmla="*/ 13 h 21"/>
                <a:gd name="T18" fmla="*/ 3 w 19"/>
                <a:gd name="T19" fmla="*/ 13 h 21"/>
                <a:gd name="T20" fmla="*/ 5 w 19"/>
                <a:gd name="T21" fmla="*/ 9 h 21"/>
                <a:gd name="T22" fmla="*/ 5 w 19"/>
                <a:gd name="T23" fmla="*/ 9 h 21"/>
                <a:gd name="T24" fmla="*/ 13 w 19"/>
                <a:gd name="T25" fmla="*/ 1 h 21"/>
                <a:gd name="T26" fmla="*/ 13 w 19"/>
                <a:gd name="T27" fmla="*/ 1 h 21"/>
                <a:gd name="T28" fmla="*/ 16 w 19"/>
                <a:gd name="T29" fmla="*/ 0 h 21"/>
                <a:gd name="T30" fmla="*/ 16 w 19"/>
                <a:gd name="T31" fmla="*/ 1 h 21"/>
                <a:gd name="T32" fmla="*/ 18 w 19"/>
                <a:gd name="T33" fmla="*/ 3 h 21"/>
                <a:gd name="T34" fmla="*/ 18 w 19"/>
                <a:gd name="T35" fmla="*/ 3 h 21"/>
                <a:gd name="T36" fmla="*/ 19 w 19"/>
                <a:gd name="T37" fmla="*/ 4 h 21"/>
                <a:gd name="T38" fmla="*/ 19 w 19"/>
                <a:gd name="T39" fmla="*/ 4 h 21"/>
                <a:gd name="T40" fmla="*/ 17 w 19"/>
                <a:gd name="T41" fmla="*/ 7 h 21"/>
                <a:gd name="T42" fmla="*/ 17 w 19"/>
                <a:gd name="T43" fmla="*/ 7 h 21"/>
                <a:gd name="T44" fmla="*/ 11 w 19"/>
                <a:gd name="T45" fmla="*/ 13 h 21"/>
                <a:gd name="T46" fmla="*/ 11 w 19"/>
                <a:gd name="T47" fmla="*/ 13 h 21"/>
                <a:gd name="T48" fmla="*/ 5 w 19"/>
                <a:gd name="T49" fmla="*/ 20 h 21"/>
                <a:gd name="T50" fmla="*/ 5 w 19"/>
                <a:gd name="T51" fmla="*/ 20 h 21"/>
                <a:gd name="T52" fmla="*/ 4 w 19"/>
                <a:gd name="T53" fmla="*/ 21 h 21"/>
                <a:gd name="T54" fmla="*/ 4 w 19"/>
                <a:gd name="T55" fmla="*/ 21 h 21"/>
                <a:gd name="T56" fmla="*/ 4 w 19"/>
                <a:gd name="T57" fmla="*/ 21 h 21"/>
                <a:gd name="T58" fmla="*/ 4 w 19"/>
                <a:gd name="T59" fmla="*/ 21 h 21"/>
                <a:gd name="T60" fmla="*/ 1 w 19"/>
                <a:gd name="T61" fmla="*/ 19 h 21"/>
                <a:gd name="T62" fmla="*/ 2 w 19"/>
                <a:gd name="T63" fmla="*/ 18 h 21"/>
                <a:gd name="T64" fmla="*/ 3 w 19"/>
                <a:gd name="T65" fmla="*/ 18 h 21"/>
                <a:gd name="T66" fmla="*/ 3 w 19"/>
                <a:gd name="T67" fmla="*/ 18 h 21"/>
                <a:gd name="T68" fmla="*/ 2 w 19"/>
                <a:gd name="T69" fmla="*/ 18 h 21"/>
                <a:gd name="T70" fmla="*/ 4 w 19"/>
                <a:gd name="T71" fmla="*/ 17 h 21"/>
                <a:gd name="T72" fmla="*/ 4 w 19"/>
                <a:gd name="T73" fmla="*/ 17 h 21"/>
                <a:gd name="T74" fmla="*/ 4 w 19"/>
                <a:gd name="T75" fmla="*/ 17 h 21"/>
                <a:gd name="T76" fmla="*/ 4 w 19"/>
                <a:gd name="T77" fmla="*/ 17 h 21"/>
                <a:gd name="T78" fmla="*/ 4 w 19"/>
                <a:gd name="T79" fmla="*/ 17 h 21"/>
                <a:gd name="T80" fmla="*/ 4 w 19"/>
                <a:gd name="T81" fmla="*/ 17 h 21"/>
                <a:gd name="T82" fmla="*/ 4 w 19"/>
                <a:gd name="T83" fmla="*/ 17 h 21"/>
                <a:gd name="T84" fmla="*/ 4 w 19"/>
                <a:gd name="T85" fmla="*/ 17 h 21"/>
                <a:gd name="T86" fmla="*/ 4 w 19"/>
                <a:gd name="T8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" h="21">
                  <a:moveTo>
                    <a:pt x="1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6"/>
                    <a:pt x="10" y="3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6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11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6"/>
                    <a:pt x="8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1" y="20"/>
                    <a:pt x="1" y="19"/>
                  </a:cubicBezTo>
                  <a:close/>
                  <a:moveTo>
                    <a:pt x="2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2" y="18"/>
                    <a:pt x="2" y="18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" name="Freeform 117"/>
            <p:cNvSpPr/>
            <p:nvPr/>
          </p:nvSpPr>
          <p:spPr bwMode="auto">
            <a:xfrm>
              <a:off x="5522913" y="4059238"/>
              <a:ext cx="274638" cy="542925"/>
            </a:xfrm>
            <a:custGeom>
              <a:avLst/>
              <a:gdLst>
                <a:gd name="T0" fmla="*/ 19 w 52"/>
                <a:gd name="T1" fmla="*/ 99 h 103"/>
                <a:gd name="T2" fmla="*/ 9 w 52"/>
                <a:gd name="T3" fmla="*/ 71 h 103"/>
                <a:gd name="T4" fmla="*/ 9 w 52"/>
                <a:gd name="T5" fmla="*/ 71 h 103"/>
                <a:gd name="T6" fmla="*/ 3 w 52"/>
                <a:gd name="T7" fmla="*/ 90 h 103"/>
                <a:gd name="T8" fmla="*/ 2 w 52"/>
                <a:gd name="T9" fmla="*/ 91 h 103"/>
                <a:gd name="T10" fmla="*/ 2 w 52"/>
                <a:gd name="T11" fmla="*/ 91 h 103"/>
                <a:gd name="T12" fmla="*/ 0 w 52"/>
                <a:gd name="T13" fmla="*/ 89 h 103"/>
                <a:gd name="T14" fmla="*/ 0 w 52"/>
                <a:gd name="T15" fmla="*/ 89 h 103"/>
                <a:gd name="T16" fmla="*/ 8 w 52"/>
                <a:gd name="T17" fmla="*/ 61 h 103"/>
                <a:gd name="T18" fmla="*/ 10 w 52"/>
                <a:gd name="T19" fmla="*/ 66 h 103"/>
                <a:gd name="T20" fmla="*/ 22 w 52"/>
                <a:gd name="T21" fmla="*/ 98 h 103"/>
                <a:gd name="T22" fmla="*/ 22 w 52"/>
                <a:gd name="T23" fmla="*/ 98 h 103"/>
                <a:gd name="T24" fmla="*/ 23 w 52"/>
                <a:gd name="T25" fmla="*/ 100 h 103"/>
                <a:gd name="T26" fmla="*/ 23 w 52"/>
                <a:gd name="T27" fmla="*/ 100 h 103"/>
                <a:gd name="T28" fmla="*/ 26 w 52"/>
                <a:gd name="T29" fmla="*/ 97 h 103"/>
                <a:gd name="T30" fmla="*/ 26 w 52"/>
                <a:gd name="T31" fmla="*/ 97 h 103"/>
                <a:gd name="T32" fmla="*/ 28 w 52"/>
                <a:gd name="T33" fmla="*/ 95 h 103"/>
                <a:gd name="T34" fmla="*/ 28 w 52"/>
                <a:gd name="T35" fmla="*/ 95 h 103"/>
                <a:gd name="T36" fmla="*/ 49 w 52"/>
                <a:gd name="T37" fmla="*/ 1 h 103"/>
                <a:gd name="T38" fmla="*/ 50 w 52"/>
                <a:gd name="T39" fmla="*/ 0 h 103"/>
                <a:gd name="T40" fmla="*/ 50 w 52"/>
                <a:gd name="T41" fmla="*/ 0 h 103"/>
                <a:gd name="T42" fmla="*/ 52 w 52"/>
                <a:gd name="T43" fmla="*/ 2 h 103"/>
                <a:gd name="T44" fmla="*/ 52 w 52"/>
                <a:gd name="T45" fmla="*/ 2 h 103"/>
                <a:gd name="T46" fmla="*/ 30 w 52"/>
                <a:gd name="T47" fmla="*/ 96 h 103"/>
                <a:gd name="T48" fmla="*/ 30 w 52"/>
                <a:gd name="T49" fmla="*/ 96 h 103"/>
                <a:gd name="T50" fmla="*/ 28 w 52"/>
                <a:gd name="T51" fmla="*/ 99 h 103"/>
                <a:gd name="T52" fmla="*/ 28 w 52"/>
                <a:gd name="T53" fmla="*/ 99 h 103"/>
                <a:gd name="T54" fmla="*/ 23 w 52"/>
                <a:gd name="T55" fmla="*/ 103 h 103"/>
                <a:gd name="T56" fmla="*/ 23 w 52"/>
                <a:gd name="T57" fmla="*/ 103 h 103"/>
                <a:gd name="T58" fmla="*/ 19 w 52"/>
                <a:gd name="T5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03">
                  <a:moveTo>
                    <a:pt x="19" y="99"/>
                  </a:moveTo>
                  <a:cubicBezTo>
                    <a:pt x="17" y="92"/>
                    <a:pt x="12" y="78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1"/>
                    <a:pt x="0" y="90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9" y="89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5" y="99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6"/>
                    <a:pt x="27" y="95"/>
                    <a:pt x="28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7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101"/>
                    <a:pt x="26" y="103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1" y="103"/>
                    <a:pt x="20" y="101"/>
                    <a:pt x="1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5511800" y="4049713"/>
              <a:ext cx="296863" cy="563563"/>
            </a:xfrm>
            <a:custGeom>
              <a:avLst/>
              <a:gdLst>
                <a:gd name="T0" fmla="*/ 19 w 56"/>
                <a:gd name="T1" fmla="*/ 101 h 107"/>
                <a:gd name="T2" fmla="*/ 19 w 56"/>
                <a:gd name="T3" fmla="*/ 101 h 107"/>
                <a:gd name="T4" fmla="*/ 11 w 56"/>
                <a:gd name="T5" fmla="*/ 79 h 107"/>
                <a:gd name="T6" fmla="*/ 11 w 56"/>
                <a:gd name="T7" fmla="*/ 79 h 107"/>
                <a:gd name="T8" fmla="*/ 7 w 56"/>
                <a:gd name="T9" fmla="*/ 93 h 107"/>
                <a:gd name="T10" fmla="*/ 4 w 56"/>
                <a:gd name="T11" fmla="*/ 95 h 107"/>
                <a:gd name="T12" fmla="*/ 4 w 56"/>
                <a:gd name="T13" fmla="*/ 95 h 107"/>
                <a:gd name="T14" fmla="*/ 3 w 56"/>
                <a:gd name="T15" fmla="*/ 95 h 107"/>
                <a:gd name="T16" fmla="*/ 3 w 56"/>
                <a:gd name="T17" fmla="*/ 95 h 107"/>
                <a:gd name="T18" fmla="*/ 0 w 56"/>
                <a:gd name="T19" fmla="*/ 92 h 107"/>
                <a:gd name="T20" fmla="*/ 0 w 56"/>
                <a:gd name="T21" fmla="*/ 92 h 107"/>
                <a:gd name="T22" fmla="*/ 1 w 56"/>
                <a:gd name="T23" fmla="*/ 91 h 107"/>
                <a:gd name="T24" fmla="*/ 1 w 56"/>
                <a:gd name="T25" fmla="*/ 91 h 107"/>
                <a:gd name="T26" fmla="*/ 10 w 56"/>
                <a:gd name="T27" fmla="*/ 57 h 107"/>
                <a:gd name="T28" fmla="*/ 14 w 56"/>
                <a:gd name="T29" fmla="*/ 67 h 107"/>
                <a:gd name="T30" fmla="*/ 26 w 56"/>
                <a:gd name="T31" fmla="*/ 99 h 107"/>
                <a:gd name="T32" fmla="*/ 26 w 56"/>
                <a:gd name="T33" fmla="*/ 99 h 107"/>
                <a:gd name="T34" fmla="*/ 26 w 56"/>
                <a:gd name="T35" fmla="*/ 98 h 107"/>
                <a:gd name="T36" fmla="*/ 26 w 56"/>
                <a:gd name="T37" fmla="*/ 98 h 107"/>
                <a:gd name="T38" fmla="*/ 28 w 56"/>
                <a:gd name="T39" fmla="*/ 96 h 107"/>
                <a:gd name="T40" fmla="*/ 28 w 56"/>
                <a:gd name="T41" fmla="*/ 96 h 107"/>
                <a:gd name="T42" fmla="*/ 49 w 56"/>
                <a:gd name="T43" fmla="*/ 3 h 107"/>
                <a:gd name="T44" fmla="*/ 52 w 56"/>
                <a:gd name="T45" fmla="*/ 0 h 107"/>
                <a:gd name="T46" fmla="*/ 52 w 56"/>
                <a:gd name="T47" fmla="*/ 0 h 107"/>
                <a:gd name="T48" fmla="*/ 53 w 56"/>
                <a:gd name="T49" fmla="*/ 0 h 107"/>
                <a:gd name="T50" fmla="*/ 53 w 56"/>
                <a:gd name="T51" fmla="*/ 0 h 107"/>
                <a:gd name="T52" fmla="*/ 56 w 56"/>
                <a:gd name="T53" fmla="*/ 3 h 107"/>
                <a:gd name="T54" fmla="*/ 56 w 56"/>
                <a:gd name="T55" fmla="*/ 3 h 107"/>
                <a:gd name="T56" fmla="*/ 56 w 56"/>
                <a:gd name="T57" fmla="*/ 4 h 107"/>
                <a:gd name="T58" fmla="*/ 56 w 56"/>
                <a:gd name="T59" fmla="*/ 4 h 107"/>
                <a:gd name="T60" fmla="*/ 34 w 56"/>
                <a:gd name="T61" fmla="*/ 98 h 107"/>
                <a:gd name="T62" fmla="*/ 34 w 56"/>
                <a:gd name="T63" fmla="*/ 98 h 107"/>
                <a:gd name="T64" fmla="*/ 34 w 56"/>
                <a:gd name="T65" fmla="*/ 99 h 107"/>
                <a:gd name="T66" fmla="*/ 32 w 56"/>
                <a:gd name="T67" fmla="*/ 102 h 107"/>
                <a:gd name="T68" fmla="*/ 32 w 56"/>
                <a:gd name="T69" fmla="*/ 102 h 107"/>
                <a:gd name="T70" fmla="*/ 25 w 56"/>
                <a:gd name="T71" fmla="*/ 107 h 107"/>
                <a:gd name="T72" fmla="*/ 25 w 56"/>
                <a:gd name="T73" fmla="*/ 107 h 107"/>
                <a:gd name="T74" fmla="*/ 19 w 56"/>
                <a:gd name="T75" fmla="*/ 101 h 107"/>
                <a:gd name="T76" fmla="*/ 27 w 56"/>
                <a:gd name="T77" fmla="*/ 101 h 107"/>
                <a:gd name="T78" fmla="*/ 27 w 56"/>
                <a:gd name="T79" fmla="*/ 101 h 107"/>
                <a:gd name="T80" fmla="*/ 27 w 56"/>
                <a:gd name="T81" fmla="*/ 101 h 107"/>
                <a:gd name="T82" fmla="*/ 27 w 56"/>
                <a:gd name="T83" fmla="*/ 101 h 107"/>
                <a:gd name="T84" fmla="*/ 21 w 56"/>
                <a:gd name="T85" fmla="*/ 101 h 107"/>
                <a:gd name="T86" fmla="*/ 22 w 56"/>
                <a:gd name="T87" fmla="*/ 100 h 107"/>
                <a:gd name="T88" fmla="*/ 22 w 56"/>
                <a:gd name="T89" fmla="*/ 100 h 107"/>
                <a:gd name="T90" fmla="*/ 22 w 56"/>
                <a:gd name="T91" fmla="*/ 100 h 107"/>
                <a:gd name="T92" fmla="*/ 21 w 56"/>
                <a:gd name="T93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107">
                  <a:moveTo>
                    <a:pt x="19" y="101"/>
                  </a:moveTo>
                  <a:cubicBezTo>
                    <a:pt x="19" y="101"/>
                    <a:pt x="19" y="101"/>
                    <a:pt x="19" y="101"/>
                  </a:cubicBezTo>
                  <a:cubicBezTo>
                    <a:pt x="17" y="96"/>
                    <a:pt x="14" y="87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4"/>
                    <a:pt x="5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3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23" y="90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9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7" y="96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3" y="100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1" y="104"/>
                    <a:pt x="29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2" y="107"/>
                    <a:pt x="20" y="104"/>
                    <a:pt x="19" y="101"/>
                  </a:cubicBezTo>
                  <a:close/>
                  <a:moveTo>
                    <a:pt x="27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lose/>
                  <a:moveTo>
                    <a:pt x="21" y="101"/>
                  </a:move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1" y="101"/>
                    <a:pt x="21" y="101"/>
                    <a:pt x="2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" name="Freeform 119"/>
            <p:cNvSpPr/>
            <p:nvPr/>
          </p:nvSpPr>
          <p:spPr bwMode="auto">
            <a:xfrm>
              <a:off x="5951538" y="3890963"/>
              <a:ext cx="333375" cy="590550"/>
            </a:xfrm>
            <a:custGeom>
              <a:avLst/>
              <a:gdLst>
                <a:gd name="T0" fmla="*/ 44 w 63"/>
                <a:gd name="T1" fmla="*/ 110 h 112"/>
                <a:gd name="T2" fmla="*/ 60 w 63"/>
                <a:gd name="T3" fmla="*/ 9 h 112"/>
                <a:gd name="T4" fmla="*/ 60 w 63"/>
                <a:gd name="T5" fmla="*/ 9 h 112"/>
                <a:gd name="T6" fmla="*/ 60 w 63"/>
                <a:gd name="T7" fmla="*/ 7 h 112"/>
                <a:gd name="T8" fmla="*/ 60 w 63"/>
                <a:gd name="T9" fmla="*/ 7 h 112"/>
                <a:gd name="T10" fmla="*/ 53 w 63"/>
                <a:gd name="T11" fmla="*/ 3 h 112"/>
                <a:gd name="T12" fmla="*/ 53 w 63"/>
                <a:gd name="T13" fmla="*/ 3 h 112"/>
                <a:gd name="T14" fmla="*/ 23 w 63"/>
                <a:gd name="T15" fmla="*/ 11 h 112"/>
                <a:gd name="T16" fmla="*/ 23 w 63"/>
                <a:gd name="T17" fmla="*/ 11 h 112"/>
                <a:gd name="T18" fmla="*/ 2 w 63"/>
                <a:gd name="T19" fmla="*/ 18 h 112"/>
                <a:gd name="T20" fmla="*/ 2 w 63"/>
                <a:gd name="T21" fmla="*/ 18 h 112"/>
                <a:gd name="T22" fmla="*/ 0 w 63"/>
                <a:gd name="T23" fmla="*/ 17 h 112"/>
                <a:gd name="T24" fmla="*/ 0 w 63"/>
                <a:gd name="T25" fmla="*/ 17 h 112"/>
                <a:gd name="T26" fmla="*/ 1 w 63"/>
                <a:gd name="T27" fmla="*/ 15 h 112"/>
                <a:gd name="T28" fmla="*/ 1 w 63"/>
                <a:gd name="T29" fmla="*/ 15 h 112"/>
                <a:gd name="T30" fmla="*/ 22 w 63"/>
                <a:gd name="T31" fmla="*/ 8 h 112"/>
                <a:gd name="T32" fmla="*/ 22 w 63"/>
                <a:gd name="T33" fmla="*/ 8 h 112"/>
                <a:gd name="T34" fmla="*/ 53 w 63"/>
                <a:gd name="T35" fmla="*/ 0 h 112"/>
                <a:gd name="T36" fmla="*/ 53 w 63"/>
                <a:gd name="T37" fmla="*/ 0 h 112"/>
                <a:gd name="T38" fmla="*/ 60 w 63"/>
                <a:gd name="T39" fmla="*/ 2 h 112"/>
                <a:gd name="T40" fmla="*/ 60 w 63"/>
                <a:gd name="T41" fmla="*/ 2 h 112"/>
                <a:gd name="T42" fmla="*/ 63 w 63"/>
                <a:gd name="T43" fmla="*/ 7 h 112"/>
                <a:gd name="T44" fmla="*/ 63 w 63"/>
                <a:gd name="T45" fmla="*/ 7 h 112"/>
                <a:gd name="T46" fmla="*/ 63 w 63"/>
                <a:gd name="T47" fmla="*/ 9 h 112"/>
                <a:gd name="T48" fmla="*/ 63 w 63"/>
                <a:gd name="T49" fmla="*/ 9 h 112"/>
                <a:gd name="T50" fmla="*/ 48 w 63"/>
                <a:gd name="T51" fmla="*/ 108 h 112"/>
                <a:gd name="T52" fmla="*/ 48 w 63"/>
                <a:gd name="T53" fmla="*/ 108 h 112"/>
                <a:gd name="T54" fmla="*/ 62 w 63"/>
                <a:gd name="T55" fmla="*/ 107 h 112"/>
                <a:gd name="T56" fmla="*/ 63 w 63"/>
                <a:gd name="T57" fmla="*/ 108 h 112"/>
                <a:gd name="T58" fmla="*/ 63 w 63"/>
                <a:gd name="T59" fmla="*/ 108 h 112"/>
                <a:gd name="T60" fmla="*/ 62 w 63"/>
                <a:gd name="T61" fmla="*/ 110 h 112"/>
                <a:gd name="T62" fmla="*/ 62 w 63"/>
                <a:gd name="T63" fmla="*/ 110 h 112"/>
                <a:gd name="T64" fmla="*/ 44 w 63"/>
                <a:gd name="T65" fmla="*/ 112 h 112"/>
                <a:gd name="T66" fmla="*/ 44 w 63"/>
                <a:gd name="T67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2">
                  <a:moveTo>
                    <a:pt x="44" y="110"/>
                  </a:moveTo>
                  <a:cubicBezTo>
                    <a:pt x="45" y="110"/>
                    <a:pt x="57" y="28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58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6" y="3"/>
                    <a:pt x="33" y="7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14"/>
                    <a:pt x="4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11" y="11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2" y="4"/>
                    <a:pt x="45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0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27"/>
                    <a:pt x="50" y="96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3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9"/>
                    <a:pt x="63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4" y="110"/>
                    <a:pt x="44" y="110"/>
                    <a:pt x="4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5940425" y="3879851"/>
              <a:ext cx="355600" cy="611188"/>
            </a:xfrm>
            <a:custGeom>
              <a:avLst/>
              <a:gdLst>
                <a:gd name="T0" fmla="*/ 44 w 67"/>
                <a:gd name="T1" fmla="*/ 114 h 116"/>
                <a:gd name="T2" fmla="*/ 45 w 67"/>
                <a:gd name="T3" fmla="*/ 112 h 116"/>
                <a:gd name="T4" fmla="*/ 46 w 67"/>
                <a:gd name="T5" fmla="*/ 112 h 116"/>
                <a:gd name="T6" fmla="*/ 46 w 67"/>
                <a:gd name="T7" fmla="*/ 112 h 116"/>
                <a:gd name="T8" fmla="*/ 45 w 67"/>
                <a:gd name="T9" fmla="*/ 112 h 116"/>
                <a:gd name="T10" fmla="*/ 60 w 67"/>
                <a:gd name="T11" fmla="*/ 10 h 116"/>
                <a:gd name="T12" fmla="*/ 60 w 67"/>
                <a:gd name="T13" fmla="*/ 10 h 116"/>
                <a:gd name="T14" fmla="*/ 60 w 67"/>
                <a:gd name="T15" fmla="*/ 9 h 116"/>
                <a:gd name="T16" fmla="*/ 60 w 67"/>
                <a:gd name="T17" fmla="*/ 9 h 116"/>
                <a:gd name="T18" fmla="*/ 60 w 67"/>
                <a:gd name="T19" fmla="*/ 8 h 116"/>
                <a:gd name="T20" fmla="*/ 60 w 67"/>
                <a:gd name="T21" fmla="*/ 8 h 116"/>
                <a:gd name="T22" fmla="*/ 55 w 67"/>
                <a:gd name="T23" fmla="*/ 7 h 116"/>
                <a:gd name="T24" fmla="*/ 55 w 67"/>
                <a:gd name="T25" fmla="*/ 7 h 116"/>
                <a:gd name="T26" fmla="*/ 55 w 67"/>
                <a:gd name="T27" fmla="*/ 7 h 116"/>
                <a:gd name="T28" fmla="*/ 26 w 67"/>
                <a:gd name="T29" fmla="*/ 14 h 116"/>
                <a:gd name="T30" fmla="*/ 26 w 67"/>
                <a:gd name="T31" fmla="*/ 14 h 116"/>
                <a:gd name="T32" fmla="*/ 4 w 67"/>
                <a:gd name="T33" fmla="*/ 22 h 116"/>
                <a:gd name="T34" fmla="*/ 4 w 67"/>
                <a:gd name="T35" fmla="*/ 22 h 116"/>
                <a:gd name="T36" fmla="*/ 4 w 67"/>
                <a:gd name="T37" fmla="*/ 22 h 116"/>
                <a:gd name="T38" fmla="*/ 4 w 67"/>
                <a:gd name="T39" fmla="*/ 22 h 116"/>
                <a:gd name="T40" fmla="*/ 0 w 67"/>
                <a:gd name="T41" fmla="*/ 19 h 116"/>
                <a:gd name="T42" fmla="*/ 0 w 67"/>
                <a:gd name="T43" fmla="*/ 19 h 116"/>
                <a:gd name="T44" fmla="*/ 0 w 67"/>
                <a:gd name="T45" fmla="*/ 19 h 116"/>
                <a:gd name="T46" fmla="*/ 0 w 67"/>
                <a:gd name="T47" fmla="*/ 19 h 116"/>
                <a:gd name="T48" fmla="*/ 3 w 67"/>
                <a:gd name="T49" fmla="*/ 15 h 116"/>
                <a:gd name="T50" fmla="*/ 3 w 67"/>
                <a:gd name="T51" fmla="*/ 15 h 116"/>
                <a:gd name="T52" fmla="*/ 3 w 67"/>
                <a:gd name="T53" fmla="*/ 15 h 116"/>
                <a:gd name="T54" fmla="*/ 3 w 67"/>
                <a:gd name="T55" fmla="*/ 15 h 116"/>
                <a:gd name="T56" fmla="*/ 3 w 67"/>
                <a:gd name="T57" fmla="*/ 15 h 116"/>
                <a:gd name="T58" fmla="*/ 3 w 67"/>
                <a:gd name="T59" fmla="*/ 15 h 116"/>
                <a:gd name="T60" fmla="*/ 5 w 67"/>
                <a:gd name="T61" fmla="*/ 15 h 116"/>
                <a:gd name="T62" fmla="*/ 5 w 67"/>
                <a:gd name="T63" fmla="*/ 15 h 116"/>
                <a:gd name="T64" fmla="*/ 9 w 67"/>
                <a:gd name="T65" fmla="*/ 13 h 116"/>
                <a:gd name="T66" fmla="*/ 9 w 67"/>
                <a:gd name="T67" fmla="*/ 13 h 116"/>
                <a:gd name="T68" fmla="*/ 23 w 67"/>
                <a:gd name="T69" fmla="*/ 8 h 116"/>
                <a:gd name="T70" fmla="*/ 23 w 67"/>
                <a:gd name="T71" fmla="*/ 8 h 116"/>
                <a:gd name="T72" fmla="*/ 55 w 67"/>
                <a:gd name="T73" fmla="*/ 0 h 116"/>
                <a:gd name="T74" fmla="*/ 55 w 67"/>
                <a:gd name="T75" fmla="*/ 0 h 116"/>
                <a:gd name="T76" fmla="*/ 63 w 67"/>
                <a:gd name="T77" fmla="*/ 2 h 116"/>
                <a:gd name="T78" fmla="*/ 63 w 67"/>
                <a:gd name="T79" fmla="*/ 2 h 116"/>
                <a:gd name="T80" fmla="*/ 67 w 67"/>
                <a:gd name="T81" fmla="*/ 9 h 116"/>
                <a:gd name="T82" fmla="*/ 67 w 67"/>
                <a:gd name="T83" fmla="*/ 9 h 116"/>
                <a:gd name="T84" fmla="*/ 66 w 67"/>
                <a:gd name="T85" fmla="*/ 9 h 116"/>
                <a:gd name="T86" fmla="*/ 67 w 67"/>
                <a:gd name="T87" fmla="*/ 9 h 116"/>
                <a:gd name="T88" fmla="*/ 67 w 67"/>
                <a:gd name="T89" fmla="*/ 11 h 116"/>
                <a:gd name="T90" fmla="*/ 67 w 67"/>
                <a:gd name="T91" fmla="*/ 11 h 116"/>
                <a:gd name="T92" fmla="*/ 52 w 67"/>
                <a:gd name="T93" fmla="*/ 108 h 116"/>
                <a:gd name="T94" fmla="*/ 52 w 67"/>
                <a:gd name="T95" fmla="*/ 108 h 116"/>
                <a:gd name="T96" fmla="*/ 63 w 67"/>
                <a:gd name="T97" fmla="*/ 107 h 116"/>
                <a:gd name="T98" fmla="*/ 64 w 67"/>
                <a:gd name="T99" fmla="*/ 107 h 116"/>
                <a:gd name="T100" fmla="*/ 64 w 67"/>
                <a:gd name="T101" fmla="*/ 107 h 116"/>
                <a:gd name="T102" fmla="*/ 67 w 67"/>
                <a:gd name="T103" fmla="*/ 110 h 116"/>
                <a:gd name="T104" fmla="*/ 67 w 67"/>
                <a:gd name="T105" fmla="*/ 110 h 116"/>
                <a:gd name="T106" fmla="*/ 67 w 67"/>
                <a:gd name="T107" fmla="*/ 110 h 116"/>
                <a:gd name="T108" fmla="*/ 67 w 67"/>
                <a:gd name="T109" fmla="*/ 110 h 116"/>
                <a:gd name="T110" fmla="*/ 64 w 67"/>
                <a:gd name="T111" fmla="*/ 114 h 116"/>
                <a:gd name="T112" fmla="*/ 64 w 67"/>
                <a:gd name="T113" fmla="*/ 114 h 116"/>
                <a:gd name="T114" fmla="*/ 44 w 67"/>
                <a:gd name="T115" fmla="*/ 116 h 116"/>
                <a:gd name="T116" fmla="*/ 44 w 67"/>
                <a:gd name="T117" fmla="*/ 114 h 116"/>
                <a:gd name="T118" fmla="*/ 3 w 67"/>
                <a:gd name="T119" fmla="*/ 15 h 116"/>
                <a:gd name="T120" fmla="*/ 3 w 67"/>
                <a:gd name="T121" fmla="*/ 15 h 116"/>
                <a:gd name="T122" fmla="*/ 3 w 67"/>
                <a:gd name="T123" fmla="*/ 15 h 116"/>
                <a:gd name="T124" fmla="*/ 3 w 67"/>
                <a:gd name="T125" fmla="*/ 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" h="116">
                  <a:moveTo>
                    <a:pt x="44" y="114"/>
                  </a:moveTo>
                  <a:cubicBezTo>
                    <a:pt x="45" y="112"/>
                    <a:pt x="45" y="112"/>
                    <a:pt x="45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45" y="112"/>
                    <a:pt x="57" y="3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7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8" y="7"/>
                    <a:pt x="36" y="11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5" y="18"/>
                    <a:pt x="7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7" y="14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3" y="12"/>
                    <a:pt x="18" y="10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34" y="4"/>
                    <a:pt x="4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6" y="3"/>
                    <a:pt x="67" y="6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5" y="28"/>
                    <a:pt x="55" y="91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107"/>
                    <a:pt x="64" y="107"/>
                    <a:pt x="64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7"/>
                    <a:pt x="67" y="108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2"/>
                    <a:pt x="66" y="114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44" y="114"/>
                    <a:pt x="44" y="114"/>
                    <a:pt x="44" y="114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853,&quot;width&quot;:685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2124</Words>
  <Application>WPS 演示</Application>
  <PresentationFormat>宽屏</PresentationFormat>
  <Paragraphs>184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关联规则两种办法</vt:lpstr>
      <vt:lpstr>PowerPoint 演示文稿</vt:lpstr>
      <vt:lpstr>数据处理——by pandas</vt:lpstr>
      <vt:lpstr>数据处理——by pandas</vt:lpstr>
      <vt:lpstr>原始推荐规则代码</vt:lpstr>
      <vt:lpstr>突破点：diff_day的影响很大,是很重要的规则变量</vt:lpstr>
      <vt:lpstr>思路梳理</vt:lpstr>
      <vt:lpstr>pv-buy：点击-购买转化率</vt:lpstr>
      <vt:lpstr>回看初始代码</vt:lpstr>
      <vt:lpstr>数据分析——by pandas</vt:lpstr>
      <vt:lpstr>最后交互时间：10，20，30</vt:lpstr>
      <vt:lpstr>最后交互时间：10，20，30</vt:lpstr>
      <vt:lpstr>PowerPoint 演示文稿</vt:lpstr>
      <vt:lpstr>cart-buy： 购物车-购买转化率</vt:lpstr>
      <vt:lpstr>回看初始代码</vt:lpstr>
      <vt:lpstr>10                          20                             30           </vt:lpstr>
      <vt:lpstr>10                          20                             30           </vt:lpstr>
      <vt:lpstr>PowerPoint 演示文稿</vt:lpstr>
      <vt:lpstr>fav-buy： 收藏-购买转化率</vt:lpstr>
      <vt:lpstr>cart-pv 转化率极高</vt:lpstr>
      <vt:lpstr>10                          20                             30           </vt:lpstr>
      <vt:lpstr>10                          20                             30           </vt:lpstr>
      <vt:lpstr>PowerPoint 演示文稿</vt:lpstr>
      <vt:lpstr>PowerPoint 演示文稿</vt:lpstr>
      <vt:lpstr>项目需改进之处——数据清洗部分</vt:lpstr>
      <vt:lpstr>项目需改进之处——数据清洗部分</vt:lpstr>
      <vt:lpstr>项目需改进之处——数据清洗部分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</dc:creator>
  <cp:lastModifiedBy>戒不掉的贱</cp:lastModifiedBy>
  <cp:revision>96</cp:revision>
  <dcterms:created xsi:type="dcterms:W3CDTF">2021-06-08T09:39:00Z</dcterms:created>
  <dcterms:modified xsi:type="dcterms:W3CDTF">2021-06-16T06:41:21Z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DFF08A5C4D6B459A99772531C58DAC3E</vt:lpwstr>
  </property>
  <property fmtid="{D5CDD505-2E9C-101B-9397-08002B2CF9AE}" pid="3" name="KSOProductBuildVer">
    <vt:lpwstr>2052-11.1.0.10577</vt:lpwstr>
  </property>
</Properties>
</file>