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y="5143500" cx="9144000"/>
  <p:notesSz cx="6858000" cy="9144000"/>
  <p:embeddedFontLst>
    <p:embeddedFont>
      <p:font typeface="Roboto"/>
      <p:regular r:id="rId22"/>
      <p:bold r:id="rId23"/>
      <p:italic r:id="rId24"/>
      <p:boldItalic r:id="rId25"/>
    </p:embeddedFont>
    <p:embeddedFont>
      <p:font typeface="Playfair Displ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34" roundtripDataSignature="AMtx7mjoGgQR/RuQM/6gTIWOpgb4kANd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font" Target="fonts/Roboto-regular.fntdata"/><Relationship Id="rId21" Type="http://schemas.openxmlformats.org/officeDocument/2006/relationships/slide" Target="slides/slide13.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PlayfairDisplay-regular.fntdata"/><Relationship Id="rId25" Type="http://schemas.openxmlformats.org/officeDocument/2006/relationships/font" Target="fonts/Roboto-boldItalic.fntdata"/><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layfairDisplay-boldItalic.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3.xml"/><Relationship Id="rId33" Type="http://schemas.openxmlformats.org/officeDocument/2006/relationships/font" Target="fonts/Lato-boldItalic.fntdata"/><Relationship Id="rId10" Type="http://schemas.openxmlformats.org/officeDocument/2006/relationships/slide" Target="slides/slide2.xml"/><Relationship Id="rId32" Type="http://schemas.openxmlformats.org/officeDocument/2006/relationships/font" Target="fonts/Lato-italic.fntdata"/><Relationship Id="rId13" Type="http://schemas.openxmlformats.org/officeDocument/2006/relationships/slide" Target="slides/slide5.xml"/><Relationship Id="rId12" Type="http://schemas.openxmlformats.org/officeDocument/2006/relationships/slide" Target="slides/slide4.xml"/><Relationship Id="rId34" Type="http://customschemas.google.com/relationships/presentationmetadata" Target="meta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dfc90a942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dfc90a942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371600" y="3886200"/>
            <a:ext cx="6400800" cy="1752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00"/>
              <a:buChar char="●"/>
              <a:defRPr/>
            </a:lvl1pPr>
            <a:lvl2pPr lvl="1" algn="l">
              <a:lnSpc>
                <a:spcPct val="115000"/>
              </a:lnSpc>
              <a:spcBef>
                <a:spcPts val="0"/>
              </a:spcBef>
              <a:spcAft>
                <a:spcPts val="0"/>
              </a:spcAft>
              <a:buSzPts val="200"/>
              <a:buChar char="○"/>
              <a:defRPr/>
            </a:lvl2pPr>
            <a:lvl3pPr lvl="2" algn="l">
              <a:lnSpc>
                <a:spcPct val="115000"/>
              </a:lnSpc>
              <a:spcBef>
                <a:spcPts val="0"/>
              </a:spcBef>
              <a:spcAft>
                <a:spcPts val="0"/>
              </a:spcAft>
              <a:buSzPts val="200"/>
              <a:buChar char="■"/>
              <a:defRPr/>
            </a:lvl3pPr>
            <a:lvl4pPr lvl="3" algn="l">
              <a:lnSpc>
                <a:spcPct val="115000"/>
              </a:lnSpc>
              <a:spcBef>
                <a:spcPts val="0"/>
              </a:spcBef>
              <a:spcAft>
                <a:spcPts val="0"/>
              </a:spcAft>
              <a:buSzPts val="200"/>
              <a:buChar char="●"/>
              <a:defRPr/>
            </a:lvl4pPr>
            <a:lvl5pPr lvl="4" algn="l">
              <a:lnSpc>
                <a:spcPct val="115000"/>
              </a:lnSpc>
              <a:spcBef>
                <a:spcPts val="0"/>
              </a:spcBef>
              <a:spcAft>
                <a:spcPts val="0"/>
              </a:spcAft>
              <a:buSzPts val="200"/>
              <a:buChar char="○"/>
              <a:defRPr/>
            </a:lvl5pPr>
            <a:lvl6pPr lvl="5" algn="l">
              <a:lnSpc>
                <a:spcPct val="115000"/>
              </a:lnSpc>
              <a:spcBef>
                <a:spcPts val="0"/>
              </a:spcBef>
              <a:spcAft>
                <a:spcPts val="0"/>
              </a:spcAft>
              <a:buSzPts val="200"/>
              <a:buChar char="○"/>
              <a:defRPr/>
            </a:lvl6pPr>
            <a:lvl7pPr lvl="6" algn="l">
              <a:lnSpc>
                <a:spcPct val="115000"/>
              </a:lnSpc>
              <a:spcBef>
                <a:spcPts val="0"/>
              </a:spcBef>
              <a:spcAft>
                <a:spcPts val="0"/>
              </a:spcAft>
              <a:buSzPts val="200"/>
              <a:buChar char="○"/>
              <a:defRPr/>
            </a:lvl7pPr>
            <a:lvl8pPr lvl="7" algn="l">
              <a:lnSpc>
                <a:spcPct val="115000"/>
              </a:lnSpc>
              <a:spcBef>
                <a:spcPts val="0"/>
              </a:spcBef>
              <a:spcAft>
                <a:spcPts val="0"/>
              </a:spcAft>
              <a:buSzPts val="200"/>
              <a:buChar char="○"/>
              <a:defRPr/>
            </a:lvl8pPr>
            <a:lvl9pPr lvl="8" algn="l">
              <a:lnSpc>
                <a:spcPct val="115000"/>
              </a:lnSpc>
              <a:spcBef>
                <a:spcPts val="0"/>
              </a:spcBef>
              <a:spcAft>
                <a:spcPts val="0"/>
              </a:spcAft>
              <a:buSzPts val="200"/>
              <a:buChar char="○"/>
              <a:defRPr/>
            </a:lvl9pPr>
          </a:lstStyle>
          <a:p/>
        </p:txBody>
      </p:sp>
      <p:sp>
        <p:nvSpPr>
          <p:cNvPr id="14" name="Google Shape;14;p1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F55E6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9pPr>
          </a:lstStyle>
          <a:p/>
        </p:txBody>
      </p:sp>
      <p:sp>
        <p:nvSpPr>
          <p:cNvPr id="15" name="Google Shape;15;p1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F55E6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9pPr>
          </a:lstStyle>
          <a:p/>
        </p:txBody>
      </p:sp>
      <p:sp>
        <p:nvSpPr>
          <p:cNvPr id="16" name="Google Shape;16;p15"/>
          <p:cNvSpPr txBox="1"/>
          <p:nvPr>
            <p:ph idx="12" type="sldNum"/>
          </p:nvPr>
        </p:nvSpPr>
        <p:spPr>
          <a:xfrm>
            <a:off x="8701087" y="4710112"/>
            <a:ext cx="336550" cy="334962"/>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None/>
              <a:defRPr sz="1000">
                <a:solidFill>
                  <a:srgbClr val="5E696C"/>
                </a:solidFill>
                <a:latin typeface="Lato"/>
                <a:ea typeface="Lato"/>
                <a:cs typeface="Lato"/>
                <a:sym typeface="Lato"/>
              </a:defRPr>
            </a:lvl1pPr>
            <a:lvl2pPr indent="0" lvl="1" marL="0" algn="r">
              <a:lnSpc>
                <a:spcPct val="100000"/>
              </a:lnSpc>
              <a:spcBef>
                <a:spcPts val="0"/>
              </a:spcBef>
              <a:spcAft>
                <a:spcPts val="0"/>
              </a:spcAft>
              <a:buNone/>
              <a:defRPr sz="1000">
                <a:solidFill>
                  <a:srgbClr val="5E696C"/>
                </a:solidFill>
                <a:latin typeface="Lato"/>
                <a:ea typeface="Lato"/>
                <a:cs typeface="Lato"/>
                <a:sym typeface="Lato"/>
              </a:defRPr>
            </a:lvl2pPr>
            <a:lvl3pPr indent="0" lvl="2" marL="0" algn="r">
              <a:lnSpc>
                <a:spcPct val="100000"/>
              </a:lnSpc>
              <a:spcBef>
                <a:spcPts val="0"/>
              </a:spcBef>
              <a:spcAft>
                <a:spcPts val="0"/>
              </a:spcAft>
              <a:buNone/>
              <a:defRPr sz="1000">
                <a:solidFill>
                  <a:srgbClr val="5E696C"/>
                </a:solidFill>
                <a:latin typeface="Lato"/>
                <a:ea typeface="Lato"/>
                <a:cs typeface="Lato"/>
                <a:sym typeface="Lato"/>
              </a:defRPr>
            </a:lvl3pPr>
            <a:lvl4pPr indent="0" lvl="3" marL="0" algn="r">
              <a:lnSpc>
                <a:spcPct val="100000"/>
              </a:lnSpc>
              <a:spcBef>
                <a:spcPts val="0"/>
              </a:spcBef>
              <a:spcAft>
                <a:spcPts val="0"/>
              </a:spcAft>
              <a:buNone/>
              <a:defRPr sz="1000">
                <a:solidFill>
                  <a:srgbClr val="5E696C"/>
                </a:solidFill>
                <a:latin typeface="Lato"/>
                <a:ea typeface="Lato"/>
                <a:cs typeface="Lato"/>
                <a:sym typeface="Lato"/>
              </a:defRPr>
            </a:lvl4pPr>
            <a:lvl5pPr indent="0" lvl="4" marL="0" algn="r">
              <a:lnSpc>
                <a:spcPct val="100000"/>
              </a:lnSpc>
              <a:spcBef>
                <a:spcPts val="0"/>
              </a:spcBef>
              <a:spcAft>
                <a:spcPts val="0"/>
              </a:spcAft>
              <a:buNone/>
              <a:defRPr sz="1000">
                <a:solidFill>
                  <a:srgbClr val="5E696C"/>
                </a:solidFill>
                <a:latin typeface="Lato"/>
                <a:ea typeface="Lato"/>
                <a:cs typeface="Lato"/>
                <a:sym typeface="Lato"/>
              </a:defRPr>
            </a:lvl5pPr>
            <a:lvl6pPr indent="0" lvl="5" marL="0" algn="r">
              <a:lnSpc>
                <a:spcPct val="100000"/>
              </a:lnSpc>
              <a:spcBef>
                <a:spcPts val="0"/>
              </a:spcBef>
              <a:spcAft>
                <a:spcPts val="0"/>
              </a:spcAft>
              <a:buNone/>
              <a:defRPr sz="1000">
                <a:solidFill>
                  <a:srgbClr val="5E696C"/>
                </a:solidFill>
                <a:latin typeface="Lato"/>
                <a:ea typeface="Lato"/>
                <a:cs typeface="Lato"/>
                <a:sym typeface="Lato"/>
              </a:defRPr>
            </a:lvl6pPr>
            <a:lvl7pPr indent="0" lvl="6" marL="0" algn="r">
              <a:lnSpc>
                <a:spcPct val="100000"/>
              </a:lnSpc>
              <a:spcBef>
                <a:spcPts val="0"/>
              </a:spcBef>
              <a:spcAft>
                <a:spcPts val="0"/>
              </a:spcAft>
              <a:buNone/>
              <a:defRPr sz="1000">
                <a:solidFill>
                  <a:srgbClr val="5E696C"/>
                </a:solidFill>
                <a:latin typeface="Lato"/>
                <a:ea typeface="Lato"/>
                <a:cs typeface="Lato"/>
                <a:sym typeface="Lato"/>
              </a:defRPr>
            </a:lvl7pPr>
            <a:lvl8pPr indent="0" lvl="7" marL="0" algn="r">
              <a:lnSpc>
                <a:spcPct val="100000"/>
              </a:lnSpc>
              <a:spcBef>
                <a:spcPts val="0"/>
              </a:spcBef>
              <a:spcAft>
                <a:spcPts val="0"/>
              </a:spcAft>
              <a:buNone/>
              <a:defRPr sz="1000">
                <a:solidFill>
                  <a:srgbClr val="5E696C"/>
                </a:solidFill>
                <a:latin typeface="Lato"/>
                <a:ea typeface="Lato"/>
                <a:cs typeface="Lato"/>
                <a:sym typeface="Lato"/>
              </a:defRPr>
            </a:lvl8pPr>
            <a:lvl9pPr indent="0" lvl="8" marL="0" algn="r">
              <a:lnSpc>
                <a:spcPct val="100000"/>
              </a:lnSpc>
              <a:spcBef>
                <a:spcPts val="0"/>
              </a:spcBef>
              <a:spcAft>
                <a:spcPts val="0"/>
              </a:spcAft>
              <a:buNone/>
              <a:defRPr sz="1000">
                <a:solidFill>
                  <a:srgbClr val="5E696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2" name="Shape 22"/>
        <p:cNvGrpSpPr/>
        <p:nvPr/>
      </p:nvGrpSpPr>
      <p:grpSpPr>
        <a:xfrm>
          <a:off x="0" y="0"/>
          <a:ext cx="0" cy="0"/>
          <a:chOff x="0" y="0"/>
          <a:chExt cx="0" cy="0"/>
        </a:xfrm>
      </p:grpSpPr>
      <p:sp>
        <p:nvSpPr>
          <p:cNvPr id="23" name="Google Shape;23;p17"/>
          <p:cNvSpPr txBox="1"/>
          <p:nvPr>
            <p:ph type="title"/>
          </p:nvPr>
        </p:nvSpPr>
        <p:spPr>
          <a:xfrm>
            <a:off x="311150" y="390525"/>
            <a:ext cx="8520112" cy="62547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 type="body"/>
          </p:nvPr>
        </p:nvSpPr>
        <p:spPr>
          <a:xfrm>
            <a:off x="311150" y="1150937"/>
            <a:ext cx="8520112" cy="3417887"/>
          </a:xfrm>
          <a:prstGeom prst="rect">
            <a:avLst/>
          </a:prstGeom>
          <a:noFill/>
          <a:ln>
            <a:noFill/>
          </a:ln>
        </p:spPr>
        <p:txBody>
          <a:bodyPr anchorCtr="0" anchor="t" bIns="91425" lIns="91425" spcFirstLastPara="1" rIns="91425" wrap="square" tIns="91425">
            <a:noAutofit/>
          </a:bodyPr>
          <a:lstStyle>
            <a:lvl1pPr indent="-241300" lvl="0" marL="457200" algn="l">
              <a:lnSpc>
                <a:spcPct val="115000"/>
              </a:lnSpc>
              <a:spcBef>
                <a:spcPts val="0"/>
              </a:spcBef>
              <a:spcAft>
                <a:spcPts val="0"/>
              </a:spcAft>
              <a:buSzPts val="200"/>
              <a:buChar char="●"/>
              <a:defRPr/>
            </a:lvl1pPr>
            <a:lvl2pPr indent="-241300" lvl="1" marL="914400" algn="l">
              <a:lnSpc>
                <a:spcPct val="115000"/>
              </a:lnSpc>
              <a:spcBef>
                <a:spcPts val="0"/>
              </a:spcBef>
              <a:spcAft>
                <a:spcPts val="0"/>
              </a:spcAft>
              <a:buSzPts val="200"/>
              <a:buChar char="○"/>
              <a:defRPr/>
            </a:lvl2pPr>
            <a:lvl3pPr indent="-241300" lvl="2" marL="1371600" algn="l">
              <a:lnSpc>
                <a:spcPct val="115000"/>
              </a:lnSpc>
              <a:spcBef>
                <a:spcPts val="0"/>
              </a:spcBef>
              <a:spcAft>
                <a:spcPts val="0"/>
              </a:spcAft>
              <a:buSzPts val="200"/>
              <a:buChar char="■"/>
              <a:defRPr/>
            </a:lvl3pPr>
            <a:lvl4pPr indent="-241300" lvl="3" marL="1828800" algn="l">
              <a:lnSpc>
                <a:spcPct val="115000"/>
              </a:lnSpc>
              <a:spcBef>
                <a:spcPts val="0"/>
              </a:spcBef>
              <a:spcAft>
                <a:spcPts val="0"/>
              </a:spcAft>
              <a:buSzPts val="200"/>
              <a:buChar char="●"/>
              <a:defRPr/>
            </a:lvl4pPr>
            <a:lvl5pPr indent="-241300" lvl="4" marL="2286000" algn="l">
              <a:lnSpc>
                <a:spcPct val="115000"/>
              </a:lnSpc>
              <a:spcBef>
                <a:spcPts val="0"/>
              </a:spcBef>
              <a:spcAft>
                <a:spcPts val="0"/>
              </a:spcAft>
              <a:buSzPts val="200"/>
              <a:buChar char="○"/>
              <a:defRPr/>
            </a:lvl5pPr>
            <a:lvl6pPr indent="-241300" lvl="5" marL="2743200" algn="l">
              <a:lnSpc>
                <a:spcPct val="115000"/>
              </a:lnSpc>
              <a:spcBef>
                <a:spcPts val="0"/>
              </a:spcBef>
              <a:spcAft>
                <a:spcPts val="0"/>
              </a:spcAft>
              <a:buSzPts val="200"/>
              <a:buChar char="○"/>
              <a:defRPr/>
            </a:lvl6pPr>
            <a:lvl7pPr indent="-241300" lvl="6" marL="3200400" algn="l">
              <a:lnSpc>
                <a:spcPct val="115000"/>
              </a:lnSpc>
              <a:spcBef>
                <a:spcPts val="0"/>
              </a:spcBef>
              <a:spcAft>
                <a:spcPts val="0"/>
              </a:spcAft>
              <a:buSzPts val="200"/>
              <a:buChar char="○"/>
              <a:defRPr/>
            </a:lvl7pPr>
            <a:lvl8pPr indent="-241300" lvl="7" marL="3657600" algn="l">
              <a:lnSpc>
                <a:spcPct val="115000"/>
              </a:lnSpc>
              <a:spcBef>
                <a:spcPts val="0"/>
              </a:spcBef>
              <a:spcAft>
                <a:spcPts val="0"/>
              </a:spcAft>
              <a:buSzPts val="200"/>
              <a:buChar char="○"/>
              <a:defRPr/>
            </a:lvl8pPr>
            <a:lvl9pPr indent="-241300" lvl="8" marL="4114800" algn="l">
              <a:lnSpc>
                <a:spcPct val="115000"/>
              </a:lnSpc>
              <a:spcBef>
                <a:spcPts val="0"/>
              </a:spcBef>
              <a:spcAft>
                <a:spcPts val="0"/>
              </a:spcAft>
              <a:buSzPts val="200"/>
              <a:buChar char="○"/>
              <a:defRPr/>
            </a:lvl9pPr>
          </a:lstStyle>
          <a:p/>
        </p:txBody>
      </p:sp>
      <p:sp>
        <p:nvSpPr>
          <p:cNvPr id="25" name="Google Shape;25;p1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F55E6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9pPr>
          </a:lstStyle>
          <a:p/>
        </p:txBody>
      </p:sp>
      <p:sp>
        <p:nvSpPr>
          <p:cNvPr id="26" name="Google Shape;26;p1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F55E6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9pPr>
          </a:lstStyle>
          <a:p/>
        </p:txBody>
      </p:sp>
      <p:sp>
        <p:nvSpPr>
          <p:cNvPr id="27" name="Google Shape;27;p17"/>
          <p:cNvSpPr txBox="1"/>
          <p:nvPr>
            <p:ph idx="12" type="sldNum"/>
          </p:nvPr>
        </p:nvSpPr>
        <p:spPr>
          <a:xfrm>
            <a:off x="8701087" y="4710112"/>
            <a:ext cx="336550" cy="334962"/>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None/>
              <a:defRPr sz="1000">
                <a:solidFill>
                  <a:srgbClr val="5E696C"/>
                </a:solidFill>
                <a:latin typeface="Lato"/>
                <a:ea typeface="Lato"/>
                <a:cs typeface="Lato"/>
                <a:sym typeface="Lato"/>
              </a:defRPr>
            </a:lvl1pPr>
            <a:lvl2pPr indent="0" lvl="1" marL="0" algn="r">
              <a:lnSpc>
                <a:spcPct val="100000"/>
              </a:lnSpc>
              <a:spcBef>
                <a:spcPts val="0"/>
              </a:spcBef>
              <a:spcAft>
                <a:spcPts val="0"/>
              </a:spcAft>
              <a:buNone/>
              <a:defRPr sz="1000">
                <a:solidFill>
                  <a:srgbClr val="5E696C"/>
                </a:solidFill>
                <a:latin typeface="Lato"/>
                <a:ea typeface="Lato"/>
                <a:cs typeface="Lato"/>
                <a:sym typeface="Lato"/>
              </a:defRPr>
            </a:lvl2pPr>
            <a:lvl3pPr indent="0" lvl="2" marL="0" algn="r">
              <a:lnSpc>
                <a:spcPct val="100000"/>
              </a:lnSpc>
              <a:spcBef>
                <a:spcPts val="0"/>
              </a:spcBef>
              <a:spcAft>
                <a:spcPts val="0"/>
              </a:spcAft>
              <a:buNone/>
              <a:defRPr sz="1000">
                <a:solidFill>
                  <a:srgbClr val="5E696C"/>
                </a:solidFill>
                <a:latin typeface="Lato"/>
                <a:ea typeface="Lato"/>
                <a:cs typeface="Lato"/>
                <a:sym typeface="Lato"/>
              </a:defRPr>
            </a:lvl3pPr>
            <a:lvl4pPr indent="0" lvl="3" marL="0" algn="r">
              <a:lnSpc>
                <a:spcPct val="100000"/>
              </a:lnSpc>
              <a:spcBef>
                <a:spcPts val="0"/>
              </a:spcBef>
              <a:spcAft>
                <a:spcPts val="0"/>
              </a:spcAft>
              <a:buNone/>
              <a:defRPr sz="1000">
                <a:solidFill>
                  <a:srgbClr val="5E696C"/>
                </a:solidFill>
                <a:latin typeface="Lato"/>
                <a:ea typeface="Lato"/>
                <a:cs typeface="Lato"/>
                <a:sym typeface="Lato"/>
              </a:defRPr>
            </a:lvl4pPr>
            <a:lvl5pPr indent="0" lvl="4" marL="0" algn="r">
              <a:lnSpc>
                <a:spcPct val="100000"/>
              </a:lnSpc>
              <a:spcBef>
                <a:spcPts val="0"/>
              </a:spcBef>
              <a:spcAft>
                <a:spcPts val="0"/>
              </a:spcAft>
              <a:buNone/>
              <a:defRPr sz="1000">
                <a:solidFill>
                  <a:srgbClr val="5E696C"/>
                </a:solidFill>
                <a:latin typeface="Lato"/>
                <a:ea typeface="Lato"/>
                <a:cs typeface="Lato"/>
                <a:sym typeface="Lato"/>
              </a:defRPr>
            </a:lvl5pPr>
            <a:lvl6pPr indent="0" lvl="5" marL="0" algn="r">
              <a:lnSpc>
                <a:spcPct val="100000"/>
              </a:lnSpc>
              <a:spcBef>
                <a:spcPts val="0"/>
              </a:spcBef>
              <a:spcAft>
                <a:spcPts val="0"/>
              </a:spcAft>
              <a:buNone/>
              <a:defRPr sz="1000">
                <a:solidFill>
                  <a:srgbClr val="5E696C"/>
                </a:solidFill>
                <a:latin typeface="Lato"/>
                <a:ea typeface="Lato"/>
                <a:cs typeface="Lato"/>
                <a:sym typeface="Lato"/>
              </a:defRPr>
            </a:lvl6pPr>
            <a:lvl7pPr indent="0" lvl="6" marL="0" algn="r">
              <a:lnSpc>
                <a:spcPct val="100000"/>
              </a:lnSpc>
              <a:spcBef>
                <a:spcPts val="0"/>
              </a:spcBef>
              <a:spcAft>
                <a:spcPts val="0"/>
              </a:spcAft>
              <a:buNone/>
              <a:defRPr sz="1000">
                <a:solidFill>
                  <a:srgbClr val="5E696C"/>
                </a:solidFill>
                <a:latin typeface="Lato"/>
                <a:ea typeface="Lato"/>
                <a:cs typeface="Lato"/>
                <a:sym typeface="Lato"/>
              </a:defRPr>
            </a:lvl7pPr>
            <a:lvl8pPr indent="0" lvl="7" marL="0" algn="r">
              <a:lnSpc>
                <a:spcPct val="100000"/>
              </a:lnSpc>
              <a:spcBef>
                <a:spcPts val="0"/>
              </a:spcBef>
              <a:spcAft>
                <a:spcPts val="0"/>
              </a:spcAft>
              <a:buNone/>
              <a:defRPr sz="1000">
                <a:solidFill>
                  <a:srgbClr val="5E696C"/>
                </a:solidFill>
                <a:latin typeface="Lato"/>
                <a:ea typeface="Lato"/>
                <a:cs typeface="Lato"/>
                <a:sym typeface="Lato"/>
              </a:defRPr>
            </a:lvl8pPr>
            <a:lvl9pPr indent="0" lvl="8" marL="0" algn="r">
              <a:lnSpc>
                <a:spcPct val="100000"/>
              </a:lnSpc>
              <a:spcBef>
                <a:spcPts val="0"/>
              </a:spcBef>
              <a:spcAft>
                <a:spcPts val="0"/>
              </a:spcAft>
              <a:buNone/>
              <a:defRPr sz="1000">
                <a:solidFill>
                  <a:srgbClr val="5E696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1" name="Shape 31"/>
        <p:cNvGrpSpPr/>
        <p:nvPr/>
      </p:nvGrpSpPr>
      <p:grpSpPr>
        <a:xfrm>
          <a:off x="0" y="0"/>
          <a:ext cx="0" cy="0"/>
          <a:chOff x="0" y="0"/>
          <a:chExt cx="0" cy="0"/>
        </a:xfrm>
      </p:grpSpPr>
      <p:sp>
        <p:nvSpPr>
          <p:cNvPr id="32" name="Google Shape;32;p19"/>
          <p:cNvSpPr txBox="1"/>
          <p:nvPr>
            <p:ph type="title"/>
          </p:nvPr>
        </p:nvSpPr>
        <p:spPr>
          <a:xfrm>
            <a:off x="488950" y="525462"/>
            <a:ext cx="5619750" cy="4090987"/>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241300" lvl="0" marL="4572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1pPr>
            <a:lvl2pPr indent="-241300" lvl="1" marL="9144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2pPr>
            <a:lvl3pPr indent="-241300" lvl="2" marL="13716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3pPr>
            <a:lvl4pPr indent="-241300" lvl="3" marL="18288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4pPr>
            <a:lvl5pPr indent="-241300" lvl="4" marL="22860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5pPr>
            <a:lvl6pPr indent="-241300" lvl="5" marL="27432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6pPr>
            <a:lvl7pPr indent="-241300" lvl="6" marL="32004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7pPr>
            <a:lvl8pPr indent="-241300" lvl="7" marL="36576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8pPr>
            <a:lvl9pPr indent="-241300" lvl="8" marL="41148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9pPr>
          </a:lstStyle>
          <a:p/>
        </p:txBody>
      </p:sp>
      <p:sp>
        <p:nvSpPr>
          <p:cNvPr id="34" name="Google Shape;34;p1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F55E6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9pPr>
          </a:lstStyle>
          <a:p/>
        </p:txBody>
      </p:sp>
      <p:sp>
        <p:nvSpPr>
          <p:cNvPr id="35" name="Google Shape;35;p1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F55E6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9pPr>
          </a:lstStyle>
          <a:p/>
        </p:txBody>
      </p:sp>
      <p:sp>
        <p:nvSpPr>
          <p:cNvPr id="36" name="Google Shape;36;p19"/>
          <p:cNvSpPr txBox="1"/>
          <p:nvPr>
            <p:ph idx="12" type="sldNum"/>
          </p:nvPr>
        </p:nvSpPr>
        <p:spPr>
          <a:xfrm>
            <a:off x="8701087" y="4710112"/>
            <a:ext cx="336550" cy="334962"/>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None/>
              <a:defRPr sz="1000">
                <a:solidFill>
                  <a:srgbClr val="FFFFFF"/>
                </a:solidFill>
                <a:latin typeface="Lato"/>
                <a:ea typeface="Lato"/>
                <a:cs typeface="Lato"/>
                <a:sym typeface="Lato"/>
              </a:defRPr>
            </a:lvl1pPr>
            <a:lvl2pPr indent="0" lvl="1" marL="0" algn="r">
              <a:lnSpc>
                <a:spcPct val="100000"/>
              </a:lnSpc>
              <a:spcBef>
                <a:spcPts val="0"/>
              </a:spcBef>
              <a:spcAft>
                <a:spcPts val="0"/>
              </a:spcAft>
              <a:buNone/>
              <a:defRPr sz="1000">
                <a:solidFill>
                  <a:srgbClr val="FFFFFF"/>
                </a:solidFill>
                <a:latin typeface="Lato"/>
                <a:ea typeface="Lato"/>
                <a:cs typeface="Lato"/>
                <a:sym typeface="Lato"/>
              </a:defRPr>
            </a:lvl2pPr>
            <a:lvl3pPr indent="0" lvl="2" marL="0" algn="r">
              <a:lnSpc>
                <a:spcPct val="100000"/>
              </a:lnSpc>
              <a:spcBef>
                <a:spcPts val="0"/>
              </a:spcBef>
              <a:spcAft>
                <a:spcPts val="0"/>
              </a:spcAft>
              <a:buNone/>
              <a:defRPr sz="1000">
                <a:solidFill>
                  <a:srgbClr val="FFFFFF"/>
                </a:solidFill>
                <a:latin typeface="Lato"/>
                <a:ea typeface="Lato"/>
                <a:cs typeface="Lato"/>
                <a:sym typeface="Lato"/>
              </a:defRPr>
            </a:lvl3pPr>
            <a:lvl4pPr indent="0" lvl="3" marL="0" algn="r">
              <a:lnSpc>
                <a:spcPct val="100000"/>
              </a:lnSpc>
              <a:spcBef>
                <a:spcPts val="0"/>
              </a:spcBef>
              <a:spcAft>
                <a:spcPts val="0"/>
              </a:spcAft>
              <a:buNone/>
              <a:defRPr sz="1000">
                <a:solidFill>
                  <a:srgbClr val="FFFFFF"/>
                </a:solidFill>
                <a:latin typeface="Lato"/>
                <a:ea typeface="Lato"/>
                <a:cs typeface="Lato"/>
                <a:sym typeface="Lato"/>
              </a:defRPr>
            </a:lvl4pPr>
            <a:lvl5pPr indent="0" lvl="4" marL="0" algn="r">
              <a:lnSpc>
                <a:spcPct val="100000"/>
              </a:lnSpc>
              <a:spcBef>
                <a:spcPts val="0"/>
              </a:spcBef>
              <a:spcAft>
                <a:spcPts val="0"/>
              </a:spcAft>
              <a:buNone/>
              <a:defRPr sz="1000">
                <a:solidFill>
                  <a:srgbClr val="FFFFFF"/>
                </a:solidFill>
                <a:latin typeface="Lato"/>
                <a:ea typeface="Lato"/>
                <a:cs typeface="Lato"/>
                <a:sym typeface="Lato"/>
              </a:defRPr>
            </a:lvl5pPr>
            <a:lvl6pPr indent="0" lvl="5" marL="0" algn="r">
              <a:lnSpc>
                <a:spcPct val="100000"/>
              </a:lnSpc>
              <a:spcBef>
                <a:spcPts val="0"/>
              </a:spcBef>
              <a:spcAft>
                <a:spcPts val="0"/>
              </a:spcAft>
              <a:buNone/>
              <a:defRPr sz="1000">
                <a:solidFill>
                  <a:srgbClr val="FFFFFF"/>
                </a:solidFill>
                <a:latin typeface="Lato"/>
                <a:ea typeface="Lato"/>
                <a:cs typeface="Lato"/>
                <a:sym typeface="Lato"/>
              </a:defRPr>
            </a:lvl6pPr>
            <a:lvl7pPr indent="0" lvl="6" marL="0" algn="r">
              <a:lnSpc>
                <a:spcPct val="100000"/>
              </a:lnSpc>
              <a:spcBef>
                <a:spcPts val="0"/>
              </a:spcBef>
              <a:spcAft>
                <a:spcPts val="0"/>
              </a:spcAft>
              <a:buNone/>
              <a:defRPr sz="1000">
                <a:solidFill>
                  <a:srgbClr val="FFFFFF"/>
                </a:solidFill>
                <a:latin typeface="Lato"/>
                <a:ea typeface="Lato"/>
                <a:cs typeface="Lato"/>
                <a:sym typeface="Lato"/>
              </a:defRPr>
            </a:lvl7pPr>
            <a:lvl8pPr indent="0" lvl="7" marL="0" algn="r">
              <a:lnSpc>
                <a:spcPct val="100000"/>
              </a:lnSpc>
              <a:spcBef>
                <a:spcPts val="0"/>
              </a:spcBef>
              <a:spcAft>
                <a:spcPts val="0"/>
              </a:spcAft>
              <a:buNone/>
              <a:defRPr sz="1000">
                <a:solidFill>
                  <a:srgbClr val="FFFFFF"/>
                </a:solidFill>
                <a:latin typeface="Lato"/>
                <a:ea typeface="Lato"/>
                <a:cs typeface="Lato"/>
                <a:sym typeface="Lato"/>
              </a:defRPr>
            </a:lvl8pPr>
            <a:lvl9pPr indent="0" lvl="8" marL="0" algn="r">
              <a:lnSpc>
                <a:spcPct val="100000"/>
              </a:lnSpc>
              <a:spcBef>
                <a:spcPts val="0"/>
              </a:spcBef>
              <a:spcAft>
                <a:spcPts val="0"/>
              </a:spcAft>
              <a:buNone/>
              <a:defRPr sz="1000">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43" name="Shape 43"/>
        <p:cNvGrpSpPr/>
        <p:nvPr/>
      </p:nvGrpSpPr>
      <p:grpSpPr>
        <a:xfrm>
          <a:off x="0" y="0"/>
          <a:ext cx="0" cy="0"/>
          <a:chOff x="0" y="0"/>
          <a:chExt cx="0" cy="0"/>
        </a:xfrm>
      </p:grpSpPr>
      <p:sp>
        <p:nvSpPr>
          <p:cNvPr id="44" name="Google Shape;44;p21"/>
          <p:cNvSpPr txBox="1"/>
          <p:nvPr>
            <p:ph type="title"/>
          </p:nvPr>
        </p:nvSpPr>
        <p:spPr>
          <a:xfrm>
            <a:off x="265112" y="1106487"/>
            <a:ext cx="4044950" cy="1684337"/>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1"/>
          <p:cNvSpPr txBox="1"/>
          <p:nvPr>
            <p:ph idx="1" type="body"/>
          </p:nvPr>
        </p:nvSpPr>
        <p:spPr>
          <a:xfrm>
            <a:off x="265112" y="2844800"/>
            <a:ext cx="4044950" cy="1344612"/>
          </a:xfrm>
          <a:prstGeom prst="rect">
            <a:avLst/>
          </a:prstGeom>
          <a:noFill/>
          <a:ln>
            <a:noFill/>
          </a:ln>
        </p:spPr>
        <p:txBody>
          <a:bodyPr anchorCtr="0" anchor="t" bIns="91425" lIns="91425" spcFirstLastPara="1" rIns="91425" wrap="square" tIns="91425">
            <a:noAutofit/>
          </a:bodyPr>
          <a:lstStyle>
            <a:lvl1pPr indent="-241300" lvl="0" marL="457200" algn="l">
              <a:lnSpc>
                <a:spcPct val="115000"/>
              </a:lnSpc>
              <a:spcBef>
                <a:spcPts val="0"/>
              </a:spcBef>
              <a:spcAft>
                <a:spcPts val="0"/>
              </a:spcAft>
              <a:buSzPts val="200"/>
              <a:buChar char="●"/>
              <a:defRPr/>
            </a:lvl1pPr>
            <a:lvl2pPr indent="-241300" lvl="1" marL="914400" algn="l">
              <a:lnSpc>
                <a:spcPct val="115000"/>
              </a:lnSpc>
              <a:spcBef>
                <a:spcPts val="0"/>
              </a:spcBef>
              <a:spcAft>
                <a:spcPts val="0"/>
              </a:spcAft>
              <a:buSzPts val="200"/>
              <a:buChar char="○"/>
              <a:defRPr/>
            </a:lvl2pPr>
            <a:lvl3pPr indent="-241300" lvl="2" marL="1371600" algn="l">
              <a:lnSpc>
                <a:spcPct val="115000"/>
              </a:lnSpc>
              <a:spcBef>
                <a:spcPts val="0"/>
              </a:spcBef>
              <a:spcAft>
                <a:spcPts val="0"/>
              </a:spcAft>
              <a:buSzPts val="200"/>
              <a:buChar char="■"/>
              <a:defRPr/>
            </a:lvl3pPr>
            <a:lvl4pPr indent="-241300" lvl="3" marL="1828800" algn="l">
              <a:lnSpc>
                <a:spcPct val="115000"/>
              </a:lnSpc>
              <a:spcBef>
                <a:spcPts val="0"/>
              </a:spcBef>
              <a:spcAft>
                <a:spcPts val="0"/>
              </a:spcAft>
              <a:buSzPts val="200"/>
              <a:buChar char="●"/>
              <a:defRPr/>
            </a:lvl4pPr>
            <a:lvl5pPr indent="-241300" lvl="4" marL="2286000" algn="l">
              <a:lnSpc>
                <a:spcPct val="115000"/>
              </a:lnSpc>
              <a:spcBef>
                <a:spcPts val="0"/>
              </a:spcBef>
              <a:spcAft>
                <a:spcPts val="0"/>
              </a:spcAft>
              <a:buSzPts val="200"/>
              <a:buChar char="○"/>
              <a:defRPr/>
            </a:lvl5pPr>
            <a:lvl6pPr indent="-241300" lvl="5" marL="2743200" algn="l">
              <a:lnSpc>
                <a:spcPct val="115000"/>
              </a:lnSpc>
              <a:spcBef>
                <a:spcPts val="0"/>
              </a:spcBef>
              <a:spcAft>
                <a:spcPts val="0"/>
              </a:spcAft>
              <a:buSzPts val="200"/>
              <a:buChar char="○"/>
              <a:defRPr/>
            </a:lvl6pPr>
            <a:lvl7pPr indent="-241300" lvl="6" marL="3200400" algn="l">
              <a:lnSpc>
                <a:spcPct val="115000"/>
              </a:lnSpc>
              <a:spcBef>
                <a:spcPts val="0"/>
              </a:spcBef>
              <a:spcAft>
                <a:spcPts val="0"/>
              </a:spcAft>
              <a:buSzPts val="200"/>
              <a:buChar char="○"/>
              <a:defRPr/>
            </a:lvl7pPr>
            <a:lvl8pPr indent="-241300" lvl="7" marL="3657600" algn="l">
              <a:lnSpc>
                <a:spcPct val="115000"/>
              </a:lnSpc>
              <a:spcBef>
                <a:spcPts val="0"/>
              </a:spcBef>
              <a:spcAft>
                <a:spcPts val="0"/>
              </a:spcAft>
              <a:buSzPts val="200"/>
              <a:buChar char="○"/>
              <a:defRPr/>
            </a:lvl8pPr>
            <a:lvl9pPr indent="-241300" lvl="8" marL="4114800" algn="l">
              <a:lnSpc>
                <a:spcPct val="115000"/>
              </a:lnSpc>
              <a:spcBef>
                <a:spcPts val="0"/>
              </a:spcBef>
              <a:spcAft>
                <a:spcPts val="0"/>
              </a:spcAft>
              <a:buSzPts val="200"/>
              <a:buChar char="○"/>
              <a:defRPr/>
            </a:lvl9pPr>
          </a:lstStyle>
          <a:p/>
        </p:txBody>
      </p:sp>
      <p:sp>
        <p:nvSpPr>
          <p:cNvPr id="46" name="Google Shape;46;p2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F55E6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9pPr>
          </a:lstStyle>
          <a:p/>
        </p:txBody>
      </p:sp>
      <p:sp>
        <p:nvSpPr>
          <p:cNvPr id="47" name="Google Shape;47;p2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F55E6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F55E61"/>
                </a:solidFill>
                <a:latin typeface="Arial"/>
                <a:ea typeface="Arial"/>
                <a:cs typeface="Arial"/>
                <a:sym typeface="Arial"/>
              </a:defRPr>
            </a:lvl9pPr>
          </a:lstStyle>
          <a:p/>
        </p:txBody>
      </p:sp>
      <p:sp>
        <p:nvSpPr>
          <p:cNvPr id="48" name="Google Shape;48;p21"/>
          <p:cNvSpPr txBox="1"/>
          <p:nvPr>
            <p:ph idx="12" type="sldNum"/>
          </p:nvPr>
        </p:nvSpPr>
        <p:spPr>
          <a:xfrm>
            <a:off x="8701087" y="4710112"/>
            <a:ext cx="336550" cy="334962"/>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None/>
              <a:defRPr sz="1000">
                <a:solidFill>
                  <a:srgbClr val="FFFFFF"/>
                </a:solidFill>
                <a:latin typeface="Lato"/>
                <a:ea typeface="Lato"/>
                <a:cs typeface="Lato"/>
                <a:sym typeface="Lato"/>
              </a:defRPr>
            </a:lvl1pPr>
            <a:lvl2pPr indent="0" lvl="1" marL="0" algn="r">
              <a:lnSpc>
                <a:spcPct val="100000"/>
              </a:lnSpc>
              <a:spcBef>
                <a:spcPts val="0"/>
              </a:spcBef>
              <a:spcAft>
                <a:spcPts val="0"/>
              </a:spcAft>
              <a:buNone/>
              <a:defRPr sz="1000">
                <a:solidFill>
                  <a:srgbClr val="FFFFFF"/>
                </a:solidFill>
                <a:latin typeface="Lato"/>
                <a:ea typeface="Lato"/>
                <a:cs typeface="Lato"/>
                <a:sym typeface="Lato"/>
              </a:defRPr>
            </a:lvl2pPr>
            <a:lvl3pPr indent="0" lvl="2" marL="0" algn="r">
              <a:lnSpc>
                <a:spcPct val="100000"/>
              </a:lnSpc>
              <a:spcBef>
                <a:spcPts val="0"/>
              </a:spcBef>
              <a:spcAft>
                <a:spcPts val="0"/>
              </a:spcAft>
              <a:buNone/>
              <a:defRPr sz="1000">
                <a:solidFill>
                  <a:srgbClr val="FFFFFF"/>
                </a:solidFill>
                <a:latin typeface="Lato"/>
                <a:ea typeface="Lato"/>
                <a:cs typeface="Lato"/>
                <a:sym typeface="Lato"/>
              </a:defRPr>
            </a:lvl3pPr>
            <a:lvl4pPr indent="0" lvl="3" marL="0" algn="r">
              <a:lnSpc>
                <a:spcPct val="100000"/>
              </a:lnSpc>
              <a:spcBef>
                <a:spcPts val="0"/>
              </a:spcBef>
              <a:spcAft>
                <a:spcPts val="0"/>
              </a:spcAft>
              <a:buNone/>
              <a:defRPr sz="1000">
                <a:solidFill>
                  <a:srgbClr val="FFFFFF"/>
                </a:solidFill>
                <a:latin typeface="Lato"/>
                <a:ea typeface="Lato"/>
                <a:cs typeface="Lato"/>
                <a:sym typeface="Lato"/>
              </a:defRPr>
            </a:lvl4pPr>
            <a:lvl5pPr indent="0" lvl="4" marL="0" algn="r">
              <a:lnSpc>
                <a:spcPct val="100000"/>
              </a:lnSpc>
              <a:spcBef>
                <a:spcPts val="0"/>
              </a:spcBef>
              <a:spcAft>
                <a:spcPts val="0"/>
              </a:spcAft>
              <a:buNone/>
              <a:defRPr sz="1000">
                <a:solidFill>
                  <a:srgbClr val="FFFFFF"/>
                </a:solidFill>
                <a:latin typeface="Lato"/>
                <a:ea typeface="Lato"/>
                <a:cs typeface="Lato"/>
                <a:sym typeface="Lato"/>
              </a:defRPr>
            </a:lvl5pPr>
            <a:lvl6pPr indent="0" lvl="5" marL="0" algn="r">
              <a:lnSpc>
                <a:spcPct val="100000"/>
              </a:lnSpc>
              <a:spcBef>
                <a:spcPts val="0"/>
              </a:spcBef>
              <a:spcAft>
                <a:spcPts val="0"/>
              </a:spcAft>
              <a:buNone/>
              <a:defRPr sz="1000">
                <a:solidFill>
                  <a:srgbClr val="FFFFFF"/>
                </a:solidFill>
                <a:latin typeface="Lato"/>
                <a:ea typeface="Lato"/>
                <a:cs typeface="Lato"/>
                <a:sym typeface="Lato"/>
              </a:defRPr>
            </a:lvl6pPr>
            <a:lvl7pPr indent="0" lvl="6" marL="0" algn="r">
              <a:lnSpc>
                <a:spcPct val="100000"/>
              </a:lnSpc>
              <a:spcBef>
                <a:spcPts val="0"/>
              </a:spcBef>
              <a:spcAft>
                <a:spcPts val="0"/>
              </a:spcAft>
              <a:buNone/>
              <a:defRPr sz="1000">
                <a:solidFill>
                  <a:srgbClr val="FFFFFF"/>
                </a:solidFill>
                <a:latin typeface="Lato"/>
                <a:ea typeface="Lato"/>
                <a:cs typeface="Lato"/>
                <a:sym typeface="Lato"/>
              </a:defRPr>
            </a:lvl7pPr>
            <a:lvl8pPr indent="0" lvl="7" marL="0" algn="r">
              <a:lnSpc>
                <a:spcPct val="100000"/>
              </a:lnSpc>
              <a:spcBef>
                <a:spcPts val="0"/>
              </a:spcBef>
              <a:spcAft>
                <a:spcPts val="0"/>
              </a:spcAft>
              <a:buNone/>
              <a:defRPr sz="1000">
                <a:solidFill>
                  <a:srgbClr val="FFFFFF"/>
                </a:solidFill>
                <a:latin typeface="Lato"/>
                <a:ea typeface="Lato"/>
                <a:cs typeface="Lato"/>
                <a:sym typeface="Lato"/>
              </a:defRPr>
            </a:lvl8pPr>
            <a:lvl9pPr indent="0" lvl="8" marL="0" algn="r">
              <a:lnSpc>
                <a:spcPct val="100000"/>
              </a:lnSpc>
              <a:spcBef>
                <a:spcPts val="0"/>
              </a:spcBef>
              <a:spcAft>
                <a:spcPts val="0"/>
              </a:spcAft>
              <a:buNone/>
              <a:defRPr sz="1000">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descr="Google Shape;10;p2" id="6" name="Google Shape;6;p14"/>
          <p:cNvSpPr txBox="1"/>
          <p:nvPr/>
        </p:nvSpPr>
        <p:spPr>
          <a:xfrm>
            <a:off x="2747962" y="747712"/>
            <a:ext cx="3646487" cy="3646487"/>
          </a:xfrm>
          <a:prstGeom prst="rect">
            <a:avLst/>
          </a:prstGeom>
          <a:solidFill>
            <a:srgbClr val="F55E6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rgbClr val="F55E61"/>
              </a:solidFill>
              <a:latin typeface="Arial"/>
              <a:ea typeface="Arial"/>
              <a:cs typeface="Arial"/>
              <a:sym typeface="Arial"/>
            </a:endParaRPr>
          </a:p>
        </p:txBody>
      </p:sp>
      <p:sp>
        <p:nvSpPr>
          <p:cNvPr descr="Google Shape;11;p2" id="7" name="Google Shape;7;p14"/>
          <p:cNvSpPr txBox="1"/>
          <p:nvPr/>
        </p:nvSpPr>
        <p:spPr>
          <a:xfrm>
            <a:off x="2992437" y="992187"/>
            <a:ext cx="3157537" cy="3157537"/>
          </a:xfrm>
          <a:prstGeom prst="rect">
            <a:avLst/>
          </a:prstGeom>
          <a:noFill/>
          <a:ln cap="flat" cmpd="sng" w="28575">
            <a:solidFill>
              <a:srgbClr val="FFFFFF"/>
            </a:solidFill>
            <a:prstDash val="solid"/>
            <a:miter lim="5242"/>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rgbClr val="F55E61"/>
              </a:solidFill>
              <a:latin typeface="Arial"/>
              <a:ea typeface="Arial"/>
              <a:cs typeface="Arial"/>
              <a:sym typeface="Arial"/>
            </a:endParaRPr>
          </a:p>
        </p:txBody>
      </p:sp>
      <p:sp>
        <p:nvSpPr>
          <p:cNvPr id="8" name="Google Shape;8;p14"/>
          <p:cNvSpPr txBox="1"/>
          <p:nvPr>
            <p:ph type="title"/>
          </p:nvPr>
        </p:nvSpPr>
        <p:spPr>
          <a:xfrm>
            <a:off x="3095625" y="1627187"/>
            <a:ext cx="2951162" cy="1582737"/>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1pPr>
            <a:lvl2pPr lvl="1"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2pPr>
            <a:lvl3pPr lvl="2"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3pPr>
            <a:lvl4pPr lvl="3"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4pPr>
            <a:lvl5pPr lvl="4"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5pPr>
            <a:lvl6pPr lvl="5"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6pPr>
            <a:lvl7pPr lvl="6"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7pPr>
            <a:lvl8pPr lvl="7"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8pPr>
            <a:lvl9pPr lvl="8"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9pPr>
          </a:lstStyle>
          <a:p/>
        </p:txBody>
      </p:sp>
      <p:sp>
        <p:nvSpPr>
          <p:cNvPr id="9" name="Google Shape;9;p14"/>
          <p:cNvSpPr txBox="1"/>
          <p:nvPr>
            <p:ph idx="1" type="body"/>
          </p:nvPr>
        </p:nvSpPr>
        <p:spPr>
          <a:xfrm>
            <a:off x="3095625" y="3265487"/>
            <a:ext cx="2951162" cy="701675"/>
          </a:xfrm>
          <a:prstGeom prst="rect">
            <a:avLst/>
          </a:prstGeom>
          <a:noFill/>
          <a:ln>
            <a:noFill/>
          </a:ln>
        </p:spPr>
        <p:txBody>
          <a:bodyPr anchorCtr="0" anchor="b" bIns="91425" lIns="91425" spcFirstLastPara="1" rIns="91425" wrap="square" tIns="91425">
            <a:noAutofit/>
          </a:bodyPr>
          <a:lstStyle>
            <a:lvl1pPr indent="-241300" lvl="0" marL="4572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1pPr>
            <a:lvl2pPr indent="-241300" lvl="1" marL="9144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2pPr>
            <a:lvl3pPr indent="-241300" lvl="2" marL="13716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3pPr>
            <a:lvl4pPr indent="-241300" lvl="3" marL="18288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4pPr>
            <a:lvl5pPr indent="-241300" lvl="4" marL="22860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5pPr>
            <a:lvl6pPr indent="-241300" lvl="5" marL="27432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6pPr>
            <a:lvl7pPr indent="-241300" lvl="6" marL="32004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7pPr>
            <a:lvl8pPr indent="-241300" lvl="7" marL="36576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8pPr>
            <a:lvl9pPr indent="-241300" lvl="8" marL="41148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9pPr>
          </a:lstStyle>
          <a:p/>
        </p:txBody>
      </p:sp>
      <p:sp>
        <p:nvSpPr>
          <p:cNvPr id="10" name="Google Shape;10;p14"/>
          <p:cNvSpPr txBox="1"/>
          <p:nvPr>
            <p:ph idx="12" type="sldNum"/>
          </p:nvPr>
        </p:nvSpPr>
        <p:spPr>
          <a:xfrm>
            <a:off x="8701087" y="4710112"/>
            <a:ext cx="336550" cy="334962"/>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1pPr>
            <a:lvl2pPr indent="0" lvl="1"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2pPr>
            <a:lvl3pPr indent="0" lvl="2"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3pPr>
            <a:lvl4pPr indent="0" lvl="3"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4pPr>
            <a:lvl5pPr indent="0" lvl="4"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5pPr>
            <a:lvl6pPr indent="0" lvl="5"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6pPr>
            <a:lvl7pPr indent="0" lvl="6"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7pPr>
            <a:lvl8pPr indent="0" lvl="7"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8pPr>
            <a:lvl9pPr indent="0" lvl="8"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rgbClr val="FFFFFF"/>
        </a:solidFill>
      </p:bgPr>
    </p:bg>
    <p:spTree>
      <p:nvGrpSpPr>
        <p:cNvPr id="17" name="Shape 17"/>
        <p:cNvGrpSpPr/>
        <p:nvPr/>
      </p:nvGrpSpPr>
      <p:grpSpPr>
        <a:xfrm>
          <a:off x="0" y="0"/>
          <a:ext cx="0" cy="0"/>
          <a:chOff x="0" y="0"/>
          <a:chExt cx="0" cy="0"/>
        </a:xfrm>
      </p:grpSpPr>
      <p:sp>
        <p:nvSpPr>
          <p:cNvPr descr="Google Shape;19;p4" id="18" name="Google Shape;18;p16"/>
          <p:cNvSpPr txBox="1"/>
          <p:nvPr/>
        </p:nvSpPr>
        <p:spPr>
          <a:xfrm>
            <a:off x="0" y="5045075"/>
            <a:ext cx="9144000" cy="98425"/>
          </a:xfrm>
          <a:prstGeom prst="rect">
            <a:avLst/>
          </a:prstGeom>
          <a:solidFill>
            <a:srgbClr val="F55E6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rgbClr val="F55E61"/>
              </a:solidFill>
              <a:latin typeface="Arial"/>
              <a:ea typeface="Arial"/>
              <a:cs typeface="Arial"/>
              <a:sym typeface="Arial"/>
            </a:endParaRPr>
          </a:p>
        </p:txBody>
      </p:sp>
      <p:sp>
        <p:nvSpPr>
          <p:cNvPr id="19" name="Google Shape;19;p16"/>
          <p:cNvSpPr txBox="1"/>
          <p:nvPr>
            <p:ph type="title"/>
          </p:nvPr>
        </p:nvSpPr>
        <p:spPr>
          <a:xfrm>
            <a:off x="311150" y="390525"/>
            <a:ext cx="8520112" cy="62547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1pPr>
            <a:lvl2pPr lvl="1"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2pPr>
            <a:lvl3pPr lvl="2"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3pPr>
            <a:lvl4pPr lvl="3"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4pPr>
            <a:lvl5pPr lvl="4"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5pPr>
            <a:lvl6pPr lvl="5"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6pPr>
            <a:lvl7pPr lvl="6"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7pPr>
            <a:lvl8pPr lvl="7"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8pPr>
            <a:lvl9pPr lvl="8"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9pPr>
          </a:lstStyle>
          <a:p/>
        </p:txBody>
      </p:sp>
      <p:sp>
        <p:nvSpPr>
          <p:cNvPr id="20" name="Google Shape;20;p16"/>
          <p:cNvSpPr txBox="1"/>
          <p:nvPr>
            <p:ph idx="1" type="body"/>
          </p:nvPr>
        </p:nvSpPr>
        <p:spPr>
          <a:xfrm>
            <a:off x="311150" y="1150937"/>
            <a:ext cx="8520112" cy="3417887"/>
          </a:xfrm>
          <a:prstGeom prst="rect">
            <a:avLst/>
          </a:prstGeom>
          <a:noFill/>
          <a:ln>
            <a:noFill/>
          </a:ln>
        </p:spPr>
        <p:txBody>
          <a:bodyPr anchorCtr="0" anchor="t" bIns="91425" lIns="91425" spcFirstLastPara="1" rIns="91425" wrap="square" tIns="91425">
            <a:noAutofit/>
          </a:bodyPr>
          <a:lstStyle>
            <a:lvl1pPr indent="-241300" lvl="0" marL="4572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1pPr>
            <a:lvl2pPr indent="-241300" lvl="1" marL="9144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2pPr>
            <a:lvl3pPr indent="-241300" lvl="2" marL="13716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3pPr>
            <a:lvl4pPr indent="-241300" lvl="3" marL="18288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4pPr>
            <a:lvl5pPr indent="-241300" lvl="4" marL="22860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5pPr>
            <a:lvl6pPr indent="-241300" lvl="5" marL="27432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6pPr>
            <a:lvl7pPr indent="-241300" lvl="6" marL="32004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7pPr>
            <a:lvl8pPr indent="-241300" lvl="7" marL="36576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8pPr>
            <a:lvl9pPr indent="-241300" lvl="8" marL="41148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9pPr>
          </a:lstStyle>
          <a:p/>
        </p:txBody>
      </p:sp>
      <p:sp>
        <p:nvSpPr>
          <p:cNvPr id="21" name="Google Shape;21;p16"/>
          <p:cNvSpPr txBox="1"/>
          <p:nvPr>
            <p:ph idx="12" type="sldNum"/>
          </p:nvPr>
        </p:nvSpPr>
        <p:spPr>
          <a:xfrm>
            <a:off x="8701087" y="4710112"/>
            <a:ext cx="336550" cy="334962"/>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1pPr>
            <a:lvl2pPr indent="0" lvl="1"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2pPr>
            <a:lvl3pPr indent="0" lvl="2"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3pPr>
            <a:lvl4pPr indent="0" lvl="3"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4pPr>
            <a:lvl5pPr indent="0" lvl="4"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5pPr>
            <a:lvl6pPr indent="0" lvl="5"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6pPr>
            <a:lvl7pPr indent="0" lvl="6"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7pPr>
            <a:lvl8pPr indent="0" lvl="7"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8pPr>
            <a:lvl9pPr indent="0" lvl="8" marL="0" marR="0" rtl="0" algn="r">
              <a:lnSpc>
                <a:spcPct val="100000"/>
              </a:lnSpc>
              <a:spcBef>
                <a:spcPts val="0"/>
              </a:spcBef>
              <a:spcAft>
                <a:spcPts val="0"/>
              </a:spcAft>
              <a:buClr>
                <a:srgbClr val="5E696C"/>
              </a:buClr>
              <a:buSzPts val="1000"/>
              <a:buFont typeface="Lato"/>
              <a:buNone/>
              <a:defRPr b="0" i="0" sz="1000" u="none">
                <a:solidFill>
                  <a:srgbClr val="5E696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E696C"/>
        </a:solidFill>
      </p:bgPr>
    </p:bg>
    <p:spTree>
      <p:nvGrpSpPr>
        <p:cNvPr id="28" name="Shape 28"/>
        <p:cNvGrpSpPr/>
        <p:nvPr/>
      </p:nvGrpSpPr>
      <p:grpSpPr>
        <a:xfrm>
          <a:off x="0" y="0"/>
          <a:ext cx="0" cy="0"/>
          <a:chOff x="0" y="0"/>
          <a:chExt cx="0" cy="0"/>
        </a:xfrm>
      </p:grpSpPr>
      <p:sp>
        <p:nvSpPr>
          <p:cNvPr id="29" name="Google Shape;29;p18"/>
          <p:cNvSpPr txBox="1"/>
          <p:nvPr>
            <p:ph type="title"/>
          </p:nvPr>
        </p:nvSpPr>
        <p:spPr>
          <a:xfrm>
            <a:off x="488950" y="525462"/>
            <a:ext cx="5619750" cy="4090987"/>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1pPr>
            <a:lvl2pPr lvl="1"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2pPr>
            <a:lvl3pPr lvl="2"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3pPr>
            <a:lvl4pPr lvl="3"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4pPr>
            <a:lvl5pPr lvl="4"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5pPr>
            <a:lvl6pPr lvl="5"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6pPr>
            <a:lvl7pPr lvl="6"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7pPr>
            <a:lvl8pPr lvl="7"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8pPr>
            <a:lvl9pPr lvl="8"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9pPr>
          </a:lstStyle>
          <a:p/>
        </p:txBody>
      </p:sp>
      <p:sp>
        <p:nvSpPr>
          <p:cNvPr id="30" name="Google Shape;30;p18"/>
          <p:cNvSpPr txBox="1"/>
          <p:nvPr>
            <p:ph idx="12" type="sldNum"/>
          </p:nvPr>
        </p:nvSpPr>
        <p:spPr>
          <a:xfrm>
            <a:off x="8701087" y="4710112"/>
            <a:ext cx="336550" cy="334962"/>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1pPr>
            <a:lvl2pPr indent="0" lvl="1"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2pPr>
            <a:lvl3pPr indent="0" lvl="2"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3pPr>
            <a:lvl4pPr indent="0" lvl="3"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4pPr>
            <a:lvl5pPr indent="0" lvl="4"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5pPr>
            <a:lvl6pPr indent="0" lvl="5"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6pPr>
            <a:lvl7pPr indent="0" lvl="6"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7pPr>
            <a:lvl8pPr indent="0" lvl="7"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8pPr>
            <a:lvl9pPr indent="0" lvl="8"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 name="Shape 37"/>
        <p:cNvGrpSpPr/>
        <p:nvPr/>
      </p:nvGrpSpPr>
      <p:grpSpPr>
        <a:xfrm>
          <a:off x="0" y="0"/>
          <a:ext cx="0" cy="0"/>
          <a:chOff x="0" y="0"/>
          <a:chExt cx="0" cy="0"/>
        </a:xfrm>
      </p:grpSpPr>
      <p:sp>
        <p:nvSpPr>
          <p:cNvPr descr="Google Shape;39;p9" id="38" name="Google Shape;38;p20"/>
          <p:cNvSpPr txBox="1"/>
          <p:nvPr/>
        </p:nvSpPr>
        <p:spPr>
          <a:xfrm>
            <a:off x="4572000" y="0"/>
            <a:ext cx="4572000" cy="5141912"/>
          </a:xfrm>
          <a:prstGeom prst="rect">
            <a:avLst/>
          </a:prstGeom>
          <a:solidFill>
            <a:srgbClr val="F55E6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rgbClr val="F55E61"/>
              </a:solidFill>
              <a:latin typeface="Arial"/>
              <a:ea typeface="Arial"/>
              <a:cs typeface="Arial"/>
              <a:sym typeface="Arial"/>
            </a:endParaRPr>
          </a:p>
        </p:txBody>
      </p:sp>
      <p:cxnSp>
        <p:nvCxnSpPr>
          <p:cNvPr descr="Google Shape;40;p9" id="39" name="Google Shape;39;p20"/>
          <p:cNvCxnSpPr/>
          <p:nvPr/>
        </p:nvCxnSpPr>
        <p:spPr>
          <a:xfrm>
            <a:off x="5029200" y="4494212"/>
            <a:ext cx="468312" cy="0"/>
          </a:xfrm>
          <a:prstGeom prst="straightConnector1">
            <a:avLst/>
          </a:prstGeom>
          <a:noFill/>
          <a:ln cap="flat" cmpd="sng" w="19050">
            <a:solidFill>
              <a:srgbClr val="FFFFFF"/>
            </a:solidFill>
            <a:prstDash val="solid"/>
            <a:round/>
            <a:headEnd len="sm" w="sm" type="none"/>
            <a:tailEnd len="sm" w="sm" type="none"/>
          </a:ln>
        </p:spPr>
      </p:cxnSp>
      <p:sp>
        <p:nvSpPr>
          <p:cNvPr id="40" name="Google Shape;40;p20"/>
          <p:cNvSpPr txBox="1"/>
          <p:nvPr>
            <p:ph type="title"/>
          </p:nvPr>
        </p:nvSpPr>
        <p:spPr>
          <a:xfrm>
            <a:off x="265112" y="1106487"/>
            <a:ext cx="4044950" cy="168433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1pPr>
            <a:lvl2pPr lvl="1"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2pPr>
            <a:lvl3pPr lvl="2"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3pPr>
            <a:lvl4pPr lvl="3"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4pPr>
            <a:lvl5pPr lvl="4"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5pPr>
            <a:lvl6pPr lvl="5"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6pPr>
            <a:lvl7pPr lvl="6"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7pPr>
            <a:lvl8pPr lvl="7"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8pPr>
            <a:lvl9pPr lvl="8" marR="0" rtl="0" algn="l">
              <a:lnSpc>
                <a:spcPct val="100000"/>
              </a:lnSpc>
              <a:spcBef>
                <a:spcPts val="0"/>
              </a:spcBef>
              <a:spcAft>
                <a:spcPts val="0"/>
              </a:spcAft>
              <a:buSzPts val="1400"/>
              <a:buNone/>
              <a:defRPr b="1" i="0" sz="3200" u="none" cap="none" strike="noStrike">
                <a:solidFill>
                  <a:srgbClr val="F55E61"/>
                </a:solidFill>
                <a:latin typeface="Playfair Display"/>
                <a:ea typeface="Playfair Display"/>
                <a:cs typeface="Playfair Display"/>
                <a:sym typeface="Playfair Display"/>
              </a:defRPr>
            </a:lvl9pPr>
          </a:lstStyle>
          <a:p/>
        </p:txBody>
      </p:sp>
      <p:sp>
        <p:nvSpPr>
          <p:cNvPr id="41" name="Google Shape;41;p20"/>
          <p:cNvSpPr txBox="1"/>
          <p:nvPr>
            <p:ph idx="1" type="body"/>
          </p:nvPr>
        </p:nvSpPr>
        <p:spPr>
          <a:xfrm>
            <a:off x="265112" y="2844800"/>
            <a:ext cx="4044950" cy="1344612"/>
          </a:xfrm>
          <a:prstGeom prst="rect">
            <a:avLst/>
          </a:prstGeom>
          <a:noFill/>
          <a:ln>
            <a:noFill/>
          </a:ln>
        </p:spPr>
        <p:txBody>
          <a:bodyPr anchorCtr="0" anchor="t" bIns="91425" lIns="91425" spcFirstLastPara="1" rIns="91425" wrap="square" tIns="91425">
            <a:noAutofit/>
          </a:bodyPr>
          <a:lstStyle>
            <a:lvl1pPr indent="-241300" lvl="0" marL="4572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1pPr>
            <a:lvl2pPr indent="-241300" lvl="1" marL="9144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2pPr>
            <a:lvl3pPr indent="-241300" lvl="2" marL="13716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3pPr>
            <a:lvl4pPr indent="-241300" lvl="3" marL="18288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4pPr>
            <a:lvl5pPr indent="-241300" lvl="4" marL="22860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5pPr>
            <a:lvl6pPr indent="-241300" lvl="5" marL="27432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6pPr>
            <a:lvl7pPr indent="-241300" lvl="6" marL="32004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7pPr>
            <a:lvl8pPr indent="-241300" lvl="7" marL="36576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8pPr>
            <a:lvl9pPr indent="-241300" lvl="8" marL="4114800" marR="0" rtl="0" algn="l">
              <a:lnSpc>
                <a:spcPct val="115000"/>
              </a:lnSpc>
              <a:spcBef>
                <a:spcPts val="0"/>
              </a:spcBef>
              <a:spcAft>
                <a:spcPts val="0"/>
              </a:spcAft>
              <a:buClr>
                <a:srgbClr val="5E696C"/>
              </a:buClr>
              <a:buSzPts val="200"/>
              <a:buFont typeface="Helvetica Neue"/>
              <a:buChar char="○"/>
              <a:defRPr b="0" i="0" sz="1800" u="none" cap="none" strike="noStrike">
                <a:solidFill>
                  <a:srgbClr val="5E696C"/>
                </a:solidFill>
                <a:latin typeface="Lato"/>
                <a:ea typeface="Lato"/>
                <a:cs typeface="Lato"/>
                <a:sym typeface="Lato"/>
              </a:defRPr>
            </a:lvl9pPr>
          </a:lstStyle>
          <a:p/>
        </p:txBody>
      </p:sp>
      <p:sp>
        <p:nvSpPr>
          <p:cNvPr id="42" name="Google Shape;42;p20"/>
          <p:cNvSpPr txBox="1"/>
          <p:nvPr>
            <p:ph idx="12" type="sldNum"/>
          </p:nvPr>
        </p:nvSpPr>
        <p:spPr>
          <a:xfrm>
            <a:off x="8701087" y="4710112"/>
            <a:ext cx="336550" cy="334962"/>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1pPr>
            <a:lvl2pPr indent="0" lvl="1"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2pPr>
            <a:lvl3pPr indent="0" lvl="2"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3pPr>
            <a:lvl4pPr indent="0" lvl="3"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4pPr>
            <a:lvl5pPr indent="0" lvl="4"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5pPr>
            <a:lvl6pPr indent="0" lvl="5"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6pPr>
            <a:lvl7pPr indent="0" lvl="6"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7pPr>
            <a:lvl8pPr indent="0" lvl="7"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8pPr>
            <a:lvl9pPr indent="0" lvl="8" marL="0" marR="0" rtl="0" algn="r">
              <a:lnSpc>
                <a:spcPct val="100000"/>
              </a:lnSpc>
              <a:spcBef>
                <a:spcPts val="0"/>
              </a:spcBef>
              <a:spcAft>
                <a:spcPts val="0"/>
              </a:spcAft>
              <a:buClr>
                <a:srgbClr val="FFFFFF"/>
              </a:buClr>
              <a:buSzPts val="1000"/>
              <a:buFont typeface="Lato"/>
              <a:buNone/>
              <a:defRPr b="0" i="0" sz="1000" u="non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livescience.com/15115-5-health-benefits-smoking-disease.html" TargetMode="External"/><Relationship Id="rId4" Type="http://schemas.openxmlformats.org/officeDocument/2006/relationships/hyperlink" Target="https://health.howstuffworks.com/wellness/smoking-cessation/10-reasons-people-start-smoking1.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 name="Shape 52"/>
        <p:cNvGrpSpPr/>
        <p:nvPr/>
      </p:nvGrpSpPr>
      <p:grpSpPr>
        <a:xfrm>
          <a:off x="0" y="0"/>
          <a:ext cx="0" cy="0"/>
          <a:chOff x="0" y="0"/>
          <a:chExt cx="0" cy="0"/>
        </a:xfrm>
      </p:grpSpPr>
      <p:sp>
        <p:nvSpPr>
          <p:cNvPr descr="Google Shape;59;p13" id="53" name="Google Shape;53;p1"/>
          <p:cNvSpPr txBox="1"/>
          <p:nvPr>
            <p:ph type="ctrTitle"/>
          </p:nvPr>
        </p:nvSpPr>
        <p:spPr>
          <a:xfrm>
            <a:off x="3095625" y="1352862"/>
            <a:ext cx="2951100" cy="158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Drug or Redemption</a:t>
            </a:r>
            <a:endParaRPr b="1" i="0" sz="1800" u="none">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800"/>
              <a:buFont typeface="Arial"/>
              <a:buNone/>
            </a:pPr>
            <a:r>
              <a:rPr lang="en-US" sz="1800">
                <a:solidFill>
                  <a:srgbClr val="000000"/>
                </a:solidFill>
                <a:latin typeface="Arial"/>
                <a:ea typeface="Arial"/>
                <a:cs typeface="Arial"/>
                <a:sym typeface="Arial"/>
              </a:rPr>
              <a:t>		    </a:t>
            </a:r>
            <a:r>
              <a:rPr b="0" lang="en-US" sz="1300">
                <a:solidFill>
                  <a:srgbClr val="3D3D3D"/>
                </a:solidFill>
                <a:latin typeface="Arial"/>
                <a:ea typeface="Arial"/>
                <a:cs typeface="Arial"/>
                <a:sym typeface="Arial"/>
              </a:rPr>
              <a:t>presenting design</a:t>
            </a:r>
            <a:endParaRPr b="0" sz="1300">
              <a:solidFill>
                <a:srgbClr val="3D3D3D"/>
              </a:solidFill>
              <a:latin typeface="Arial"/>
              <a:ea typeface="Arial"/>
              <a:cs typeface="Arial"/>
              <a:sym typeface="Arial"/>
            </a:endParaRPr>
          </a:p>
        </p:txBody>
      </p:sp>
      <p:sp>
        <p:nvSpPr>
          <p:cNvPr descr="Google Shape;60;p13" id="54" name="Google Shape;54;p1"/>
          <p:cNvSpPr txBox="1"/>
          <p:nvPr>
            <p:ph idx="1" type="subTitle"/>
          </p:nvPr>
        </p:nvSpPr>
        <p:spPr>
          <a:xfrm>
            <a:off x="3095625" y="3265487"/>
            <a:ext cx="2951162" cy="701675"/>
          </a:xfrm>
          <a:prstGeom prst="rect">
            <a:avLst/>
          </a:prstGeom>
          <a:noFill/>
          <a:ln>
            <a:noFill/>
          </a:ln>
        </p:spPr>
        <p:txBody>
          <a:bodyPr anchorCtr="0" anchor="t" bIns="45700" lIns="91425" spcFirstLastPara="1" rIns="91425" wrap="square" tIns="45700">
            <a:noAutofit/>
          </a:bodyPr>
          <a:lstStyle/>
          <a:p>
            <a:pPr indent="114300" lvl="0" marL="0" marR="0" rtl="0" algn="ctr">
              <a:lnSpc>
                <a:spcPct val="100000"/>
              </a:lnSpc>
              <a:spcBef>
                <a:spcPts val="0"/>
              </a:spcBef>
              <a:spcAft>
                <a:spcPts val="0"/>
              </a:spcAft>
              <a:buClr>
                <a:srgbClr val="5E696C"/>
              </a:buClr>
              <a:buSzPts val="200"/>
              <a:buFont typeface="Helvetica Neue"/>
              <a:buNone/>
            </a:pPr>
            <a:r>
              <a:rPr b="1" lang="en-US" sz="1700">
                <a:solidFill>
                  <a:srgbClr val="FFFFFF"/>
                </a:solidFill>
                <a:latin typeface="Playfair Display"/>
                <a:ea typeface="Playfair Display"/>
                <a:cs typeface="Playfair Display"/>
                <a:sym typeface="Playfair Display"/>
              </a:rPr>
              <a:t>                      ----</a:t>
            </a:r>
            <a:r>
              <a:rPr b="1" lang="en-US" sz="1400">
                <a:solidFill>
                  <a:srgbClr val="FFFFFF"/>
                </a:solidFill>
                <a:latin typeface="Playfair Display"/>
                <a:ea typeface="Playfair Display"/>
                <a:cs typeface="Playfair Display"/>
                <a:sym typeface="Playfair Display"/>
              </a:rPr>
              <a:t>Zihao Liu</a:t>
            </a:r>
            <a:r>
              <a:rPr b="1" i="0" lang="en-US" sz="1400" u="none" cap="none" strike="noStrike">
                <a:solidFill>
                  <a:srgbClr val="FFFFFF"/>
                </a:solidFill>
                <a:latin typeface="Playfair Display"/>
                <a:ea typeface="Playfair Display"/>
                <a:cs typeface="Playfair Display"/>
                <a:sym typeface="Playfair Display"/>
              </a:rPr>
              <a:t> </a:t>
            </a:r>
            <a:r>
              <a:rPr b="1" i="0" lang="en-US" sz="1700" u="none" cap="none" strike="noStrike">
                <a:solidFill>
                  <a:srgbClr val="FFFFFF"/>
                </a:solidFill>
                <a:latin typeface="Playfair Display"/>
                <a:ea typeface="Playfair Display"/>
                <a:cs typeface="Playfair Display"/>
                <a:sym typeface="Playfair Display"/>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FFFF"/>
        </a:solidFill>
      </p:bgPr>
    </p:bg>
    <p:spTree>
      <p:nvGrpSpPr>
        <p:cNvPr id="118" name="Shape 118"/>
        <p:cNvGrpSpPr/>
        <p:nvPr/>
      </p:nvGrpSpPr>
      <p:grpSpPr>
        <a:xfrm>
          <a:off x="0" y="0"/>
          <a:ext cx="0" cy="0"/>
          <a:chOff x="0" y="0"/>
          <a:chExt cx="0" cy="0"/>
        </a:xfrm>
      </p:grpSpPr>
      <p:sp>
        <p:nvSpPr>
          <p:cNvPr descr="Google Shape;101;p20" id="119" name="Google Shape;119;p8"/>
          <p:cNvSpPr txBox="1"/>
          <p:nvPr>
            <p:ph type="title"/>
          </p:nvPr>
        </p:nvSpPr>
        <p:spPr>
          <a:xfrm>
            <a:off x="311150" y="366712"/>
            <a:ext cx="6419850" cy="75565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55E61"/>
              </a:buClr>
              <a:buSzPts val="2400"/>
              <a:buFont typeface="Playfair Display"/>
              <a:buNone/>
            </a:pPr>
            <a:r>
              <a:rPr lang="en-US" sz="2400"/>
              <a:t>Personal experience</a:t>
            </a:r>
            <a:endParaRPr/>
          </a:p>
        </p:txBody>
      </p:sp>
      <p:sp>
        <p:nvSpPr>
          <p:cNvPr descr="Google Shape;102;p20" id="120" name="Google Shape;120;p8"/>
          <p:cNvSpPr txBox="1"/>
          <p:nvPr>
            <p:ph idx="1" type="body"/>
          </p:nvPr>
        </p:nvSpPr>
        <p:spPr>
          <a:xfrm>
            <a:off x="311150" y="1122362"/>
            <a:ext cx="8062912" cy="3448050"/>
          </a:xfrm>
          <a:prstGeom prst="rect">
            <a:avLst/>
          </a:prstGeom>
          <a:noFill/>
          <a:ln>
            <a:noFill/>
          </a:ln>
        </p:spPr>
        <p:txBody>
          <a:bodyPr anchorCtr="0" anchor="t" bIns="45700" lIns="91425" spcFirstLastPara="1" rIns="91425" wrap="square" tIns="45700">
            <a:noAutofit/>
          </a:bodyPr>
          <a:lstStyle/>
          <a:p>
            <a:pPr indent="-241300" lvl="0" marL="457200" marR="0" rtl="0" algn="l">
              <a:lnSpc>
                <a:spcPct val="115000"/>
              </a:lnSpc>
              <a:spcBef>
                <a:spcPts val="1600"/>
              </a:spcBef>
              <a:spcAft>
                <a:spcPts val="0"/>
              </a:spcAft>
              <a:buClr>
                <a:schemeClr val="accent1"/>
              </a:buClr>
              <a:buSzPts val="200"/>
              <a:buFont typeface="Arial"/>
              <a:buChar char="●"/>
            </a:pPr>
            <a:r>
              <a:rPr lang="en-US" sz="1700">
                <a:solidFill>
                  <a:schemeClr val="accent1"/>
                </a:solidFill>
                <a:latin typeface="Arial"/>
                <a:ea typeface="Arial"/>
                <a:cs typeface="Arial"/>
                <a:sym typeface="Arial"/>
              </a:rPr>
              <a:t>1. </a:t>
            </a:r>
            <a:r>
              <a:rPr b="1" lang="en-US">
                <a:solidFill>
                  <a:schemeClr val="accent1"/>
                </a:solidFill>
                <a:latin typeface="Arial"/>
                <a:ea typeface="Arial"/>
                <a:cs typeface="Arial"/>
                <a:sym typeface="Arial"/>
              </a:rPr>
              <a:t>Relieve my stress. </a:t>
            </a:r>
            <a:endParaRPr b="1">
              <a:solidFill>
                <a:schemeClr val="accent1"/>
              </a:solidFill>
              <a:latin typeface="Arial"/>
              <a:ea typeface="Arial"/>
              <a:cs typeface="Arial"/>
              <a:sym typeface="Arial"/>
            </a:endParaRPr>
          </a:p>
          <a:p>
            <a:pPr indent="-241300" lvl="0" marL="457200" marR="0" rtl="0" algn="l">
              <a:lnSpc>
                <a:spcPct val="115000"/>
              </a:lnSpc>
              <a:spcBef>
                <a:spcPts val="0"/>
              </a:spcBef>
              <a:spcAft>
                <a:spcPts val="0"/>
              </a:spcAft>
              <a:buClr>
                <a:schemeClr val="accent1"/>
              </a:buClr>
              <a:buSzPts val="200"/>
              <a:buFont typeface="Arial"/>
              <a:buChar char="●"/>
            </a:pPr>
            <a:r>
              <a:rPr lang="en-US" sz="1700">
                <a:solidFill>
                  <a:schemeClr val="accent1"/>
                </a:solidFill>
                <a:latin typeface="Arial"/>
                <a:ea typeface="Arial"/>
                <a:cs typeface="Arial"/>
                <a:sym typeface="Arial"/>
              </a:rPr>
              <a:t>        smoking is a initiative behavior which recover me from pressure.</a:t>
            </a:r>
            <a:endParaRPr sz="1700">
              <a:solidFill>
                <a:schemeClr val="accent1"/>
              </a:solidFill>
              <a:latin typeface="Arial"/>
              <a:ea typeface="Arial"/>
              <a:cs typeface="Arial"/>
              <a:sym typeface="Arial"/>
            </a:endParaRPr>
          </a:p>
          <a:p>
            <a:pPr indent="-241300" lvl="0" marL="457200" marR="0" rtl="0" algn="l">
              <a:lnSpc>
                <a:spcPct val="115000"/>
              </a:lnSpc>
              <a:spcBef>
                <a:spcPts val="0"/>
              </a:spcBef>
              <a:spcAft>
                <a:spcPts val="0"/>
              </a:spcAft>
              <a:buClr>
                <a:schemeClr val="accent1"/>
              </a:buClr>
              <a:buSzPts val="200"/>
              <a:buFont typeface="Arial"/>
              <a:buChar char="●"/>
            </a:pPr>
            <a:r>
              <a:rPr lang="en-US" sz="1700">
                <a:solidFill>
                  <a:schemeClr val="accent1"/>
                </a:solidFill>
                <a:latin typeface="Arial"/>
                <a:ea typeface="Arial"/>
                <a:cs typeface="Arial"/>
                <a:sym typeface="Arial"/>
              </a:rPr>
              <a:t>        unlike other relieving approaches, smoking is efficient and working fast. </a:t>
            </a:r>
            <a:endParaRPr sz="1700">
              <a:solidFill>
                <a:schemeClr val="accent1"/>
              </a:solidFill>
              <a:latin typeface="Arial"/>
              <a:ea typeface="Arial"/>
              <a:cs typeface="Arial"/>
              <a:sym typeface="Arial"/>
            </a:endParaRPr>
          </a:p>
          <a:p>
            <a:pPr indent="-241300" lvl="0" marL="457200" marR="0" rtl="0" algn="l">
              <a:lnSpc>
                <a:spcPct val="115000"/>
              </a:lnSpc>
              <a:spcBef>
                <a:spcPts val="0"/>
              </a:spcBef>
              <a:spcAft>
                <a:spcPts val="0"/>
              </a:spcAft>
              <a:buClr>
                <a:schemeClr val="accent1"/>
              </a:buClr>
              <a:buSzPts val="200"/>
              <a:buFont typeface="Arial"/>
              <a:buChar char="●"/>
            </a:pPr>
            <a:r>
              <a:t/>
            </a:r>
            <a:endParaRPr sz="1700">
              <a:solidFill>
                <a:schemeClr val="accent1"/>
              </a:solidFill>
              <a:latin typeface="Arial"/>
              <a:ea typeface="Arial"/>
              <a:cs typeface="Arial"/>
              <a:sym typeface="Arial"/>
            </a:endParaRPr>
          </a:p>
          <a:p>
            <a:pPr indent="-241300" lvl="0" marL="457200" marR="0" rtl="0" algn="l">
              <a:lnSpc>
                <a:spcPct val="115000"/>
              </a:lnSpc>
              <a:spcBef>
                <a:spcPts val="0"/>
              </a:spcBef>
              <a:spcAft>
                <a:spcPts val="0"/>
              </a:spcAft>
              <a:buClr>
                <a:schemeClr val="accent1"/>
              </a:buClr>
              <a:buSzPts val="200"/>
              <a:buFont typeface="Arial"/>
              <a:buChar char="●"/>
            </a:pPr>
            <a:r>
              <a:rPr lang="en-US" sz="1700">
                <a:solidFill>
                  <a:schemeClr val="accent1"/>
                </a:solidFill>
                <a:latin typeface="Arial"/>
                <a:ea typeface="Arial"/>
                <a:cs typeface="Arial"/>
                <a:sym typeface="Arial"/>
              </a:rPr>
              <a:t>2. </a:t>
            </a:r>
            <a:r>
              <a:rPr b="1" lang="en-US">
                <a:solidFill>
                  <a:schemeClr val="accent1"/>
                </a:solidFill>
                <a:latin typeface="Arial"/>
                <a:ea typeface="Arial"/>
                <a:cs typeface="Arial"/>
                <a:sym typeface="Arial"/>
              </a:rPr>
              <a:t>Social reward.</a:t>
            </a:r>
            <a:endParaRPr b="1">
              <a:solidFill>
                <a:schemeClr val="accent1"/>
              </a:solidFill>
              <a:latin typeface="Arial"/>
              <a:ea typeface="Arial"/>
              <a:cs typeface="Arial"/>
              <a:sym typeface="Arial"/>
            </a:endParaRPr>
          </a:p>
          <a:p>
            <a:pPr indent="-241300" lvl="0" marL="457200" marR="0" rtl="0" algn="l">
              <a:lnSpc>
                <a:spcPct val="115000"/>
              </a:lnSpc>
              <a:spcBef>
                <a:spcPts val="0"/>
              </a:spcBef>
              <a:spcAft>
                <a:spcPts val="0"/>
              </a:spcAft>
              <a:buClr>
                <a:schemeClr val="accent1"/>
              </a:buClr>
              <a:buSzPts val="200"/>
              <a:buFont typeface="Arial"/>
              <a:buChar char="●"/>
            </a:pPr>
            <a:r>
              <a:rPr lang="en-US" sz="1700">
                <a:solidFill>
                  <a:schemeClr val="accent1"/>
                </a:solidFill>
                <a:latin typeface="Arial"/>
                <a:ea typeface="Arial"/>
                <a:cs typeface="Arial"/>
                <a:sym typeface="Arial"/>
              </a:rPr>
              <a:t>         Smoker is a bigger group. Smoking eliminates the distance between us.</a:t>
            </a:r>
            <a:endParaRPr sz="1700">
              <a:solidFill>
                <a:schemeClr val="accent1"/>
              </a:solidFill>
              <a:latin typeface="Arial"/>
              <a:ea typeface="Arial"/>
              <a:cs typeface="Arial"/>
              <a:sym typeface="Arial"/>
            </a:endParaRPr>
          </a:p>
          <a:p>
            <a:pPr indent="-247650" lvl="0" marL="457200" marR="0" rtl="0" algn="l">
              <a:lnSpc>
                <a:spcPct val="115000"/>
              </a:lnSpc>
              <a:spcBef>
                <a:spcPts val="0"/>
              </a:spcBef>
              <a:spcAft>
                <a:spcPts val="0"/>
              </a:spcAft>
              <a:buClr>
                <a:schemeClr val="accent1"/>
              </a:buClr>
              <a:buSzPts val="300"/>
              <a:buFont typeface="Arial"/>
              <a:buChar char="●"/>
            </a:pPr>
            <a:r>
              <a:t/>
            </a:r>
            <a:endParaRPr sz="1900">
              <a:solidFill>
                <a:schemeClr val="accent1"/>
              </a:solidFill>
              <a:latin typeface="Arial"/>
              <a:ea typeface="Arial"/>
              <a:cs typeface="Arial"/>
              <a:sym typeface="Arial"/>
            </a:endParaRPr>
          </a:p>
          <a:p>
            <a:pPr indent="-241300" lvl="0" marL="457200" marR="0" rtl="0" algn="l">
              <a:lnSpc>
                <a:spcPct val="115000"/>
              </a:lnSpc>
              <a:spcBef>
                <a:spcPts val="0"/>
              </a:spcBef>
              <a:spcAft>
                <a:spcPts val="0"/>
              </a:spcAft>
              <a:buClr>
                <a:schemeClr val="accent1"/>
              </a:buClr>
              <a:buSzPts val="200"/>
              <a:buFont typeface="Arial"/>
              <a:buChar char="●"/>
            </a:pPr>
            <a:r>
              <a:t/>
            </a:r>
            <a:endParaRPr>
              <a:solidFill>
                <a:schemeClr val="accen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E696C"/>
        </a:solidFill>
      </p:bgPr>
    </p:bg>
    <p:spTree>
      <p:nvGrpSpPr>
        <p:cNvPr id="124" name="Shape 124"/>
        <p:cNvGrpSpPr/>
        <p:nvPr/>
      </p:nvGrpSpPr>
      <p:grpSpPr>
        <a:xfrm>
          <a:off x="0" y="0"/>
          <a:ext cx="0" cy="0"/>
          <a:chOff x="0" y="0"/>
          <a:chExt cx="0" cy="0"/>
        </a:xfrm>
      </p:grpSpPr>
      <p:sp>
        <p:nvSpPr>
          <p:cNvPr descr="Google Shape;119;p23" id="125" name="Google Shape;125;p11"/>
          <p:cNvSpPr txBox="1"/>
          <p:nvPr>
            <p:ph type="title"/>
          </p:nvPr>
        </p:nvSpPr>
        <p:spPr>
          <a:xfrm>
            <a:off x="516825" y="850200"/>
            <a:ext cx="7929600" cy="344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FFFF00"/>
              </a:buClr>
              <a:buSzPts val="4800"/>
              <a:buFont typeface="Lato"/>
              <a:buNone/>
            </a:pPr>
            <a:r>
              <a:rPr b="0" lang="en-US" sz="3500">
                <a:solidFill>
                  <a:srgbClr val="FFFF00"/>
                </a:solidFill>
                <a:latin typeface="Arial"/>
                <a:ea typeface="Arial"/>
                <a:cs typeface="Arial"/>
                <a:sym typeface="Arial"/>
              </a:rPr>
              <a:t>smoking is another choice</a:t>
            </a:r>
            <a:endParaRPr b="0" i="0" sz="3500" u="none">
              <a:solidFill>
                <a:srgbClr val="FFFF00"/>
              </a:solidFill>
              <a:latin typeface="Arial"/>
              <a:ea typeface="Arial"/>
              <a:cs typeface="Arial"/>
              <a:sym typeface="Arial"/>
            </a:endParaRPr>
          </a:p>
          <a:p>
            <a:pPr indent="0" lvl="0" marL="0" rtl="0" algn="l">
              <a:lnSpc>
                <a:spcPct val="200000"/>
              </a:lnSpc>
              <a:spcBef>
                <a:spcPts val="0"/>
              </a:spcBef>
              <a:spcAft>
                <a:spcPts val="0"/>
              </a:spcAft>
              <a:buClr>
                <a:srgbClr val="FFFFFF"/>
              </a:buClr>
              <a:buSzPts val="1400"/>
              <a:buFont typeface="Arial"/>
              <a:buNone/>
            </a:pPr>
            <a:r>
              <a:t/>
            </a:r>
            <a:endParaRPr b="0" sz="1400">
              <a:solidFill>
                <a:srgbClr val="FFFFFF"/>
              </a:solidFill>
              <a:latin typeface="Arial"/>
              <a:ea typeface="Arial"/>
              <a:cs typeface="Arial"/>
              <a:sym typeface="Arial"/>
            </a:endParaRPr>
          </a:p>
          <a:p>
            <a:pPr indent="0" lvl="0" marL="0" rtl="0" algn="l">
              <a:lnSpc>
                <a:spcPct val="2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It indeed causes fatal damage</a:t>
            </a:r>
            <a:endParaRPr b="0" i="0" sz="1400" u="none">
              <a:solidFill>
                <a:srgbClr val="FFFFFF"/>
              </a:solidFill>
              <a:latin typeface="Arial"/>
              <a:ea typeface="Arial"/>
              <a:cs typeface="Arial"/>
              <a:sym typeface="Arial"/>
            </a:endParaRPr>
          </a:p>
          <a:p>
            <a:pPr indent="0" lvl="0" marL="0" rtl="0" algn="l">
              <a:lnSpc>
                <a:spcPct val="2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However,</a:t>
            </a:r>
            <a:r>
              <a:rPr b="0" lang="en-US" sz="1400">
                <a:solidFill>
                  <a:srgbClr val="FFFFFF"/>
                </a:solidFill>
                <a:latin typeface="Arial"/>
                <a:ea typeface="Arial"/>
                <a:cs typeface="Arial"/>
                <a:sym typeface="Arial"/>
              </a:rPr>
              <a:t> </a:t>
            </a:r>
            <a:r>
              <a:rPr b="0" i="0" lang="en-US" sz="1400" u="none">
                <a:solidFill>
                  <a:srgbClr val="FFFFFF"/>
                </a:solidFill>
                <a:latin typeface="Arial"/>
                <a:ea typeface="Arial"/>
                <a:cs typeface="Arial"/>
                <a:sym typeface="Arial"/>
              </a:rPr>
              <a:t>there are still many people deviating from the correct. </a:t>
            </a:r>
            <a:endParaRPr b="0" i="0" sz="1400" u="none">
              <a:solidFill>
                <a:srgbClr val="FFFFFF"/>
              </a:solidFill>
              <a:latin typeface="Arial"/>
              <a:ea typeface="Arial"/>
              <a:cs typeface="Arial"/>
              <a:sym typeface="Arial"/>
            </a:endParaRPr>
          </a:p>
          <a:p>
            <a:pPr indent="0" lvl="0" marL="0" rtl="0" algn="l">
              <a:lnSpc>
                <a:spcPct val="2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Obviously, these negative effects are not strong enough to scare them back.</a:t>
            </a:r>
            <a:endParaRPr b="0" i="0" sz="1400" u="none">
              <a:solidFill>
                <a:srgbClr val="FFFFFF"/>
              </a:solidFill>
              <a:latin typeface="Arial"/>
              <a:ea typeface="Arial"/>
              <a:cs typeface="Arial"/>
              <a:sym typeface="Arial"/>
            </a:endParaRPr>
          </a:p>
          <a:p>
            <a:pPr indent="0" lvl="0" marL="0" rtl="0" algn="l">
              <a:lnSpc>
                <a:spcPct val="2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After all death cannot immediately happen, but the current dilemma is touchable.</a:t>
            </a:r>
            <a:endParaRPr b="0" i="0" sz="1400" u="none">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b="0" i="0" sz="1400" u="none">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descr="Google Shape;124;p24" id="130" name="Google Shape;130;p12"/>
          <p:cNvSpPr txBox="1"/>
          <p:nvPr>
            <p:ph type="title"/>
          </p:nvPr>
        </p:nvSpPr>
        <p:spPr>
          <a:xfrm>
            <a:off x="265112" y="1106487"/>
            <a:ext cx="4044950" cy="168433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F55E61"/>
              </a:buClr>
              <a:buSzPts val="3600"/>
              <a:buFont typeface="Playfair Display"/>
              <a:buNone/>
            </a:pPr>
            <a:r>
              <a:rPr b="1" i="0" lang="en-US" sz="3600" u="none">
                <a:solidFill>
                  <a:srgbClr val="F55E61"/>
                </a:solidFill>
                <a:latin typeface="Playfair Display"/>
                <a:ea typeface="Playfair Display"/>
                <a:cs typeface="Playfair Display"/>
                <a:sym typeface="Playfair Display"/>
              </a:rPr>
              <a:t>Smoking is a self-redemption</a:t>
            </a:r>
            <a:endParaRPr/>
          </a:p>
        </p:txBody>
      </p:sp>
      <p:sp>
        <p:nvSpPr>
          <p:cNvPr descr="Google Shape;125;p24" id="131" name="Google Shape;131;p12"/>
          <p:cNvSpPr txBox="1"/>
          <p:nvPr>
            <p:ph idx="1" type="body"/>
          </p:nvPr>
        </p:nvSpPr>
        <p:spPr>
          <a:xfrm>
            <a:off x="4938712" y="723900"/>
            <a:ext cx="3836987" cy="3694112"/>
          </a:xfrm>
          <a:prstGeom prst="rect">
            <a:avLst/>
          </a:prstGeom>
          <a:noFill/>
          <a:ln>
            <a:noFill/>
          </a:ln>
        </p:spPr>
        <p:txBody>
          <a:bodyPr anchorCtr="0" anchor="ctr" bIns="45700" lIns="91425" spcFirstLastPara="1" rIns="91425" wrap="square" tIns="45700">
            <a:noAutofit/>
          </a:bodyPr>
          <a:lstStyle/>
          <a:p>
            <a:pPr indent="-342900" lvl="0" marL="457200" marR="0" rtl="0" algn="l">
              <a:lnSpc>
                <a:spcPct val="200000"/>
              </a:lnSpc>
              <a:spcBef>
                <a:spcPts val="0"/>
              </a:spcBef>
              <a:spcAft>
                <a:spcPts val="0"/>
              </a:spcAft>
              <a:buClr>
                <a:srgbClr val="5E696C"/>
              </a:buClr>
              <a:buSzPts val="200"/>
              <a:buFont typeface="Helvetica Neue"/>
              <a:buNone/>
            </a:pPr>
            <a:r>
              <a:rPr lang="en-US" sz="1200">
                <a:solidFill>
                  <a:srgbClr val="FFFFFF"/>
                </a:solidFill>
                <a:latin typeface="Arial"/>
                <a:ea typeface="Arial"/>
                <a:cs typeface="Arial"/>
                <a:sym typeface="Arial"/>
              </a:rPr>
              <a:t>        people</a:t>
            </a:r>
            <a:r>
              <a:rPr b="0" i="0" lang="en-US" sz="1200" u="none" cap="none" strike="noStrike">
                <a:solidFill>
                  <a:srgbClr val="FFFFFF"/>
                </a:solidFill>
                <a:latin typeface="Arial"/>
                <a:ea typeface="Arial"/>
                <a:cs typeface="Arial"/>
                <a:sym typeface="Arial"/>
              </a:rPr>
              <a:t> regard smoke as an approach to deal with their negative emotions. A way does not require family’s listening and friends’ help. Sometimes they need a silent environment and a way to release steam instead of asking for help, because nobody can rescue them but themselves.</a:t>
            </a:r>
            <a:endParaRPr b="0" i="0" sz="1200" u="none" cap="none" strike="noStrike">
              <a:solidFill>
                <a:srgbClr val="FFFFFF"/>
              </a:solidFill>
              <a:latin typeface="Arial"/>
              <a:ea typeface="Arial"/>
              <a:cs typeface="Arial"/>
              <a:sym typeface="Arial"/>
            </a:endParaRPr>
          </a:p>
          <a:p>
            <a:pPr indent="-342900" lvl="0" marL="457200" marR="0" rtl="0" algn="l">
              <a:lnSpc>
                <a:spcPct val="200000"/>
              </a:lnSpc>
              <a:spcBef>
                <a:spcPts val="0"/>
              </a:spcBef>
              <a:spcAft>
                <a:spcPts val="0"/>
              </a:spcAft>
              <a:buClr>
                <a:srgbClr val="5E696C"/>
              </a:buClr>
              <a:buSzPts val="200"/>
              <a:buFont typeface="Helvetica Neue"/>
              <a:buNone/>
            </a:pPr>
            <a:r>
              <a:rPr b="0" i="0" lang="en-US" sz="1200" u="none" cap="none" strike="noStrike">
                <a:solidFill>
                  <a:srgbClr val="FFFFFF"/>
                </a:solidFill>
                <a:latin typeface="Arial"/>
                <a:ea typeface="Arial"/>
                <a:cs typeface="Arial"/>
                <a:sym typeface="Aria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FFFF"/>
        </a:solidFill>
      </p:bgPr>
    </p:bg>
    <p:spTree>
      <p:nvGrpSpPr>
        <p:cNvPr id="135" name="Shape 135"/>
        <p:cNvGrpSpPr/>
        <p:nvPr/>
      </p:nvGrpSpPr>
      <p:grpSpPr>
        <a:xfrm>
          <a:off x="0" y="0"/>
          <a:ext cx="0" cy="0"/>
          <a:chOff x="0" y="0"/>
          <a:chExt cx="0" cy="0"/>
        </a:xfrm>
      </p:grpSpPr>
      <p:sp>
        <p:nvSpPr>
          <p:cNvPr descr="Google Shape;130;p25" id="136" name="Google Shape;136;p13"/>
          <p:cNvSpPr txBox="1"/>
          <p:nvPr>
            <p:ph type="title"/>
          </p:nvPr>
        </p:nvSpPr>
        <p:spPr>
          <a:xfrm>
            <a:off x="311150" y="554037"/>
            <a:ext cx="7569200" cy="75723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55E61"/>
              </a:buClr>
              <a:buSzPts val="2400"/>
              <a:buFont typeface="Playfair Display"/>
              <a:buNone/>
            </a:pPr>
            <a:r>
              <a:rPr b="1" i="0" lang="en-US" sz="2400" u="none">
                <a:solidFill>
                  <a:srgbClr val="F55E61"/>
                </a:solidFill>
                <a:latin typeface="Playfair Display"/>
                <a:ea typeface="Playfair Display"/>
                <a:cs typeface="Playfair Display"/>
                <a:sym typeface="Playfair Display"/>
              </a:rPr>
              <a:t>reference</a:t>
            </a:r>
            <a:endParaRPr/>
          </a:p>
        </p:txBody>
      </p:sp>
      <p:sp>
        <p:nvSpPr>
          <p:cNvPr descr="Google Shape;131;p25" id="137" name="Google Shape;137;p13"/>
          <p:cNvSpPr txBox="1"/>
          <p:nvPr>
            <p:ph idx="1" type="body"/>
          </p:nvPr>
        </p:nvSpPr>
        <p:spPr>
          <a:xfrm>
            <a:off x="311150" y="1390650"/>
            <a:ext cx="7956550" cy="3179762"/>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5E696C"/>
              </a:buClr>
              <a:buSzPts val="200"/>
              <a:buFont typeface="Helvetica Neue"/>
              <a:buNone/>
            </a:pPr>
            <a:r>
              <a:rPr b="0" i="0" lang="en-US" sz="1100" u="sng" cap="none" strike="noStrike">
                <a:solidFill>
                  <a:srgbClr val="AF4345"/>
                </a:solidFill>
                <a:latin typeface="Arial"/>
                <a:ea typeface="Arial"/>
                <a:cs typeface="Arial"/>
                <a:sym typeface="Arial"/>
              </a:rPr>
              <a:t>https://www.washington.edu/news/2014/01/08/despite-declines-in-smoking-rates-number-of-smokers-and-cigarettes-rises/</a:t>
            </a:r>
            <a:endParaRPr b="0" i="0" sz="1100" u="sng" cap="none" strike="noStrike">
              <a:solidFill>
                <a:srgbClr val="AF4345"/>
              </a:solidFill>
              <a:latin typeface="Arial"/>
              <a:ea typeface="Arial"/>
              <a:cs typeface="Arial"/>
              <a:sym typeface="Arial"/>
            </a:endParaRPr>
          </a:p>
          <a:p>
            <a:pPr indent="-342900" lvl="0" marL="457200" marR="0" rtl="0" algn="l">
              <a:lnSpc>
                <a:spcPct val="115000"/>
              </a:lnSpc>
              <a:spcBef>
                <a:spcPts val="1600"/>
              </a:spcBef>
              <a:spcAft>
                <a:spcPts val="0"/>
              </a:spcAft>
              <a:buClr>
                <a:srgbClr val="5E696C"/>
              </a:buClr>
              <a:buSzPts val="200"/>
              <a:buFont typeface="Helvetica Neue"/>
              <a:buNone/>
            </a:pPr>
            <a:r>
              <a:rPr b="0" i="0" lang="en-US" sz="1100" u="sng" cap="none" strike="noStrike">
                <a:solidFill>
                  <a:srgbClr val="AF4345"/>
                </a:solidFill>
                <a:latin typeface="Lato"/>
                <a:ea typeface="Lato"/>
                <a:cs typeface="Lato"/>
                <a:sym typeface="Lato"/>
                <a:hlinkClick r:id="rId3">
                  <a:extLst>
                    <a:ext uri="{A12FA001-AC4F-418D-AE19-62706E023703}">
                      <ahyp:hlinkClr val="tx"/>
                    </a:ext>
                  </a:extLst>
                </a:hlinkClick>
              </a:rPr>
              <a:t>https://www.livescience.com/15115-5-health-benefits-smoking-disease.html</a:t>
            </a:r>
            <a:endParaRPr b="0" i="0" sz="1100" u="sng" cap="none" strike="noStrike">
              <a:solidFill>
                <a:srgbClr val="AF4345"/>
              </a:solidFill>
              <a:latin typeface="Arial"/>
              <a:ea typeface="Arial"/>
              <a:cs typeface="Arial"/>
              <a:sym typeface="Arial"/>
            </a:endParaRPr>
          </a:p>
          <a:p>
            <a:pPr indent="-342900" lvl="0" marL="457200" marR="0" rtl="0" algn="l">
              <a:lnSpc>
                <a:spcPct val="115000"/>
              </a:lnSpc>
              <a:spcBef>
                <a:spcPts val="1600"/>
              </a:spcBef>
              <a:spcAft>
                <a:spcPts val="0"/>
              </a:spcAft>
              <a:buClr>
                <a:srgbClr val="5E696C"/>
              </a:buClr>
              <a:buSzPts val="200"/>
              <a:buFont typeface="Helvetica Neue"/>
              <a:buNone/>
            </a:pPr>
            <a:r>
              <a:rPr b="0" i="0" lang="en-US" sz="1100" u="sng" cap="none" strike="noStrike">
                <a:solidFill>
                  <a:srgbClr val="AF4345"/>
                </a:solidFill>
                <a:latin typeface="Lato"/>
                <a:ea typeface="Lato"/>
                <a:cs typeface="Lato"/>
                <a:sym typeface="Lato"/>
                <a:hlinkClick r:id="rId4">
                  <a:extLst>
                    <a:ext uri="{A12FA001-AC4F-418D-AE19-62706E023703}">
                      <ahyp:hlinkClr val="tx"/>
                    </a:ext>
                  </a:extLst>
                </a:hlinkClick>
              </a:rPr>
              <a:t>https://health.howstuffworks.com/wellness/smoking-cessation/10-reasons-people-start-smoking1.htm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ddfc90a942_0_8"/>
          <p:cNvSpPr txBox="1"/>
          <p:nvPr>
            <p:ph idx="1" type="body"/>
          </p:nvPr>
        </p:nvSpPr>
        <p:spPr>
          <a:xfrm>
            <a:off x="312000" y="370337"/>
            <a:ext cx="8520000" cy="34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ddfc90a942_0_8"/>
          <p:cNvSpPr txBox="1"/>
          <p:nvPr/>
        </p:nvSpPr>
        <p:spPr>
          <a:xfrm>
            <a:off x="3801750" y="1355500"/>
            <a:ext cx="15405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800"/>
              <a:buFont typeface="Arial"/>
              <a:buNone/>
            </a:pPr>
            <a:r>
              <a:rPr b="1" lang="en-US" sz="1100"/>
              <a:t>Drug or Redemption</a:t>
            </a:r>
            <a:endParaRPr sz="300">
              <a:solidFill>
                <a:srgbClr val="A72A1E"/>
              </a:solidFill>
              <a:latin typeface="Roboto"/>
              <a:ea typeface="Roboto"/>
              <a:cs typeface="Roboto"/>
              <a:sym typeface="Roboto"/>
            </a:endParaRPr>
          </a:p>
        </p:txBody>
      </p:sp>
      <p:sp>
        <p:nvSpPr>
          <p:cNvPr id="61" name="Google Shape;61;gddfc90a942_0_8"/>
          <p:cNvSpPr txBox="1"/>
          <p:nvPr/>
        </p:nvSpPr>
        <p:spPr>
          <a:xfrm>
            <a:off x="3802950" y="20033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A72A1E"/>
                </a:solidFill>
                <a:latin typeface="Roboto"/>
                <a:ea typeface="Roboto"/>
                <a:cs typeface="Roboto"/>
                <a:sym typeface="Roboto"/>
              </a:rPr>
              <a:t>history &amp; current situation</a:t>
            </a:r>
            <a:endParaRPr sz="1000">
              <a:solidFill>
                <a:srgbClr val="A72A1E"/>
              </a:solidFill>
              <a:latin typeface="Roboto"/>
              <a:ea typeface="Roboto"/>
              <a:cs typeface="Roboto"/>
              <a:sym typeface="Roboto"/>
            </a:endParaRPr>
          </a:p>
        </p:txBody>
      </p:sp>
      <p:sp>
        <p:nvSpPr>
          <p:cNvPr id="62" name="Google Shape;62;gddfc90a942_0_8"/>
          <p:cNvSpPr txBox="1"/>
          <p:nvPr/>
        </p:nvSpPr>
        <p:spPr>
          <a:xfrm>
            <a:off x="5663375" y="25717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A72A1E"/>
                </a:solidFill>
                <a:latin typeface="Roboto"/>
                <a:ea typeface="Roboto"/>
                <a:cs typeface="Roboto"/>
                <a:sym typeface="Roboto"/>
              </a:rPr>
              <a:t>reasons for </a:t>
            </a:r>
            <a:r>
              <a:rPr lang="en-US" sz="1000">
                <a:solidFill>
                  <a:srgbClr val="A72A1E"/>
                </a:solidFill>
                <a:latin typeface="Roboto"/>
                <a:ea typeface="Roboto"/>
                <a:cs typeface="Roboto"/>
                <a:sym typeface="Roboto"/>
              </a:rPr>
              <a:t>smoking</a:t>
            </a:r>
            <a:endParaRPr sz="1000">
              <a:solidFill>
                <a:srgbClr val="A72A1E"/>
              </a:solidFill>
              <a:latin typeface="Roboto"/>
              <a:ea typeface="Roboto"/>
              <a:cs typeface="Roboto"/>
              <a:sym typeface="Roboto"/>
            </a:endParaRPr>
          </a:p>
        </p:txBody>
      </p:sp>
      <p:sp>
        <p:nvSpPr>
          <p:cNvPr id="63" name="Google Shape;63;gddfc90a942_0_8"/>
          <p:cNvSpPr txBox="1"/>
          <p:nvPr/>
        </p:nvSpPr>
        <p:spPr>
          <a:xfrm>
            <a:off x="6858050" y="35659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A72A1E"/>
                </a:solidFill>
                <a:latin typeface="Roboto"/>
                <a:ea typeface="Roboto"/>
                <a:cs typeface="Roboto"/>
                <a:sym typeface="Roboto"/>
              </a:rPr>
              <a:t>self-redemption</a:t>
            </a:r>
            <a:endParaRPr sz="1000">
              <a:solidFill>
                <a:srgbClr val="A72A1E"/>
              </a:solidFill>
              <a:latin typeface="Roboto"/>
              <a:ea typeface="Roboto"/>
              <a:cs typeface="Roboto"/>
              <a:sym typeface="Roboto"/>
            </a:endParaRPr>
          </a:p>
        </p:txBody>
      </p:sp>
      <p:sp>
        <p:nvSpPr>
          <p:cNvPr id="64" name="Google Shape;64;gddfc90a942_0_8"/>
          <p:cNvSpPr txBox="1"/>
          <p:nvPr/>
        </p:nvSpPr>
        <p:spPr>
          <a:xfrm>
            <a:off x="1971850" y="3481325"/>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A72A1E"/>
                </a:solidFill>
                <a:latin typeface="Roboto"/>
                <a:ea typeface="Roboto"/>
                <a:cs typeface="Roboto"/>
                <a:sym typeface="Roboto"/>
              </a:rPr>
              <a:t>Drug or poison</a:t>
            </a:r>
            <a:endParaRPr sz="1000">
              <a:solidFill>
                <a:srgbClr val="A72A1E"/>
              </a:solidFill>
              <a:latin typeface="Roboto"/>
              <a:ea typeface="Roboto"/>
              <a:cs typeface="Roboto"/>
              <a:sym typeface="Roboto"/>
            </a:endParaRPr>
          </a:p>
        </p:txBody>
      </p:sp>
      <p:sp>
        <p:nvSpPr>
          <p:cNvPr id="65" name="Google Shape;65;gddfc90a942_0_8"/>
          <p:cNvSpPr txBox="1"/>
          <p:nvPr/>
        </p:nvSpPr>
        <p:spPr>
          <a:xfrm>
            <a:off x="1971850" y="25717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A72A1E"/>
                </a:solidFill>
                <a:latin typeface="Roboto"/>
                <a:ea typeface="Roboto"/>
                <a:cs typeface="Roboto"/>
                <a:sym typeface="Roboto"/>
              </a:rPr>
              <a:t>fatal effects</a:t>
            </a:r>
            <a:endParaRPr sz="1000">
              <a:solidFill>
                <a:srgbClr val="A72A1E"/>
              </a:solidFill>
              <a:latin typeface="Roboto"/>
              <a:ea typeface="Roboto"/>
              <a:cs typeface="Roboto"/>
              <a:sym typeface="Roboto"/>
            </a:endParaRPr>
          </a:p>
        </p:txBody>
      </p:sp>
      <p:sp>
        <p:nvSpPr>
          <p:cNvPr id="66" name="Google Shape;66;gddfc90a942_0_8"/>
          <p:cNvSpPr txBox="1"/>
          <p:nvPr/>
        </p:nvSpPr>
        <p:spPr>
          <a:xfrm>
            <a:off x="4488350" y="35659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A72A1E"/>
                </a:solidFill>
                <a:latin typeface="Roboto"/>
                <a:ea typeface="Roboto"/>
                <a:cs typeface="Roboto"/>
                <a:sym typeface="Roboto"/>
              </a:rPr>
              <a:t>personal experience</a:t>
            </a:r>
            <a:endParaRPr sz="1000">
              <a:solidFill>
                <a:srgbClr val="A72A1E"/>
              </a:solidFill>
              <a:latin typeface="Roboto"/>
              <a:ea typeface="Roboto"/>
              <a:cs typeface="Roboto"/>
              <a:sym typeface="Roboto"/>
            </a:endParaRPr>
          </a:p>
        </p:txBody>
      </p:sp>
      <p:cxnSp>
        <p:nvCxnSpPr>
          <p:cNvPr id="67" name="Google Shape;67;gddfc90a942_0_8"/>
          <p:cNvCxnSpPr>
            <a:stCxn id="60" idx="2"/>
            <a:endCxn id="61" idx="0"/>
          </p:cNvCxnSpPr>
          <p:nvPr/>
        </p:nvCxnSpPr>
        <p:spPr>
          <a:xfrm>
            <a:off x="4572000" y="1721800"/>
            <a:ext cx="0" cy="28140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gddfc90a942_0_8"/>
          <p:cNvCxnSpPr>
            <a:stCxn id="61" idx="1"/>
            <a:endCxn id="65" idx="0"/>
          </p:cNvCxnSpPr>
          <p:nvPr/>
        </p:nvCxnSpPr>
        <p:spPr>
          <a:xfrm flipH="1">
            <a:off x="2740950" y="2186450"/>
            <a:ext cx="1062000" cy="385200"/>
          </a:xfrm>
          <a:prstGeom prst="bentConnector2">
            <a:avLst/>
          </a:prstGeom>
          <a:noFill/>
          <a:ln cap="flat" cmpd="sng" w="9525">
            <a:solidFill>
              <a:schemeClr val="dk2"/>
            </a:solidFill>
            <a:prstDash val="solid"/>
            <a:round/>
            <a:headEnd len="med" w="med" type="none"/>
            <a:tailEnd len="med" w="med" type="none"/>
          </a:ln>
        </p:spPr>
      </p:cxnSp>
      <p:cxnSp>
        <p:nvCxnSpPr>
          <p:cNvPr id="69" name="Google Shape;69;gddfc90a942_0_8"/>
          <p:cNvCxnSpPr>
            <a:stCxn id="61" idx="3"/>
            <a:endCxn id="62" idx="0"/>
          </p:cNvCxnSpPr>
          <p:nvPr/>
        </p:nvCxnSpPr>
        <p:spPr>
          <a:xfrm>
            <a:off x="5341050" y="2186450"/>
            <a:ext cx="1091400" cy="385200"/>
          </a:xfrm>
          <a:prstGeom prst="bentConnector2">
            <a:avLst/>
          </a:prstGeom>
          <a:noFill/>
          <a:ln cap="flat" cmpd="sng" w="9525">
            <a:solidFill>
              <a:schemeClr val="dk2"/>
            </a:solidFill>
            <a:prstDash val="solid"/>
            <a:round/>
            <a:headEnd len="med" w="med" type="none"/>
            <a:tailEnd len="med" w="med" type="none"/>
          </a:ln>
        </p:spPr>
      </p:cxnSp>
      <p:cxnSp>
        <p:nvCxnSpPr>
          <p:cNvPr id="70" name="Google Shape;70;gddfc90a942_0_8"/>
          <p:cNvCxnSpPr>
            <a:stCxn id="62" idx="2"/>
            <a:endCxn id="66" idx="0"/>
          </p:cNvCxnSpPr>
          <p:nvPr/>
        </p:nvCxnSpPr>
        <p:spPr>
          <a:xfrm rot="5400000">
            <a:off x="5530925" y="2664450"/>
            <a:ext cx="627900" cy="11751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71" name="Google Shape;71;gddfc90a942_0_8"/>
          <p:cNvCxnSpPr>
            <a:stCxn id="62" idx="2"/>
            <a:endCxn id="63" idx="0"/>
          </p:cNvCxnSpPr>
          <p:nvPr/>
        </p:nvCxnSpPr>
        <p:spPr>
          <a:xfrm flipH="1" rot="-5400000">
            <a:off x="6715775" y="2654700"/>
            <a:ext cx="627900" cy="1194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72" name="Google Shape;72;gddfc90a942_0_8"/>
          <p:cNvCxnSpPr>
            <a:stCxn id="65" idx="2"/>
            <a:endCxn id="64" idx="0"/>
          </p:cNvCxnSpPr>
          <p:nvPr/>
        </p:nvCxnSpPr>
        <p:spPr>
          <a:xfrm>
            <a:off x="2740900" y="2938050"/>
            <a:ext cx="0" cy="54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 name="Shape 76"/>
        <p:cNvGrpSpPr/>
        <p:nvPr/>
      </p:nvGrpSpPr>
      <p:grpSpPr>
        <a:xfrm>
          <a:off x="0" y="0"/>
          <a:ext cx="0" cy="0"/>
          <a:chOff x="0" y="0"/>
          <a:chExt cx="0" cy="0"/>
        </a:xfrm>
      </p:grpSpPr>
      <p:sp>
        <p:nvSpPr>
          <p:cNvPr descr="Google Shape;65;p14" id="77" name="Google Shape;77;p2"/>
          <p:cNvSpPr txBox="1"/>
          <p:nvPr>
            <p:ph type="title"/>
          </p:nvPr>
        </p:nvSpPr>
        <p:spPr>
          <a:xfrm>
            <a:off x="311150" y="390525"/>
            <a:ext cx="8520112" cy="6254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55E61"/>
              </a:buClr>
              <a:buSzPts val="2800"/>
              <a:buFont typeface="Playfair Display"/>
              <a:buNone/>
            </a:pPr>
            <a:r>
              <a:rPr lang="en-US" sz="2800"/>
              <a:t>history of </a:t>
            </a:r>
            <a:r>
              <a:rPr b="1" i="0" lang="en-US" sz="2800" u="none">
                <a:solidFill>
                  <a:srgbClr val="F55E61"/>
                </a:solidFill>
                <a:latin typeface="Playfair Display"/>
                <a:ea typeface="Playfair Display"/>
                <a:cs typeface="Playfair Display"/>
                <a:sym typeface="Playfair Display"/>
              </a:rPr>
              <a:t>cigarette</a:t>
            </a:r>
            <a:endParaRPr/>
          </a:p>
        </p:txBody>
      </p:sp>
      <p:sp>
        <p:nvSpPr>
          <p:cNvPr descr="Google Shape;66;p14" id="78" name="Google Shape;78;p2"/>
          <p:cNvSpPr txBox="1"/>
          <p:nvPr>
            <p:ph idx="1" type="body"/>
          </p:nvPr>
        </p:nvSpPr>
        <p:spPr>
          <a:xfrm>
            <a:off x="311150" y="1150937"/>
            <a:ext cx="8520112" cy="3417887"/>
          </a:xfrm>
          <a:prstGeom prst="rect">
            <a:avLst/>
          </a:prstGeom>
          <a:noFill/>
          <a:ln>
            <a:noFill/>
          </a:ln>
        </p:spPr>
        <p:txBody>
          <a:bodyPr anchorCtr="0" anchor="t" bIns="45700" lIns="91425" spcFirstLastPara="1" rIns="91425" wrap="square" tIns="45700">
            <a:noAutofit/>
          </a:bodyPr>
          <a:lstStyle/>
          <a:p>
            <a:pPr indent="-342900" lvl="0" marL="457200" marR="0" rtl="0" algn="l">
              <a:lnSpc>
                <a:spcPct val="200000"/>
              </a:lnSpc>
              <a:spcBef>
                <a:spcPts val="0"/>
              </a:spcBef>
              <a:spcAft>
                <a:spcPts val="0"/>
              </a:spcAft>
              <a:buClr>
                <a:srgbClr val="5E696C"/>
              </a:buClr>
              <a:buSzPts val="200"/>
              <a:buFont typeface="Helvetica Neue"/>
              <a:buNone/>
            </a:pPr>
            <a:r>
              <a:rPr lang="en-US">
                <a:solidFill>
                  <a:srgbClr val="222222"/>
                </a:solidFill>
                <a:latin typeface="Arial"/>
                <a:ea typeface="Arial"/>
                <a:cs typeface="Arial"/>
                <a:sym typeface="Arial"/>
              </a:rPr>
              <a:t>     </a:t>
            </a:r>
            <a:r>
              <a:rPr b="0" i="0" lang="en-US" sz="1800" u="none" cap="none" strike="noStrike">
                <a:solidFill>
                  <a:srgbClr val="222222"/>
                </a:solidFill>
                <a:latin typeface="Arial"/>
                <a:ea typeface="Arial"/>
                <a:cs typeface="Arial"/>
                <a:sym typeface="Arial"/>
              </a:rPr>
              <a:t>“Cigarettes appear to have had antecedents in Mexico and Central America around the 9th century in the form of reeds and smoking tubes. The Maya, and later the Aztecs, smoked tobacco and other psychoactive drugs in religious rituals and frequently depicted priests and deities smoking on pottery and temple engravings”(wiki)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FFFF"/>
        </a:solidFill>
      </p:bgPr>
    </p:bg>
    <p:spTree>
      <p:nvGrpSpPr>
        <p:cNvPr id="82" name="Shape 82"/>
        <p:cNvGrpSpPr/>
        <p:nvPr/>
      </p:nvGrpSpPr>
      <p:grpSpPr>
        <a:xfrm>
          <a:off x="0" y="0"/>
          <a:ext cx="0" cy="0"/>
          <a:chOff x="0" y="0"/>
          <a:chExt cx="0" cy="0"/>
        </a:xfrm>
      </p:grpSpPr>
      <p:sp>
        <p:nvSpPr>
          <p:cNvPr descr="Google Shape;71;p15" id="83" name="Google Shape;83;p3"/>
          <p:cNvSpPr txBox="1"/>
          <p:nvPr>
            <p:ph type="title"/>
          </p:nvPr>
        </p:nvSpPr>
        <p:spPr>
          <a:xfrm>
            <a:off x="311150" y="390525"/>
            <a:ext cx="8520112" cy="6254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55E61"/>
              </a:buClr>
              <a:buSzPts val="2800"/>
              <a:buFont typeface="Playfair Display"/>
              <a:buNone/>
            </a:pPr>
            <a:r>
              <a:rPr b="1" i="0" lang="en-US" sz="2800" u="none">
                <a:solidFill>
                  <a:srgbClr val="F55E61"/>
                </a:solidFill>
                <a:latin typeface="Playfair Display"/>
                <a:ea typeface="Playfair Display"/>
                <a:cs typeface="Playfair Display"/>
                <a:sym typeface="Playfair Display"/>
              </a:rPr>
              <a:t>Increasing number of smokers</a:t>
            </a:r>
            <a:endParaRPr/>
          </a:p>
        </p:txBody>
      </p:sp>
      <p:sp>
        <p:nvSpPr>
          <p:cNvPr descr="Google Shape;72;p15" id="84" name="Google Shape;84;p3"/>
          <p:cNvSpPr txBox="1"/>
          <p:nvPr>
            <p:ph idx="1" type="body"/>
          </p:nvPr>
        </p:nvSpPr>
        <p:spPr>
          <a:xfrm>
            <a:off x="533400" y="205350"/>
            <a:ext cx="8077200" cy="23664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5E696C"/>
              </a:buClr>
              <a:buSzPts val="200"/>
              <a:buFont typeface="Helvetica Neue"/>
              <a:buNone/>
            </a:pPr>
            <a:r>
              <a:t/>
            </a:r>
            <a:endParaRPr b="0" i="0" sz="2400" u="none" cap="none" strike="noStrike">
              <a:solidFill>
                <a:srgbClr val="3D3D3D"/>
              </a:solidFill>
              <a:latin typeface="Arial"/>
              <a:ea typeface="Arial"/>
              <a:cs typeface="Arial"/>
              <a:sym typeface="Arial"/>
            </a:endParaRPr>
          </a:p>
          <a:p>
            <a:pPr indent="0" lvl="0" marL="114300" marR="0" rtl="0" algn="l">
              <a:lnSpc>
                <a:spcPct val="115000"/>
              </a:lnSpc>
              <a:spcBef>
                <a:spcPts val="1600"/>
              </a:spcBef>
              <a:spcAft>
                <a:spcPts val="0"/>
              </a:spcAft>
              <a:buClr>
                <a:srgbClr val="5E696C"/>
              </a:buClr>
              <a:buSzPts val="200"/>
              <a:buFont typeface="Helvetica Neue"/>
              <a:buNone/>
            </a:pPr>
            <a:r>
              <a:t/>
            </a:r>
            <a:endParaRPr b="0" i="0" sz="2400" u="none" cap="none" strike="noStrike">
              <a:solidFill>
                <a:srgbClr val="3D3D3D"/>
              </a:solidFill>
              <a:latin typeface="Arial"/>
              <a:ea typeface="Arial"/>
              <a:cs typeface="Arial"/>
              <a:sym typeface="Arial"/>
            </a:endParaRPr>
          </a:p>
          <a:p>
            <a:pPr indent="-381000" lvl="0" marL="457200" rtl="0" algn="l">
              <a:spcBef>
                <a:spcPts val="1600"/>
              </a:spcBef>
              <a:spcAft>
                <a:spcPts val="0"/>
              </a:spcAft>
              <a:buClr>
                <a:srgbClr val="3D3D3D"/>
              </a:buClr>
              <a:buSzPts val="2400"/>
              <a:buFont typeface="Arial"/>
              <a:buChar char="●"/>
            </a:pPr>
            <a:r>
              <a:rPr lang="en-US" sz="2400">
                <a:solidFill>
                  <a:srgbClr val="3D3D3D"/>
                </a:solidFill>
                <a:latin typeface="Arial"/>
                <a:ea typeface="Arial"/>
                <a:cs typeface="Arial"/>
                <a:sym typeface="Arial"/>
              </a:rPr>
              <a:t>the ratio of the smokers is currently decreasing</a:t>
            </a:r>
            <a:endParaRPr sz="2400">
              <a:solidFill>
                <a:srgbClr val="3D3D3D"/>
              </a:solidFill>
              <a:latin typeface="Arial"/>
              <a:ea typeface="Arial"/>
              <a:cs typeface="Arial"/>
              <a:sym typeface="Arial"/>
            </a:endParaRPr>
          </a:p>
          <a:p>
            <a:pPr indent="-381000" lvl="0" marL="457200" rtl="0" algn="l">
              <a:spcBef>
                <a:spcPts val="1600"/>
              </a:spcBef>
              <a:spcAft>
                <a:spcPts val="0"/>
              </a:spcAft>
              <a:buClr>
                <a:srgbClr val="3D3D3D"/>
              </a:buClr>
              <a:buSzPts val="2400"/>
              <a:buFont typeface="Arial"/>
              <a:buChar char="●"/>
            </a:pPr>
            <a:r>
              <a:rPr lang="en-US" sz="2400">
                <a:solidFill>
                  <a:srgbClr val="3D3D3D"/>
                </a:solidFill>
                <a:latin typeface="Arial"/>
                <a:ea typeface="Arial"/>
                <a:cs typeface="Arial"/>
                <a:sym typeface="Arial"/>
              </a:rPr>
              <a:t>the number of cigarette smokers around the world is increasing due to population growth</a:t>
            </a:r>
            <a:endParaRPr sz="2400">
              <a:solidFill>
                <a:srgbClr val="3D3D3D"/>
              </a:solidFill>
              <a:latin typeface="Arial"/>
              <a:ea typeface="Arial"/>
              <a:cs typeface="Arial"/>
              <a:sym typeface="Arial"/>
            </a:endParaRPr>
          </a:p>
          <a:p>
            <a:pPr indent="-342900" lvl="0" marL="457200" rtl="0" algn="l">
              <a:spcBef>
                <a:spcPts val="1600"/>
              </a:spcBef>
              <a:spcAft>
                <a:spcPts val="0"/>
              </a:spcAft>
              <a:buClr>
                <a:srgbClr val="5E696C"/>
              </a:buClr>
              <a:buSzPts val="200"/>
              <a:buFont typeface="Helvetica Neue"/>
              <a:buNone/>
            </a:pPr>
            <a:r>
              <a:t/>
            </a:r>
            <a:endParaRPr/>
          </a:p>
          <a:p>
            <a:pPr indent="-342900" lvl="0" marL="457200" marR="0" rtl="0" algn="l">
              <a:lnSpc>
                <a:spcPct val="115000"/>
              </a:lnSpc>
              <a:spcBef>
                <a:spcPts val="1600"/>
              </a:spcBef>
              <a:spcAft>
                <a:spcPts val="0"/>
              </a:spcAft>
              <a:buClr>
                <a:srgbClr val="5E696C"/>
              </a:buClr>
              <a:buSzPts val="200"/>
              <a:buFont typeface="Helvetica Neue"/>
              <a:buNone/>
            </a:pPr>
            <a:r>
              <a:t/>
            </a:r>
            <a:endParaRPr sz="2400">
              <a:solidFill>
                <a:srgbClr val="3D3D3D"/>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FFFF"/>
        </a:solidFill>
      </p:bgPr>
    </p:bg>
    <p:spTree>
      <p:nvGrpSpPr>
        <p:cNvPr id="88" name="Shape 88"/>
        <p:cNvGrpSpPr/>
        <p:nvPr/>
      </p:nvGrpSpPr>
      <p:grpSpPr>
        <a:xfrm>
          <a:off x="0" y="0"/>
          <a:ext cx="0" cy="0"/>
          <a:chOff x="0" y="0"/>
          <a:chExt cx="0" cy="0"/>
        </a:xfrm>
      </p:grpSpPr>
      <p:sp>
        <p:nvSpPr>
          <p:cNvPr descr="Google Shape;77;p16" id="89" name="Google Shape;89;p4"/>
          <p:cNvSpPr txBox="1"/>
          <p:nvPr>
            <p:ph type="title"/>
          </p:nvPr>
        </p:nvSpPr>
        <p:spPr>
          <a:xfrm>
            <a:off x="311150" y="390525"/>
            <a:ext cx="8520112" cy="6254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55E61"/>
              </a:buClr>
              <a:buSzPts val="2800"/>
              <a:buFont typeface="Playfair Display"/>
              <a:buNone/>
            </a:pPr>
            <a:r>
              <a:rPr b="1" i="0" lang="en-US" sz="2800" u="none">
                <a:solidFill>
                  <a:srgbClr val="F55E61"/>
                </a:solidFill>
                <a:latin typeface="Playfair Display"/>
                <a:ea typeface="Playfair Display"/>
                <a:cs typeface="Playfair Display"/>
                <a:sym typeface="Playfair Display"/>
              </a:rPr>
              <a:t>Damage to people’s lives</a:t>
            </a:r>
            <a:endParaRPr/>
          </a:p>
        </p:txBody>
      </p:sp>
      <p:sp>
        <p:nvSpPr>
          <p:cNvPr descr="Google Shape;78;p16" id="90" name="Google Shape;90;p4"/>
          <p:cNvSpPr txBox="1"/>
          <p:nvPr/>
        </p:nvSpPr>
        <p:spPr>
          <a:xfrm>
            <a:off x="484187" y="1238250"/>
            <a:ext cx="8064500" cy="3954462"/>
          </a:xfrm>
          <a:prstGeom prst="rect">
            <a:avLst/>
          </a:prstGeom>
          <a:noFill/>
          <a:ln>
            <a:noFill/>
          </a:ln>
        </p:spPr>
        <p:txBody>
          <a:bodyPr anchorCtr="0" anchor="t" bIns="91425" lIns="91425" spcFirstLastPara="1" rIns="91425" wrap="square" tIns="91425">
            <a:spAutoFit/>
          </a:bodyPr>
          <a:lstStyle/>
          <a:p>
            <a:pPr indent="-419100" lvl="0" marL="457200" marR="0" rtl="0" algn="l">
              <a:lnSpc>
                <a:spcPct val="140000"/>
              </a:lnSpc>
              <a:spcBef>
                <a:spcPts val="0"/>
              </a:spcBef>
              <a:spcAft>
                <a:spcPts val="0"/>
              </a:spcAft>
              <a:buSzPts val="3000"/>
              <a:buChar char="●"/>
            </a:pPr>
            <a:r>
              <a:rPr lang="en-US" sz="2000"/>
              <a:t>Damage people’s heart and blood circulation, leading to heart diseases.</a:t>
            </a:r>
            <a:endParaRPr sz="2000"/>
          </a:p>
          <a:p>
            <a:pPr indent="-419100" lvl="0" marL="457200" marR="0" rtl="0" algn="l">
              <a:lnSpc>
                <a:spcPct val="140000"/>
              </a:lnSpc>
              <a:spcBef>
                <a:spcPts val="0"/>
              </a:spcBef>
              <a:spcAft>
                <a:spcPts val="0"/>
              </a:spcAft>
              <a:buSzPts val="3000"/>
              <a:buChar char="●"/>
            </a:pPr>
            <a:r>
              <a:rPr lang="en-US" sz="2000"/>
              <a:t>Smoking cause fatal disease such as lung cancer, which is the most famous disease we familiar with. </a:t>
            </a:r>
            <a:endParaRPr sz="2000"/>
          </a:p>
          <a:p>
            <a:pPr indent="-419100" lvl="0" marL="457200" marR="0" rtl="0" algn="l">
              <a:lnSpc>
                <a:spcPct val="140000"/>
              </a:lnSpc>
              <a:spcBef>
                <a:spcPts val="0"/>
              </a:spcBef>
              <a:spcAft>
                <a:spcPts val="0"/>
              </a:spcAft>
              <a:buSzPts val="3000"/>
              <a:buChar char="●"/>
            </a:pPr>
            <a:r>
              <a:rPr lang="en-US" sz="2000"/>
              <a:t>Smoking increasing the number of heart beats by 50%, doubling the risk of stroke. </a:t>
            </a:r>
            <a:endParaRPr sz="3000"/>
          </a:p>
          <a:p>
            <a:pPr indent="0" lvl="0" marL="457200" marR="0" rtl="0" algn="l">
              <a:lnSpc>
                <a:spcPct val="140000"/>
              </a:lnSpc>
              <a:spcBef>
                <a:spcPts val="0"/>
              </a:spcBef>
              <a:spcAft>
                <a:spcPts val="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FFFF"/>
        </a:solidFill>
      </p:bgPr>
    </p:bg>
    <p:spTree>
      <p:nvGrpSpPr>
        <p:cNvPr id="94" name="Shape 94"/>
        <p:cNvGrpSpPr/>
        <p:nvPr/>
      </p:nvGrpSpPr>
      <p:grpSpPr>
        <a:xfrm>
          <a:off x="0" y="0"/>
          <a:ext cx="0" cy="0"/>
          <a:chOff x="0" y="0"/>
          <a:chExt cx="0" cy="0"/>
        </a:xfrm>
      </p:grpSpPr>
      <p:sp>
        <p:nvSpPr>
          <p:cNvPr descr="Google Shape;107;p21" id="95" name="Google Shape;95;p9"/>
          <p:cNvSpPr txBox="1"/>
          <p:nvPr>
            <p:ph type="title"/>
          </p:nvPr>
        </p:nvSpPr>
        <p:spPr>
          <a:xfrm>
            <a:off x="311150" y="554037"/>
            <a:ext cx="7708900" cy="75723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55E61"/>
              </a:buClr>
              <a:buSzPts val="2400"/>
              <a:buFont typeface="Playfair Display"/>
              <a:buNone/>
            </a:pPr>
            <a:r>
              <a:rPr b="1" i="0" lang="en-US" sz="2400" u="none">
                <a:solidFill>
                  <a:srgbClr val="F55E61"/>
                </a:solidFill>
                <a:latin typeface="Playfair Display"/>
                <a:ea typeface="Playfair Display"/>
                <a:cs typeface="Playfair Display"/>
                <a:sym typeface="Playfair Display"/>
              </a:rPr>
              <a:t>Official benefits of smoking</a:t>
            </a:r>
            <a:endParaRPr/>
          </a:p>
        </p:txBody>
      </p:sp>
      <p:sp>
        <p:nvSpPr>
          <p:cNvPr descr="Google Shape;108;p21" id="96" name="Google Shape;96;p9"/>
          <p:cNvSpPr txBox="1"/>
          <p:nvPr>
            <p:ph idx="1" type="body"/>
          </p:nvPr>
        </p:nvSpPr>
        <p:spPr>
          <a:xfrm>
            <a:off x="311150" y="1712800"/>
            <a:ext cx="7967700" cy="31797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5E696C"/>
              </a:buClr>
              <a:buSzPts val="200"/>
              <a:buFont typeface="Helvetica Neue"/>
              <a:buNone/>
            </a:pPr>
            <a:r>
              <a:rPr b="1" i="0" lang="en-US" sz="1800" u="none" cap="none" strike="noStrike">
                <a:solidFill>
                  <a:srgbClr val="5E696C"/>
                </a:solidFill>
              </a:rPr>
              <a:t>every coin has two sides. </a:t>
            </a:r>
            <a:endParaRPr b="1" i="0" sz="1800" u="none" cap="none" strike="noStrike">
              <a:solidFill>
                <a:srgbClr val="5E696C"/>
              </a:solidFill>
            </a:endParaRPr>
          </a:p>
          <a:p>
            <a:pPr indent="-342900" lvl="0" marL="457200" marR="0" rtl="0" algn="l">
              <a:lnSpc>
                <a:spcPct val="115000"/>
              </a:lnSpc>
              <a:spcBef>
                <a:spcPts val="1600"/>
              </a:spcBef>
              <a:spcAft>
                <a:spcPts val="0"/>
              </a:spcAft>
              <a:buClr>
                <a:srgbClr val="5E696C"/>
              </a:buClr>
              <a:buSzPts val="200"/>
              <a:buFont typeface="Helvetica Neue"/>
              <a:buAutoNum type="arabicPeriod"/>
            </a:pPr>
            <a:r>
              <a:rPr b="0" i="0" lang="en-US" sz="1800" u="none" cap="none" strike="noStrike">
                <a:solidFill>
                  <a:srgbClr val="5E696C"/>
                </a:solidFill>
                <a:latin typeface="Lato"/>
                <a:ea typeface="Lato"/>
                <a:cs typeface="Lato"/>
                <a:sym typeface="Lato"/>
              </a:rPr>
              <a:t>Lower the risk of knee-replacement surgery. </a:t>
            </a:r>
            <a:endParaRPr b="0" i="0" sz="1800" u="none" cap="none" strike="noStrike">
              <a:solidFill>
                <a:srgbClr val="5E696C"/>
              </a:solidFill>
              <a:latin typeface="Lato"/>
              <a:ea typeface="Lato"/>
              <a:cs typeface="Lato"/>
              <a:sym typeface="Lato"/>
            </a:endParaRPr>
          </a:p>
          <a:p>
            <a:pPr indent="-342900" lvl="0" marL="457200" marR="0" rtl="0" algn="l">
              <a:lnSpc>
                <a:spcPct val="115000"/>
              </a:lnSpc>
              <a:spcBef>
                <a:spcPts val="0"/>
              </a:spcBef>
              <a:spcAft>
                <a:spcPts val="0"/>
              </a:spcAft>
              <a:buClr>
                <a:srgbClr val="5E696C"/>
              </a:buClr>
              <a:buSzPts val="200"/>
              <a:buFont typeface="Helvetica Neue"/>
              <a:buAutoNum type="arabicPeriod"/>
            </a:pPr>
            <a:r>
              <a:rPr b="0" i="0" lang="en-US" sz="1800" u="none" cap="none" strike="noStrike">
                <a:solidFill>
                  <a:srgbClr val="5E696C"/>
                </a:solidFill>
                <a:latin typeface="Lato"/>
                <a:ea typeface="Lato"/>
                <a:cs typeface="Lato"/>
                <a:sym typeface="Lato"/>
              </a:rPr>
              <a:t>Lower the risk of parkinson's’ disease. </a:t>
            </a:r>
            <a:endParaRPr b="0" i="0" sz="1800" u="none" cap="none" strike="noStrike">
              <a:solidFill>
                <a:srgbClr val="5E696C"/>
              </a:solidFill>
              <a:latin typeface="Lato"/>
              <a:ea typeface="Lato"/>
              <a:cs typeface="Lato"/>
              <a:sym typeface="Lato"/>
            </a:endParaRPr>
          </a:p>
          <a:p>
            <a:pPr indent="-342900" lvl="0" marL="457200" marR="0" rtl="0" algn="l">
              <a:lnSpc>
                <a:spcPct val="115000"/>
              </a:lnSpc>
              <a:spcBef>
                <a:spcPts val="0"/>
              </a:spcBef>
              <a:spcAft>
                <a:spcPts val="0"/>
              </a:spcAft>
              <a:buClr>
                <a:srgbClr val="5E696C"/>
              </a:buClr>
              <a:buSzPts val="200"/>
              <a:buFont typeface="Helvetica Neue"/>
              <a:buAutoNum type="arabicPeriod"/>
            </a:pPr>
            <a:r>
              <a:rPr b="0" i="0" lang="en-US" sz="1800" u="none" cap="none" strike="noStrike">
                <a:solidFill>
                  <a:srgbClr val="5E696C"/>
                </a:solidFill>
                <a:latin typeface="Lato"/>
                <a:ea typeface="Lato"/>
                <a:cs typeface="Lato"/>
                <a:sym typeface="Lato"/>
              </a:rPr>
              <a:t>Lower the risk of obesity</a:t>
            </a:r>
            <a:endParaRPr b="0" i="0" sz="1800" u="none" cap="none" strike="noStrike">
              <a:solidFill>
                <a:srgbClr val="5E696C"/>
              </a:solidFill>
              <a:latin typeface="Lato"/>
              <a:ea typeface="Lato"/>
              <a:cs typeface="Lato"/>
              <a:sym typeface="Lato"/>
            </a:endParaRPr>
          </a:p>
          <a:p>
            <a:pPr indent="-342900" lvl="0" marL="457200" marR="0" rtl="0" algn="l">
              <a:lnSpc>
                <a:spcPct val="115000"/>
              </a:lnSpc>
              <a:spcBef>
                <a:spcPts val="0"/>
              </a:spcBef>
              <a:spcAft>
                <a:spcPts val="0"/>
              </a:spcAft>
              <a:buClr>
                <a:srgbClr val="5E696C"/>
              </a:buClr>
              <a:buSzPts val="200"/>
              <a:buFont typeface="Helvetica Neue"/>
              <a:buAutoNum type="arabicPeriod"/>
            </a:pPr>
            <a:r>
              <a:rPr b="0" i="0" lang="en-US" sz="1800" u="none" cap="none" strike="noStrike">
                <a:solidFill>
                  <a:srgbClr val="5E696C"/>
                </a:solidFill>
                <a:latin typeface="Lato"/>
                <a:ea typeface="Lato"/>
                <a:cs typeface="Lato"/>
                <a:sym typeface="Lato"/>
              </a:rPr>
              <a:t>Lower the risk of death after heart attacks</a:t>
            </a:r>
            <a:endParaRPr b="0" i="0" sz="1800" u="none" cap="none" strike="noStrike">
              <a:solidFill>
                <a:srgbClr val="5E696C"/>
              </a:solidFill>
              <a:latin typeface="Lato"/>
              <a:ea typeface="Lato"/>
              <a:cs typeface="Lato"/>
              <a:sym typeface="Lato"/>
            </a:endParaRPr>
          </a:p>
          <a:p>
            <a:pPr indent="-342900" lvl="0" marL="457200" marR="0" rtl="0" algn="l">
              <a:lnSpc>
                <a:spcPct val="115000"/>
              </a:lnSpc>
              <a:spcBef>
                <a:spcPts val="0"/>
              </a:spcBef>
              <a:spcAft>
                <a:spcPts val="0"/>
              </a:spcAft>
              <a:buClr>
                <a:srgbClr val="5E696C"/>
              </a:buClr>
              <a:buSzPts val="200"/>
              <a:buFont typeface="Helvetica Neue"/>
              <a:buAutoNum type="arabicPeriod"/>
            </a:pPr>
            <a:r>
              <a:rPr b="0" i="0" lang="en-US" sz="1800" u="none" cap="none" strike="noStrike">
                <a:solidFill>
                  <a:srgbClr val="5E696C"/>
                </a:solidFill>
                <a:latin typeface="Lato"/>
                <a:ea typeface="Lato"/>
                <a:cs typeface="Lato"/>
                <a:sym typeface="Lato"/>
              </a:rPr>
              <a:t>Help heart drugs works.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FFFF"/>
        </a:solidFill>
      </p:bgPr>
    </p:bg>
    <p:spTree>
      <p:nvGrpSpPr>
        <p:cNvPr id="100" name="Shape 100"/>
        <p:cNvGrpSpPr/>
        <p:nvPr/>
      </p:nvGrpSpPr>
      <p:grpSpPr>
        <a:xfrm>
          <a:off x="0" y="0"/>
          <a:ext cx="0" cy="0"/>
          <a:chOff x="0" y="0"/>
          <a:chExt cx="0" cy="0"/>
        </a:xfrm>
      </p:grpSpPr>
      <p:sp>
        <p:nvSpPr>
          <p:cNvPr descr="Google Shape;89;p18" id="101" name="Google Shape;101;p6"/>
          <p:cNvSpPr txBox="1"/>
          <p:nvPr>
            <p:ph type="title"/>
          </p:nvPr>
        </p:nvSpPr>
        <p:spPr>
          <a:xfrm>
            <a:off x="311150" y="339725"/>
            <a:ext cx="7659687" cy="75565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55E61"/>
              </a:buClr>
              <a:buSzPts val="2400"/>
              <a:buFont typeface="Playfair Display"/>
              <a:buNone/>
            </a:pPr>
            <a:r>
              <a:rPr lang="en-US" sz="2400"/>
              <a:t>Reasons for smoking</a:t>
            </a:r>
            <a:endParaRPr/>
          </a:p>
        </p:txBody>
      </p:sp>
      <p:sp>
        <p:nvSpPr>
          <p:cNvPr descr="Google Shape;90;p18" id="102" name="Google Shape;102;p6"/>
          <p:cNvSpPr txBox="1"/>
          <p:nvPr>
            <p:ph idx="1" type="body"/>
          </p:nvPr>
        </p:nvSpPr>
        <p:spPr>
          <a:xfrm>
            <a:off x="311150" y="1243012"/>
            <a:ext cx="7981950" cy="3178175"/>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chemeClr val="accent1"/>
              </a:buClr>
              <a:buSzPts val="200"/>
              <a:buFont typeface="Arial"/>
              <a:buAutoNum type="arabicPeriod"/>
            </a:pPr>
            <a:r>
              <a:rPr i="0" lang="en-US" sz="1700" u="none" cap="none" strike="noStrike">
                <a:solidFill>
                  <a:schemeClr val="accent1"/>
                </a:solidFill>
                <a:latin typeface="Arial"/>
                <a:ea typeface="Arial"/>
                <a:cs typeface="Arial"/>
                <a:sym typeface="Arial"/>
              </a:rPr>
              <a:t>Peer pressure. </a:t>
            </a:r>
            <a:endParaRPr i="0" sz="1700" u="none" cap="none" strike="noStrike">
              <a:solidFill>
                <a:schemeClr val="accent1"/>
              </a:solidFill>
              <a:latin typeface="Arial"/>
              <a:ea typeface="Arial"/>
              <a:cs typeface="Arial"/>
              <a:sym typeface="Arial"/>
            </a:endParaRPr>
          </a:p>
          <a:p>
            <a:pPr indent="-342900" lvl="0" marL="457200" marR="0" rtl="0" algn="l">
              <a:lnSpc>
                <a:spcPct val="115000"/>
              </a:lnSpc>
              <a:spcBef>
                <a:spcPts val="0"/>
              </a:spcBef>
              <a:spcAft>
                <a:spcPts val="0"/>
              </a:spcAft>
              <a:buClr>
                <a:schemeClr val="accent1"/>
              </a:buClr>
              <a:buSzPts val="200"/>
              <a:buFont typeface="Arial"/>
              <a:buAutoNum type="arabicPeriod"/>
            </a:pPr>
            <a:r>
              <a:rPr i="0" lang="en-US" sz="1700" u="none" cap="none" strike="noStrike">
                <a:solidFill>
                  <a:schemeClr val="accent1"/>
                </a:solidFill>
                <a:latin typeface="Arial"/>
                <a:ea typeface="Arial"/>
                <a:cs typeface="Arial"/>
                <a:sym typeface="Arial"/>
              </a:rPr>
              <a:t>Risk-taking behaviors, especially for young people. </a:t>
            </a:r>
            <a:endParaRPr i="0" sz="1700" u="none" cap="none" strike="noStrike">
              <a:solidFill>
                <a:schemeClr val="accent1"/>
              </a:solidFill>
              <a:latin typeface="Arial"/>
              <a:ea typeface="Arial"/>
              <a:cs typeface="Arial"/>
              <a:sym typeface="Arial"/>
            </a:endParaRPr>
          </a:p>
          <a:p>
            <a:pPr indent="-342900" lvl="0" marL="457200" marR="0" rtl="0" algn="l">
              <a:lnSpc>
                <a:spcPct val="115000"/>
              </a:lnSpc>
              <a:spcBef>
                <a:spcPts val="0"/>
              </a:spcBef>
              <a:spcAft>
                <a:spcPts val="0"/>
              </a:spcAft>
              <a:buClr>
                <a:schemeClr val="accent1"/>
              </a:buClr>
              <a:buSzPts val="200"/>
              <a:buFont typeface="Arial"/>
              <a:buAutoNum type="arabicPeriod"/>
            </a:pPr>
            <a:r>
              <a:rPr i="0" lang="en-US" sz="1700" u="none" cap="none" strike="noStrike">
                <a:solidFill>
                  <a:schemeClr val="accent1"/>
                </a:solidFill>
                <a:latin typeface="Arial"/>
                <a:ea typeface="Arial"/>
                <a:cs typeface="Arial"/>
                <a:sym typeface="Arial"/>
              </a:rPr>
              <a:t>Parental influences. </a:t>
            </a:r>
            <a:endParaRPr i="0" sz="1700" u="none" cap="none" strike="noStrike">
              <a:solidFill>
                <a:schemeClr val="accent1"/>
              </a:solidFill>
              <a:latin typeface="Arial"/>
              <a:ea typeface="Arial"/>
              <a:cs typeface="Arial"/>
              <a:sym typeface="Arial"/>
            </a:endParaRPr>
          </a:p>
          <a:p>
            <a:pPr indent="-342900" lvl="0" marL="457200" marR="0" rtl="0" algn="l">
              <a:lnSpc>
                <a:spcPct val="115000"/>
              </a:lnSpc>
              <a:spcBef>
                <a:spcPts val="0"/>
              </a:spcBef>
              <a:spcAft>
                <a:spcPts val="0"/>
              </a:spcAft>
              <a:buClr>
                <a:schemeClr val="accent1"/>
              </a:buClr>
              <a:buSzPts val="200"/>
              <a:buFont typeface="Arial"/>
              <a:buAutoNum type="arabicPeriod"/>
            </a:pPr>
            <a:r>
              <a:rPr i="0" lang="en-US" sz="1700" u="none" cap="none" strike="noStrike">
                <a:solidFill>
                  <a:schemeClr val="accent1"/>
                </a:solidFill>
                <a:latin typeface="Arial"/>
                <a:ea typeface="Arial"/>
                <a:cs typeface="Arial"/>
                <a:sym typeface="Arial"/>
              </a:rPr>
              <a:t>Misinformation</a:t>
            </a:r>
            <a:endParaRPr i="0" sz="1700" u="none" cap="none" strike="noStrike">
              <a:solidFill>
                <a:schemeClr val="accent1"/>
              </a:solidFill>
              <a:latin typeface="Arial"/>
              <a:ea typeface="Arial"/>
              <a:cs typeface="Arial"/>
              <a:sym typeface="Arial"/>
            </a:endParaRPr>
          </a:p>
          <a:p>
            <a:pPr indent="-342900" lvl="0" marL="457200" marR="0" rtl="0" algn="l">
              <a:lnSpc>
                <a:spcPct val="115000"/>
              </a:lnSpc>
              <a:spcBef>
                <a:spcPts val="0"/>
              </a:spcBef>
              <a:spcAft>
                <a:spcPts val="0"/>
              </a:spcAft>
              <a:buClr>
                <a:schemeClr val="accent1"/>
              </a:buClr>
              <a:buSzPts val="200"/>
              <a:buFont typeface="Arial"/>
              <a:buAutoNum type="arabicPeriod"/>
            </a:pPr>
            <a:r>
              <a:rPr i="0" lang="en-US" sz="1700" u="none" cap="none" strike="noStrike">
                <a:solidFill>
                  <a:schemeClr val="accent1"/>
                </a:solidFill>
                <a:latin typeface="Arial"/>
                <a:ea typeface="Arial"/>
                <a:cs typeface="Arial"/>
                <a:sym typeface="Arial"/>
              </a:rPr>
              <a:t>Genetic predisposition</a:t>
            </a:r>
            <a:endParaRPr i="0" sz="1700" u="none" cap="none" strike="noStrike">
              <a:solidFill>
                <a:schemeClr val="accent1"/>
              </a:solidFill>
              <a:latin typeface="Arial"/>
              <a:ea typeface="Arial"/>
              <a:cs typeface="Arial"/>
              <a:sym typeface="Arial"/>
            </a:endParaRPr>
          </a:p>
          <a:p>
            <a:pPr indent="-342900" lvl="0" marL="457200" marR="0" rtl="0" algn="l">
              <a:lnSpc>
                <a:spcPct val="115000"/>
              </a:lnSpc>
              <a:spcBef>
                <a:spcPts val="0"/>
              </a:spcBef>
              <a:spcAft>
                <a:spcPts val="0"/>
              </a:spcAft>
              <a:buClr>
                <a:schemeClr val="accent1"/>
              </a:buClr>
              <a:buSzPts val="200"/>
              <a:buFont typeface="Arial"/>
              <a:buAutoNum type="arabicPeriod"/>
            </a:pPr>
            <a:r>
              <a:rPr i="0" lang="en-US" sz="1700" u="none" cap="none" strike="noStrike">
                <a:solidFill>
                  <a:schemeClr val="accent1"/>
                </a:solidFill>
                <a:latin typeface="Arial"/>
                <a:ea typeface="Arial"/>
                <a:cs typeface="Arial"/>
                <a:sym typeface="Arial"/>
              </a:rPr>
              <a:t> Advertising</a:t>
            </a:r>
            <a:endParaRPr i="0" sz="1700" u="none" cap="none" strike="noStrike">
              <a:solidFill>
                <a:schemeClr val="accent1"/>
              </a:solidFill>
              <a:latin typeface="Arial"/>
              <a:ea typeface="Arial"/>
              <a:cs typeface="Arial"/>
              <a:sym typeface="Arial"/>
            </a:endParaRPr>
          </a:p>
          <a:p>
            <a:pPr indent="-342900" lvl="0" marL="457200" marR="0" rtl="0" algn="l">
              <a:lnSpc>
                <a:spcPct val="115000"/>
              </a:lnSpc>
              <a:spcBef>
                <a:spcPts val="0"/>
              </a:spcBef>
              <a:spcAft>
                <a:spcPts val="0"/>
              </a:spcAft>
              <a:buClr>
                <a:schemeClr val="accent1"/>
              </a:buClr>
              <a:buSzPts val="200"/>
              <a:buFont typeface="Arial"/>
              <a:buAutoNum type="arabicPeriod"/>
            </a:pPr>
            <a:r>
              <a:rPr i="0" lang="en-US" sz="1700" u="none" cap="none" strike="noStrike">
                <a:solidFill>
                  <a:schemeClr val="accent1"/>
                </a:solidFill>
                <a:latin typeface="Arial"/>
                <a:ea typeface="Arial"/>
                <a:cs typeface="Arial"/>
                <a:sym typeface="Arial"/>
              </a:rPr>
              <a:t>self-medication</a:t>
            </a:r>
            <a:endParaRPr i="0" sz="1700" u="none" cap="none" strike="noStrike">
              <a:solidFill>
                <a:schemeClr val="accent1"/>
              </a:solidFill>
              <a:latin typeface="Arial"/>
              <a:ea typeface="Arial"/>
              <a:cs typeface="Arial"/>
              <a:sym typeface="Arial"/>
            </a:endParaRPr>
          </a:p>
          <a:p>
            <a:pPr indent="-342900" lvl="0" marL="457200" marR="0" rtl="0" algn="l">
              <a:lnSpc>
                <a:spcPct val="115000"/>
              </a:lnSpc>
              <a:spcBef>
                <a:spcPts val="0"/>
              </a:spcBef>
              <a:spcAft>
                <a:spcPts val="0"/>
              </a:spcAft>
              <a:buClr>
                <a:schemeClr val="accent1"/>
              </a:buClr>
              <a:buSzPts val="200"/>
              <a:buFont typeface="Arial"/>
              <a:buAutoNum type="arabicPeriod"/>
            </a:pPr>
            <a:r>
              <a:rPr i="0" lang="en-US" sz="1700" u="none" cap="none" strike="noStrike">
                <a:solidFill>
                  <a:schemeClr val="accent1"/>
                </a:solidFill>
                <a:latin typeface="Arial"/>
                <a:ea typeface="Arial"/>
                <a:cs typeface="Arial"/>
                <a:sym typeface="Arial"/>
              </a:rPr>
              <a:t>Media influences.</a:t>
            </a:r>
            <a:endParaRPr i="0" sz="1700" u="none" cap="none" strike="noStrike">
              <a:solidFill>
                <a:schemeClr val="accent1"/>
              </a:solidFill>
              <a:latin typeface="Arial"/>
              <a:ea typeface="Arial"/>
              <a:cs typeface="Arial"/>
              <a:sym typeface="Arial"/>
            </a:endParaRPr>
          </a:p>
          <a:p>
            <a:pPr indent="-342900" lvl="0" marL="457200" marR="0" rtl="0" algn="l">
              <a:lnSpc>
                <a:spcPct val="115000"/>
              </a:lnSpc>
              <a:spcBef>
                <a:spcPts val="0"/>
              </a:spcBef>
              <a:spcAft>
                <a:spcPts val="0"/>
              </a:spcAft>
              <a:buClr>
                <a:schemeClr val="accent1"/>
              </a:buClr>
              <a:buSzPts val="200"/>
              <a:buFont typeface="Arial"/>
              <a:buAutoNum type="arabicPeriod"/>
            </a:pPr>
            <a:r>
              <a:rPr i="0" lang="en-US" sz="1700" u="none" cap="none" strike="noStrike">
                <a:solidFill>
                  <a:schemeClr val="accent1"/>
                </a:solidFill>
                <a:latin typeface="Arial"/>
                <a:ea typeface="Arial"/>
                <a:cs typeface="Arial"/>
                <a:sym typeface="Arial"/>
              </a:rPr>
              <a:t>Stress relief</a:t>
            </a:r>
            <a:endParaRPr i="0" sz="1700" u="none" cap="none" strike="noStrike">
              <a:solidFill>
                <a:schemeClr val="accent1"/>
              </a:solidFill>
              <a:latin typeface="Arial"/>
              <a:ea typeface="Arial"/>
              <a:cs typeface="Arial"/>
              <a:sym typeface="Arial"/>
            </a:endParaRPr>
          </a:p>
          <a:p>
            <a:pPr indent="-342900" lvl="0" marL="457200" marR="0" rtl="0" algn="l">
              <a:lnSpc>
                <a:spcPct val="115000"/>
              </a:lnSpc>
              <a:spcBef>
                <a:spcPts val="0"/>
              </a:spcBef>
              <a:spcAft>
                <a:spcPts val="0"/>
              </a:spcAft>
              <a:buClr>
                <a:schemeClr val="accent1"/>
              </a:buClr>
              <a:buSzPts val="200"/>
              <a:buFont typeface="Arial"/>
              <a:buAutoNum type="arabicPeriod"/>
            </a:pPr>
            <a:r>
              <a:rPr i="0" lang="en-US" sz="1700" u="none" cap="none" strike="noStrike">
                <a:solidFill>
                  <a:schemeClr val="accent1"/>
                </a:solidFill>
                <a:latin typeface="Arial"/>
                <a:ea typeface="Arial"/>
                <a:cs typeface="Arial"/>
                <a:sym typeface="Arial"/>
              </a:rPr>
              <a:t>Social rewards. </a:t>
            </a:r>
            <a:endParaRPr i="0" sz="1700" u="none" cap="none" strike="noStrike">
              <a:solidFill>
                <a:schemeClr val="accent1"/>
              </a:solidFill>
              <a:latin typeface="Arial"/>
              <a:ea typeface="Arial"/>
              <a:cs typeface="Arial"/>
              <a:sym typeface="Arial"/>
            </a:endParaRPr>
          </a:p>
          <a:p>
            <a:pPr indent="-438150" lvl="0" marL="457200" marR="0" rtl="0" algn="l">
              <a:lnSpc>
                <a:spcPct val="115000"/>
              </a:lnSpc>
              <a:spcBef>
                <a:spcPts val="0"/>
              </a:spcBef>
              <a:spcAft>
                <a:spcPts val="0"/>
              </a:spcAft>
              <a:buClr>
                <a:schemeClr val="accent1"/>
              </a:buClr>
              <a:buSzPts val="1700"/>
              <a:buFont typeface="Arial"/>
              <a:buAutoNum type="arabicPeriod"/>
            </a:pPr>
            <a:r>
              <a:rPr lang="en-US" sz="1700">
                <a:solidFill>
                  <a:schemeClr val="accent1"/>
                </a:solidFill>
                <a:latin typeface="Arial"/>
                <a:ea typeface="Arial"/>
                <a:cs typeface="Arial"/>
                <a:sym typeface="Arial"/>
              </a:rPr>
              <a:t>etc.</a:t>
            </a:r>
            <a:endParaRPr sz="1700">
              <a:solidFill>
                <a:schemeClr val="accen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FFFF"/>
        </a:solidFill>
      </p:bgPr>
    </p:bg>
    <p:spTree>
      <p:nvGrpSpPr>
        <p:cNvPr id="106" name="Shape 106"/>
        <p:cNvGrpSpPr/>
        <p:nvPr/>
      </p:nvGrpSpPr>
      <p:grpSpPr>
        <a:xfrm>
          <a:off x="0" y="0"/>
          <a:ext cx="0" cy="0"/>
          <a:chOff x="0" y="0"/>
          <a:chExt cx="0" cy="0"/>
        </a:xfrm>
      </p:grpSpPr>
      <p:sp>
        <p:nvSpPr>
          <p:cNvPr descr="Google Shape;113;p22" id="107" name="Google Shape;107;p10"/>
          <p:cNvSpPr txBox="1"/>
          <p:nvPr>
            <p:ph type="title"/>
          </p:nvPr>
        </p:nvSpPr>
        <p:spPr>
          <a:xfrm>
            <a:off x="385762" y="554037"/>
            <a:ext cx="7119937" cy="53975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55E61"/>
              </a:buClr>
              <a:buSzPts val="2200"/>
              <a:buFont typeface="Playfair Display"/>
              <a:buNone/>
            </a:pPr>
            <a:r>
              <a:rPr b="1" i="0" lang="en-US" sz="2400" u="none">
                <a:solidFill>
                  <a:srgbClr val="F55E61"/>
                </a:solidFill>
                <a:latin typeface="Playfair Display"/>
                <a:ea typeface="Playfair Display"/>
                <a:cs typeface="Playfair Display"/>
                <a:sym typeface="Playfair Display"/>
              </a:rPr>
              <a:t>Now, here is a paradox. </a:t>
            </a:r>
            <a:endParaRPr sz="3400"/>
          </a:p>
        </p:txBody>
      </p:sp>
      <p:sp>
        <p:nvSpPr>
          <p:cNvPr descr="Google Shape;114;p22" id="108" name="Google Shape;108;p10"/>
          <p:cNvSpPr txBox="1"/>
          <p:nvPr>
            <p:ph idx="1" type="body"/>
          </p:nvPr>
        </p:nvSpPr>
        <p:spPr>
          <a:xfrm>
            <a:off x="311150" y="1390650"/>
            <a:ext cx="7773987" cy="3179762"/>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5E696C"/>
              </a:buClr>
              <a:buSzPts val="200"/>
              <a:buFont typeface="Helvetica Neue"/>
              <a:buNone/>
            </a:pPr>
            <a:r>
              <a:t/>
            </a:r>
            <a:endParaRPr>
              <a:latin typeface="Arial"/>
              <a:ea typeface="Arial"/>
              <a:cs typeface="Arial"/>
              <a:sym typeface="Arial"/>
            </a:endParaRPr>
          </a:p>
          <a:p>
            <a:pPr indent="0" lvl="0" marL="0" marR="0" rtl="0" algn="l">
              <a:lnSpc>
                <a:spcPct val="115000"/>
              </a:lnSpc>
              <a:spcBef>
                <a:spcPts val="0"/>
              </a:spcBef>
              <a:spcAft>
                <a:spcPts val="0"/>
              </a:spcAft>
              <a:buClr>
                <a:srgbClr val="5E696C"/>
              </a:buClr>
              <a:buSzPts val="200"/>
              <a:buFont typeface="Helvetica Neue"/>
              <a:buNone/>
            </a:pPr>
            <a:r>
              <a:rPr lang="en-US">
                <a:latin typeface="Arial"/>
                <a:ea typeface="Arial"/>
                <a:cs typeface="Arial"/>
                <a:sym typeface="Arial"/>
              </a:rPr>
              <a:t>   </a:t>
            </a:r>
            <a:r>
              <a:rPr lang="en-US">
                <a:latin typeface="Arial"/>
                <a:ea typeface="Arial"/>
                <a:cs typeface="Arial"/>
                <a:sym typeface="Arial"/>
              </a:rPr>
              <a:t>Even if smoking is fatal, why a </a:t>
            </a:r>
            <a:r>
              <a:rPr b="1" lang="en-US">
                <a:latin typeface="Arial"/>
                <a:ea typeface="Arial"/>
                <a:cs typeface="Arial"/>
                <a:sym typeface="Arial"/>
              </a:rPr>
              <a:t>huge </a:t>
            </a:r>
            <a:r>
              <a:rPr lang="en-US">
                <a:latin typeface="Arial"/>
                <a:ea typeface="Arial"/>
                <a:cs typeface="Arial"/>
                <a:sym typeface="Arial"/>
              </a:rPr>
              <a:t>number of people join this group?</a:t>
            </a:r>
            <a:endParaRPr i="0" sz="1800" u="none" cap="none" strike="noStrike">
              <a:solidFill>
                <a:srgbClr val="5E696C"/>
              </a:solidFill>
              <a:latin typeface="Arial"/>
              <a:ea typeface="Arial"/>
              <a:cs typeface="Arial"/>
              <a:sym typeface="Arial"/>
            </a:endParaRPr>
          </a:p>
          <a:p>
            <a:pPr indent="0" lvl="0" marL="0" marR="0" rtl="0" algn="l">
              <a:lnSpc>
                <a:spcPct val="115000"/>
              </a:lnSpc>
              <a:spcBef>
                <a:spcPts val="1600"/>
              </a:spcBef>
              <a:spcAft>
                <a:spcPts val="0"/>
              </a:spcAft>
              <a:buClr>
                <a:srgbClr val="5E696C"/>
              </a:buClr>
              <a:buSzPts val="200"/>
              <a:buFont typeface="Helvetica Neue"/>
              <a:buNone/>
            </a:pPr>
            <a:r>
              <a:t/>
            </a:r>
            <a:endParaRPr/>
          </a:p>
          <a:p>
            <a:pPr indent="0" lvl="0" marL="0" marR="0" rtl="0" algn="l">
              <a:lnSpc>
                <a:spcPct val="115000"/>
              </a:lnSpc>
              <a:spcBef>
                <a:spcPts val="1600"/>
              </a:spcBef>
              <a:spcAft>
                <a:spcPts val="0"/>
              </a:spcAft>
              <a:buClr>
                <a:srgbClr val="5E696C"/>
              </a:buClr>
              <a:buSzPts val="200"/>
              <a:buFont typeface="Helvetica Neue"/>
              <a:buNone/>
            </a:pPr>
            <a:r>
              <a:rPr lang="en-US"/>
              <a:t>    What is the real meaning of smoking for a smoker?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FFFF"/>
        </a:solidFill>
      </p:bgPr>
    </p:bg>
    <p:spTree>
      <p:nvGrpSpPr>
        <p:cNvPr id="112" name="Shape 112"/>
        <p:cNvGrpSpPr/>
        <p:nvPr/>
      </p:nvGrpSpPr>
      <p:grpSpPr>
        <a:xfrm>
          <a:off x="0" y="0"/>
          <a:ext cx="0" cy="0"/>
          <a:chOff x="0" y="0"/>
          <a:chExt cx="0" cy="0"/>
        </a:xfrm>
      </p:grpSpPr>
      <p:sp>
        <p:nvSpPr>
          <p:cNvPr descr="Google Shape;95;p19" id="113" name="Google Shape;113;p7"/>
          <p:cNvSpPr txBox="1"/>
          <p:nvPr>
            <p:ph type="title"/>
          </p:nvPr>
        </p:nvSpPr>
        <p:spPr>
          <a:xfrm>
            <a:off x="311150" y="177800"/>
            <a:ext cx="7146925" cy="75565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55E61"/>
              </a:buClr>
              <a:buSzPts val="2400"/>
              <a:buFont typeface="Playfair Display"/>
              <a:buNone/>
            </a:pPr>
            <a:r>
              <a:rPr i="0" lang="en-US" sz="3000" u="none">
                <a:solidFill>
                  <a:srgbClr val="F55E61"/>
                </a:solidFill>
                <a:latin typeface="Arial"/>
                <a:ea typeface="Arial"/>
                <a:cs typeface="Arial"/>
                <a:sym typeface="Arial"/>
              </a:rPr>
              <a:t>In my view</a:t>
            </a:r>
            <a:endParaRPr sz="3800">
              <a:latin typeface="Arial"/>
              <a:ea typeface="Arial"/>
              <a:cs typeface="Arial"/>
              <a:sym typeface="Arial"/>
            </a:endParaRPr>
          </a:p>
        </p:txBody>
      </p:sp>
      <p:sp>
        <p:nvSpPr>
          <p:cNvPr descr="Google Shape;96;p19" id="114" name="Google Shape;114;p7"/>
          <p:cNvSpPr txBox="1"/>
          <p:nvPr>
            <p:ph idx="1" type="body"/>
          </p:nvPr>
        </p:nvSpPr>
        <p:spPr>
          <a:xfrm>
            <a:off x="311150" y="1036637"/>
            <a:ext cx="8210550" cy="353377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1500"/>
              </a:spcBef>
              <a:spcAft>
                <a:spcPts val="0"/>
              </a:spcAft>
              <a:buClr>
                <a:srgbClr val="5E696C"/>
              </a:buClr>
              <a:buSzPts val="200"/>
              <a:buFont typeface="Helvetica Neue"/>
              <a:buNone/>
            </a:pPr>
            <a:r>
              <a:rPr lang="en-US" sz="2200">
                <a:latin typeface="Arial"/>
                <a:ea typeface="Arial"/>
                <a:cs typeface="Arial"/>
                <a:sym typeface="Arial"/>
              </a:rPr>
              <a:t>  It is a </a:t>
            </a:r>
            <a:r>
              <a:rPr b="1" lang="en-US" sz="2500">
                <a:latin typeface="Arial"/>
                <a:ea typeface="Arial"/>
                <a:cs typeface="Arial"/>
                <a:sym typeface="Arial"/>
              </a:rPr>
              <a:t>redemption.</a:t>
            </a:r>
            <a:endParaRPr b="1" sz="2500">
              <a:latin typeface="Arial"/>
              <a:ea typeface="Arial"/>
              <a:cs typeface="Arial"/>
              <a:sym typeface="Arial"/>
            </a:endParaRPr>
          </a:p>
          <a:p>
            <a:pPr indent="0" lvl="0" marL="0" marR="0" rtl="0" algn="l">
              <a:lnSpc>
                <a:spcPct val="115000"/>
              </a:lnSpc>
              <a:spcBef>
                <a:spcPts val="1500"/>
              </a:spcBef>
              <a:spcAft>
                <a:spcPts val="0"/>
              </a:spcAft>
              <a:buClr>
                <a:srgbClr val="5E696C"/>
              </a:buClr>
              <a:buSzPts val="200"/>
              <a:buFont typeface="Helvetica Neue"/>
              <a:buNone/>
            </a:pPr>
            <a:r>
              <a:rPr lang="en-US" sz="2200">
                <a:latin typeface="Arial"/>
                <a:ea typeface="Arial"/>
                <a:cs typeface="Arial"/>
                <a:sym typeface="Arial"/>
              </a:rPr>
              <a:t>  </a:t>
            </a:r>
            <a:r>
              <a:rPr i="0" lang="en-US" sz="2200" u="none" cap="none" strike="noStrike">
                <a:solidFill>
                  <a:srgbClr val="5E696C"/>
                </a:solidFill>
                <a:latin typeface="Arial"/>
                <a:ea typeface="Arial"/>
                <a:cs typeface="Arial"/>
                <a:sym typeface="Arial"/>
              </a:rPr>
              <a:t>I think my reason would be personal but more realistic. </a:t>
            </a:r>
            <a:endParaRPr i="0" sz="2200" u="none" cap="none" strike="noStrike">
              <a:solidFill>
                <a:srgbClr val="5E696C"/>
              </a:solidFill>
              <a:latin typeface="Arial"/>
              <a:ea typeface="Arial"/>
              <a:cs typeface="Arial"/>
              <a:sym typeface="Arial"/>
            </a:endParaRPr>
          </a:p>
          <a:p>
            <a:pPr indent="-342900" lvl="0" marL="457200" marR="0" rtl="0" algn="l">
              <a:lnSpc>
                <a:spcPct val="115000"/>
              </a:lnSpc>
              <a:spcBef>
                <a:spcPts val="1500"/>
              </a:spcBef>
              <a:spcAft>
                <a:spcPts val="0"/>
              </a:spcAft>
              <a:buClr>
                <a:srgbClr val="5E696C"/>
              </a:buClr>
              <a:buSzPts val="200"/>
              <a:buFont typeface="Helvetica Neue"/>
              <a:buNone/>
            </a:pPr>
            <a:r>
              <a:rPr lang="en-US" sz="2200">
                <a:latin typeface="Arial"/>
                <a:ea typeface="Arial"/>
                <a:cs typeface="Arial"/>
                <a:sym typeface="Arial"/>
              </a:rPr>
              <a:t> unlike robots, even we know </a:t>
            </a:r>
            <a:r>
              <a:rPr i="0" lang="en-US" sz="2200" u="none" cap="none" strike="noStrike">
                <a:solidFill>
                  <a:srgbClr val="5E696C"/>
                </a:solidFill>
                <a:latin typeface="Arial"/>
                <a:ea typeface="Arial"/>
                <a:cs typeface="Arial"/>
                <a:sym typeface="Arial"/>
              </a:rPr>
              <a:t>are wrong but we still do that. </a:t>
            </a:r>
            <a:endParaRPr i="0" sz="2200" u="none" cap="none" strike="noStrike">
              <a:solidFill>
                <a:srgbClr val="5E696C"/>
              </a:solidFill>
              <a:latin typeface="Arial"/>
              <a:ea typeface="Arial"/>
              <a:cs typeface="Arial"/>
              <a:sym typeface="Arial"/>
            </a:endParaRPr>
          </a:p>
          <a:p>
            <a:pPr indent="-342900" lvl="0" marL="457200" marR="0" rtl="0" algn="l">
              <a:lnSpc>
                <a:spcPct val="115000"/>
              </a:lnSpc>
              <a:spcBef>
                <a:spcPts val="1500"/>
              </a:spcBef>
              <a:spcAft>
                <a:spcPts val="0"/>
              </a:spcAft>
              <a:buClr>
                <a:srgbClr val="5E696C"/>
              </a:buClr>
              <a:buSzPts val="200"/>
              <a:buFont typeface="Helvetica Neue"/>
              <a:buNone/>
            </a:pPr>
            <a:r>
              <a:rPr lang="en-US" sz="2200">
                <a:latin typeface="Arial"/>
                <a:ea typeface="Arial"/>
                <a:cs typeface="Arial"/>
                <a:sym typeface="Arial"/>
              </a:rPr>
              <a:t> </a:t>
            </a:r>
            <a:r>
              <a:rPr i="0" lang="en-US" sz="2200" u="none" cap="none" strike="noStrike">
                <a:solidFill>
                  <a:srgbClr val="5E696C"/>
                </a:solidFill>
                <a:latin typeface="Arial"/>
                <a:ea typeface="Arial"/>
                <a:cs typeface="Arial"/>
                <a:sym typeface="Arial"/>
              </a:rPr>
              <a:t>Why ? there must be some deeper reasons.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 MAIN_POINT">
  <a:themeElements>
    <a:clrScheme name="Coral - MAIN_POINT">
      <a:dk1>
        <a:srgbClr val="F55E61"/>
      </a:dk1>
      <a:lt1>
        <a:srgbClr val="F55E61"/>
      </a:lt1>
      <a:dk2>
        <a:srgbClr val="535353"/>
      </a:dk2>
      <a:lt2>
        <a:srgbClr val="A7A7A7"/>
      </a:lt2>
      <a:accent1>
        <a:srgbClr val="1E2D31"/>
      </a:accent1>
      <a:accent2>
        <a:srgbClr val="273C42"/>
      </a:accent2>
      <a:accent3>
        <a:srgbClr val="F55E61"/>
      </a:accent3>
      <a:accent4>
        <a:srgbClr val="1E2D31"/>
      </a:accent4>
      <a:accent5>
        <a:srgbClr val="273C42"/>
      </a:accent5>
      <a:accent6>
        <a:srgbClr val="F55E6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55E61"/>
      </a:lt1>
      <a:dk2>
        <a:srgbClr val="535353"/>
      </a:dk2>
      <a:lt2>
        <a:srgbClr val="A7A7A7"/>
      </a:lt2>
      <a:accent1>
        <a:srgbClr val="1E2D31"/>
      </a:accent1>
      <a:accent2>
        <a:srgbClr val="273C42"/>
      </a:accent2>
      <a:accent3>
        <a:srgbClr val="F55E61"/>
      </a:accent3>
      <a:accent4>
        <a:srgbClr val="1E2D31"/>
      </a:accent4>
      <a:accent5>
        <a:srgbClr val="273C42"/>
      </a:accent5>
      <a:accent6>
        <a:srgbClr val="F55E6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al - TITLE">
  <a:themeElements>
    <a:clrScheme name="Coral - TITLE">
      <a:dk1>
        <a:srgbClr val="F55E61"/>
      </a:dk1>
      <a:lt1>
        <a:srgbClr val="F55E61"/>
      </a:lt1>
      <a:dk2>
        <a:srgbClr val="535353"/>
      </a:dk2>
      <a:lt2>
        <a:srgbClr val="A7A7A7"/>
      </a:lt2>
      <a:accent1>
        <a:srgbClr val="1E2D31"/>
      </a:accent1>
      <a:accent2>
        <a:srgbClr val="273C42"/>
      </a:accent2>
      <a:accent3>
        <a:srgbClr val="F55E61"/>
      </a:accent3>
      <a:accent4>
        <a:srgbClr val="1E2D31"/>
      </a:accent4>
      <a:accent5>
        <a:srgbClr val="273C42"/>
      </a:accent5>
      <a:accent6>
        <a:srgbClr val="F55E6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al - SECTION_TITLE_AND_DESCRIPTION">
  <a:themeElements>
    <a:clrScheme name="Coral - SECTION_TITLE_AND_DESCRIPTION">
      <a:dk1>
        <a:srgbClr val="F55E61"/>
      </a:dk1>
      <a:lt1>
        <a:srgbClr val="F55E61"/>
      </a:lt1>
      <a:dk2>
        <a:srgbClr val="535353"/>
      </a:dk2>
      <a:lt2>
        <a:srgbClr val="A7A7A7"/>
      </a:lt2>
      <a:accent1>
        <a:srgbClr val="1E2D31"/>
      </a:accent1>
      <a:accent2>
        <a:srgbClr val="273C42"/>
      </a:accent2>
      <a:accent3>
        <a:srgbClr val="F55E61"/>
      </a:accent3>
      <a:accent4>
        <a:srgbClr val="1E2D31"/>
      </a:accent4>
      <a:accent5>
        <a:srgbClr val="273C42"/>
      </a:accent5>
      <a:accent6>
        <a:srgbClr val="F55E6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file>