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B3D-8AA9-8843-8A58-71D1D34DA297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D050-DA15-774A-B322-F4E0A4B43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9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B3D-8AA9-8843-8A58-71D1D34DA297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D050-DA15-774A-B322-F4E0A4B43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1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B3D-8AA9-8843-8A58-71D1D34DA297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D050-DA15-774A-B322-F4E0A4B43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8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B3D-8AA9-8843-8A58-71D1D34DA297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D050-DA15-774A-B322-F4E0A4B43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8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B3D-8AA9-8843-8A58-71D1D34DA297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D050-DA15-774A-B322-F4E0A4B43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2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B3D-8AA9-8843-8A58-71D1D34DA297}" type="datetimeFigureOut">
              <a:rPr lang="en-US" smtClean="0"/>
              <a:t>2/23/19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D050-DA15-774A-B322-F4E0A4B43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1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B3D-8AA9-8843-8A58-71D1D34DA297}" type="datetimeFigureOut">
              <a:rPr lang="en-US" smtClean="0"/>
              <a:t>2/23/19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D050-DA15-774A-B322-F4E0A4B43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4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B3D-8AA9-8843-8A58-71D1D34DA297}" type="datetimeFigureOut">
              <a:rPr lang="en-US" smtClean="0"/>
              <a:t>2/23/19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D050-DA15-774A-B322-F4E0A4B43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B3D-8AA9-8843-8A58-71D1D34DA297}" type="datetimeFigureOut">
              <a:rPr lang="en-US" smtClean="0"/>
              <a:t>2/23/19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D050-DA15-774A-B322-F4E0A4B43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0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B3D-8AA9-8843-8A58-71D1D34DA297}" type="datetimeFigureOut">
              <a:rPr lang="en-US" smtClean="0"/>
              <a:t>2/23/19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D050-DA15-774A-B322-F4E0A4B43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B3D-8AA9-8843-8A58-71D1D34DA297}" type="datetimeFigureOut">
              <a:rPr lang="en-US" smtClean="0"/>
              <a:t>2/23/19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D050-DA15-774A-B322-F4E0A4B43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7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A8B3D-8AA9-8843-8A58-71D1D34DA297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CD050-DA15-774A-B322-F4E0A4B43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1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40px-Independent_set_graph.svg.png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635000"/>
            <a:ext cx="5588000" cy="558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772" y="281057"/>
            <a:ext cx="2242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24 Guests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02028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40px-Independent_set_graph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635000"/>
            <a:ext cx="5588000" cy="558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8772" y="281057"/>
            <a:ext cx="21916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9 Invitees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93909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mpty-sudoku-gri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1519118"/>
            <a:ext cx="6223000" cy="482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8667" y="852156"/>
            <a:ext cx="53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a</a:t>
            </a:r>
            <a:endParaRPr lang="en-US" sz="36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276292" y="852156"/>
            <a:ext cx="53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53763" y="852156"/>
            <a:ext cx="48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c</a:t>
            </a:r>
            <a:endParaRPr lang="en-US" sz="36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670926" y="852156"/>
            <a:ext cx="53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88089" y="852156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e</a:t>
            </a:r>
            <a:endParaRPr lang="en-US" sz="36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045714" y="852156"/>
            <a:ext cx="451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42261" y="852156"/>
            <a:ext cx="53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g</a:t>
            </a:r>
            <a:endParaRPr lang="en-US" sz="36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460194" y="852156"/>
            <a:ext cx="53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h</a:t>
            </a:r>
            <a:endParaRPr lang="en-US" sz="36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7157511" y="852156"/>
            <a:ext cx="403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6038" y="1392570"/>
            <a:ext cx="531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6038" y="1920363"/>
            <a:ext cx="531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2</a:t>
            </a:r>
            <a:endParaRPr lang="en-US" sz="36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756038" y="2438912"/>
            <a:ext cx="531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6038" y="3045041"/>
            <a:ext cx="531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4</a:t>
            </a:r>
            <a:endParaRPr lang="en-US" sz="36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756038" y="3623636"/>
            <a:ext cx="531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6038" y="4108317"/>
            <a:ext cx="531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6</a:t>
            </a:r>
            <a:endParaRPr lang="en-US" sz="36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756038" y="4754648"/>
            <a:ext cx="531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6038" y="5233770"/>
            <a:ext cx="531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6038" y="5743852"/>
            <a:ext cx="531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9</a:t>
            </a:r>
            <a:endParaRPr lang="en-US" sz="36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3670926" y="153495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3670926" y="2493017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7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5045714" y="1526299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45714" y="25010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47378" y="317662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9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1647378" y="4134687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2982064" y="3167969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82064" y="414267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5849087" y="317662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5849087" y="4134687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23875" y="3167969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7223875" y="414267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3743942" y="4802544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743942" y="5760611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8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8730" y="479389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18730" y="5768594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76292" y="4798391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82064" y="5245374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49087" y="5245374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6487958" y="4810788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78272" y="2519431"/>
            <a:ext cx="366657" cy="52322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8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2982064" y="199427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5842261" y="2030791"/>
            <a:ext cx="366657" cy="52322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8</a:t>
            </a:r>
            <a:endParaRPr lang="en-US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6487958" y="2536391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</a:t>
            </a:r>
            <a:endParaRPr lang="en-US" sz="2800" dirty="0"/>
          </a:p>
        </p:txBody>
      </p:sp>
      <p:cxnSp>
        <p:nvCxnSpPr>
          <p:cNvPr id="49" name="Straight Connector 48"/>
          <p:cNvCxnSpPr>
            <a:stCxn id="44" idx="3"/>
          </p:cNvCxnSpPr>
          <p:nvPr/>
        </p:nvCxnSpPr>
        <p:spPr>
          <a:xfrm>
            <a:off x="2644929" y="2781041"/>
            <a:ext cx="193085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911410" y="2306908"/>
            <a:ext cx="193085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773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mpty-sudoku-gri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1567034"/>
            <a:ext cx="6223000" cy="4826000"/>
          </a:xfrm>
          <a:prstGeom prst="rect">
            <a:avLst/>
          </a:prstGeom>
          <a:ln>
            <a:solidFill>
              <a:srgbClr val="737373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618667" y="900072"/>
            <a:ext cx="53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a</a:t>
            </a:r>
            <a:endParaRPr lang="en-US" sz="36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276292" y="900072"/>
            <a:ext cx="53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53763" y="900072"/>
            <a:ext cx="48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c</a:t>
            </a:r>
            <a:endParaRPr lang="en-US" sz="36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670926" y="900072"/>
            <a:ext cx="53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88089" y="900072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e</a:t>
            </a:r>
            <a:endParaRPr lang="en-US" sz="36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045714" y="900072"/>
            <a:ext cx="451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42261" y="900072"/>
            <a:ext cx="53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g</a:t>
            </a:r>
            <a:endParaRPr lang="en-US" sz="36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460194" y="900072"/>
            <a:ext cx="53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h</a:t>
            </a:r>
            <a:endParaRPr lang="en-US" sz="36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7157511" y="900072"/>
            <a:ext cx="403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6038" y="1440486"/>
            <a:ext cx="531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6038" y="1968279"/>
            <a:ext cx="531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2</a:t>
            </a:r>
            <a:endParaRPr lang="en-US" sz="36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756038" y="2486828"/>
            <a:ext cx="531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6038" y="3092957"/>
            <a:ext cx="531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4</a:t>
            </a:r>
            <a:endParaRPr lang="en-US" sz="36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756038" y="3671552"/>
            <a:ext cx="531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6038" y="4156233"/>
            <a:ext cx="531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6</a:t>
            </a:r>
            <a:endParaRPr lang="en-US" sz="36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756038" y="4802564"/>
            <a:ext cx="531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6038" y="5281686"/>
            <a:ext cx="531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6038" y="5791768"/>
            <a:ext cx="531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9</a:t>
            </a:r>
            <a:endParaRPr lang="en-US" sz="36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3707434" y="1582866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3707434" y="254093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7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5045714" y="1574215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45714" y="2548916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47378" y="3224536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47378" y="418260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2982064" y="3215885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82064" y="4190586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5849087" y="3224536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5849087" y="418260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23875" y="3215885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7223875" y="4190586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3707434" y="485046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707434" y="5808527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8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8730" y="4841809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18730" y="581651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76292" y="4846307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82064" y="529329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9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849087" y="529329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6487958" y="4858704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78272" y="2567347"/>
            <a:ext cx="366657" cy="523220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8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2982064" y="2042189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5842261" y="2078707"/>
            <a:ext cx="366657" cy="523220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8</a:t>
            </a:r>
            <a:endParaRPr lang="en-US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6487958" y="2584307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4346966" y="1574215"/>
            <a:ext cx="366657" cy="52322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b="1" dirty="0" smtClean="0">
                <a:solidFill>
                  <a:srgbClr val="404040"/>
                </a:solidFill>
              </a:rPr>
              <a:t>8</a:t>
            </a:r>
            <a:endParaRPr lang="en-US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97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mpty-sudoku-gri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1543076"/>
            <a:ext cx="6223000" cy="482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8667" y="876114"/>
            <a:ext cx="53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a</a:t>
            </a:r>
            <a:endParaRPr lang="en-US" sz="36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276292" y="876114"/>
            <a:ext cx="53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53763" y="876114"/>
            <a:ext cx="48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c</a:t>
            </a:r>
            <a:endParaRPr lang="en-US" sz="36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670926" y="876114"/>
            <a:ext cx="53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88089" y="876114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e</a:t>
            </a:r>
            <a:endParaRPr lang="en-US" sz="36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045714" y="876114"/>
            <a:ext cx="451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42261" y="876114"/>
            <a:ext cx="53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g</a:t>
            </a:r>
            <a:endParaRPr lang="en-US" sz="36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460194" y="876114"/>
            <a:ext cx="53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h</a:t>
            </a:r>
            <a:endParaRPr lang="en-US" sz="36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7157511" y="876114"/>
            <a:ext cx="403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6038" y="1416528"/>
            <a:ext cx="531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6038" y="1944321"/>
            <a:ext cx="531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2</a:t>
            </a:r>
            <a:endParaRPr lang="en-US" sz="36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756038" y="2462870"/>
            <a:ext cx="531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6038" y="3068999"/>
            <a:ext cx="531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4</a:t>
            </a:r>
            <a:endParaRPr lang="en-US" sz="36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756038" y="3647594"/>
            <a:ext cx="531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6038" y="4132275"/>
            <a:ext cx="531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6</a:t>
            </a:r>
            <a:endParaRPr lang="en-US" sz="36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756038" y="4778606"/>
            <a:ext cx="531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6038" y="5257728"/>
            <a:ext cx="531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6038" y="5767810"/>
            <a:ext cx="531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9</a:t>
            </a:r>
            <a:endParaRPr lang="en-US" sz="36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3707434" y="1558908"/>
            <a:ext cx="366657" cy="52322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07434" y="2516975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7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5045714" y="1550257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45714" y="2524958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47378" y="3200578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9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1647378" y="4158645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2982064" y="3191927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82064" y="4166628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5849087" y="3183644"/>
            <a:ext cx="366657" cy="52322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49087" y="4158645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23875" y="3191927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7223875" y="4166628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3707434" y="4826502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707434" y="5784569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8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8730" y="4817851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18730" y="5792552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76292" y="4822349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82064" y="5269332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9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849087" y="5269332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6487958" y="4834746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78272" y="2543389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982064" y="2043632"/>
            <a:ext cx="366657" cy="52322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42261" y="2054749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87958" y="2560349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</a:t>
            </a:r>
            <a:endParaRPr lang="en-US" sz="28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3310188" y="2288533"/>
            <a:ext cx="42803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037583" y="1831333"/>
            <a:ext cx="35529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029616" y="2660676"/>
            <a:ext cx="0" cy="499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346966" y="1574215"/>
            <a:ext cx="366657" cy="52322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 smtClean="0">
                <a:solidFill>
                  <a:srgbClr val="404040"/>
                </a:solidFill>
              </a:rPr>
              <a:t>8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59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mpty-sudoku-gri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1543076"/>
            <a:ext cx="6223000" cy="482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8667" y="876114"/>
            <a:ext cx="53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a</a:t>
            </a:r>
            <a:endParaRPr lang="en-US" sz="36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276292" y="876114"/>
            <a:ext cx="53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53763" y="876114"/>
            <a:ext cx="48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c</a:t>
            </a:r>
            <a:endParaRPr lang="en-US" sz="36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670926" y="876114"/>
            <a:ext cx="53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88089" y="876114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e</a:t>
            </a:r>
            <a:endParaRPr lang="en-US" sz="36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045714" y="876114"/>
            <a:ext cx="451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42261" y="876114"/>
            <a:ext cx="53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g</a:t>
            </a:r>
            <a:endParaRPr lang="en-US" sz="36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460194" y="876114"/>
            <a:ext cx="53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h</a:t>
            </a:r>
            <a:endParaRPr lang="en-US" sz="36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7157511" y="876114"/>
            <a:ext cx="403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6038" y="1416528"/>
            <a:ext cx="531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6038" y="1944321"/>
            <a:ext cx="531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2</a:t>
            </a:r>
            <a:endParaRPr lang="en-US" sz="36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756038" y="2462870"/>
            <a:ext cx="531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6038" y="3068999"/>
            <a:ext cx="531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4</a:t>
            </a:r>
            <a:endParaRPr lang="en-US" sz="36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756038" y="3647594"/>
            <a:ext cx="531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6038" y="4132275"/>
            <a:ext cx="531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6</a:t>
            </a:r>
            <a:endParaRPr lang="en-US" sz="36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756038" y="4778606"/>
            <a:ext cx="531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6038" y="5257728"/>
            <a:ext cx="531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6038" y="5767810"/>
            <a:ext cx="531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9</a:t>
            </a:r>
            <a:endParaRPr lang="en-US" sz="36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3707434" y="1558908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07434" y="2516975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7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5045714" y="1550257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45714" y="2524958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47378" y="3200578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9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1647378" y="4158645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2982064" y="3191927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82064" y="4166628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5849087" y="4158645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23875" y="3191927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7223875" y="4166628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3707434" y="4826502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707434" y="5784569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8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8730" y="4817851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18730" y="5792552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76292" y="4822349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82064" y="5269332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9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849087" y="5269332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6487958" y="4834746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78272" y="2543389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982064" y="2043632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42261" y="2054749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87958" y="2560349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7192589" y="2569502"/>
            <a:ext cx="366657" cy="52322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404040"/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842261" y="318117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46966" y="1574215"/>
            <a:ext cx="366657" cy="52322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 smtClean="0">
                <a:solidFill>
                  <a:srgbClr val="404040"/>
                </a:solidFill>
              </a:rPr>
              <a:t>8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786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176</Words>
  <Application>Microsoft Macintosh PowerPoint</Application>
  <PresentationFormat>On-screen Show (4:3)</PresentationFormat>
  <Paragraphs>174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 Devadas</dc:creator>
  <cp:lastModifiedBy>Srini Devadas</cp:lastModifiedBy>
  <cp:revision>5</cp:revision>
  <dcterms:created xsi:type="dcterms:W3CDTF">2019-02-22T22:54:24Z</dcterms:created>
  <dcterms:modified xsi:type="dcterms:W3CDTF">2019-02-23T19:10:06Z</dcterms:modified>
</cp:coreProperties>
</file>