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91" r:id="rId4"/>
    <p:sldId id="303" r:id="rId5"/>
    <p:sldId id="290" r:id="rId6"/>
    <p:sldId id="317" r:id="rId7"/>
    <p:sldId id="304" r:id="rId8"/>
    <p:sldId id="318" r:id="rId9"/>
    <p:sldId id="297" r:id="rId10"/>
    <p:sldId id="319" r:id="rId11"/>
    <p:sldId id="299" r:id="rId12"/>
    <p:sldId id="300" r:id="rId13"/>
    <p:sldId id="301" r:id="rId14"/>
    <p:sldId id="25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4635" autoAdjust="0"/>
  </p:normalViewPr>
  <p:slideViewPr>
    <p:cSldViewPr>
      <p:cViewPr varScale="1">
        <p:scale>
          <a:sx n="87" d="100"/>
          <a:sy n="87" d="100"/>
        </p:scale>
        <p:origin x="4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E8B3D-FB75-4C0A-8A2B-24919C37A2B3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45D30-0743-416A-85D4-2773EED65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13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架构设计方向和流程图！具体调用流程，后台代码，算法相关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45D30-0743-416A-85D4-2773EED65B8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976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45D30-0743-416A-85D4-2773EED65B8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515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移动盘点结合！！</a:t>
            </a:r>
            <a:r>
              <a:rPr lang="en-US" altLang="zh-CN" dirty="0" smtClean="0"/>
              <a:t>!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柱状图解全，为什么做这个！！！</a:t>
            </a:r>
            <a:r>
              <a:rPr lang="en-US" altLang="zh-CN" baseline="0" dirty="0" smtClean="0"/>
              <a:t>—</a:t>
            </a:r>
            <a:r>
              <a:rPr lang="zh-CN" altLang="en-US" baseline="0" dirty="0" smtClean="0"/>
              <a:t>汇总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45D30-0743-416A-85D4-2773EED65B8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837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首先解答为什么做这个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45D30-0743-416A-85D4-2773EED65B8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304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E:\yinfeifei\2012年工作项目\UFIDA用友 2012\用友 集团品推\李 莉\集团PPT模版2013\png\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7918"/>
            <a:ext cx="9144000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7508640" y="6566714"/>
            <a:ext cx="14462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Yonyou</a:t>
            </a:r>
            <a:r>
              <a:rPr lang="en-US" altLang="zh-CN" sz="7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Software Corporation</a:t>
            </a:r>
            <a:endParaRPr lang="zh-CN" altLang="en-US" sz="7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52802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6800" rIns="91440" bIns="45720" numCol="1" anchor="ctr" anchorCtr="0" compatLnSpc="1"/>
          <a:lstStyle>
            <a:lvl1pPr algn="ctr">
              <a:defRPr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dirty="0" smtClean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E:\yinfeifei\2012年工作项目\UFIDA用友 2012\用友 集团品推\李 莉\集团PPT模版2013\png\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188640"/>
            <a:ext cx="582628" cy="39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E:\yinfeifei\2013年工作项目\yonyou用友 2013\用友 集团品推\集团PPT模版2013\软件园版\png\12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15"/>
          <a:stretch>
            <a:fillRect/>
          </a:stretch>
        </p:blipFill>
        <p:spPr bwMode="auto">
          <a:xfrm>
            <a:off x="23" y="3955416"/>
            <a:ext cx="9143978" cy="291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7508640" y="6566714"/>
            <a:ext cx="14462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Yonyou</a:t>
            </a:r>
            <a:r>
              <a:rPr lang="en-US" altLang="zh-CN" sz="7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Software Corporation</a:t>
            </a:r>
            <a:endParaRPr lang="zh-CN" altLang="en-US" sz="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E:\yinfeifei\2012年工作项目\UFIDA用友 2012\用友 集团品推\李 莉\集团PPT模版2013\软件园版\png\1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750"/>
            <a:ext cx="9144000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E:\yinfeifei\2012年工作项目\UFIDA用友 2012\用友 集团品推\李 莉\集团PPT模版2013\png\5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188640"/>
            <a:ext cx="582628" cy="39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04912" y="152486"/>
            <a:ext cx="7391422" cy="424717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508640" y="6566714"/>
            <a:ext cx="14462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Yonyou</a:t>
            </a:r>
            <a:r>
              <a:rPr lang="en-US" altLang="zh-CN" sz="7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Software Corporation</a:t>
            </a:r>
            <a:endParaRPr lang="zh-CN" altLang="en-US" sz="7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E:\yinfeifei\2012年工作项目\UFIDA用友 2012\用友 集团品推\李 莉\集团PPT模版2013\png\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188640"/>
            <a:ext cx="582628" cy="39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04912" y="152486"/>
            <a:ext cx="7391422" cy="424717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508640" y="6566714"/>
            <a:ext cx="14462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Yonyou</a:t>
            </a:r>
            <a:r>
              <a:rPr lang="en-US" altLang="zh-CN" sz="7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Software Corporation</a:t>
            </a:r>
            <a:endParaRPr lang="zh-CN" altLang="en-US" sz="7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yinfeifei\2012年工作项目\UFIDA用友 2012\用友 集团品推\李 莉\集团PPT模版2013\png\6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5219"/>
            <a:ext cx="9144000" cy="139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508640" y="6566714"/>
            <a:ext cx="14462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Yonyou</a:t>
            </a:r>
            <a:r>
              <a:rPr lang="en-US" altLang="zh-CN" sz="7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Software Corporation</a:t>
            </a:r>
            <a:endParaRPr lang="zh-CN" altLang="en-US" sz="7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4" descr="E:\yinfeifei\2013年工作项目\yonyou用友 2013\用友 集团品推\集团PPT模版2013\软件园版\png\l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902" y="3286124"/>
            <a:ext cx="4292196" cy="91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E:\yinfeifei\2012年工作项目\UFIDA用友 2012\用友 集团品推\李 莉\集团PPT模版2013\png\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188640"/>
            <a:ext cx="582628" cy="39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04912" y="152486"/>
            <a:ext cx="7391422" cy="424717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508640" y="6566714"/>
            <a:ext cx="14558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Yonyou</a:t>
            </a:r>
            <a:r>
              <a:rPr lang="en-US" altLang="zh-CN" sz="7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Software Corporation</a:t>
            </a:r>
            <a:endParaRPr lang="zh-CN" altLang="en-US" sz="7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E:\yinfeifei\2013年工作项目\yonyou用友 2013\用友 集团品推\集团PPT模版2013\软件园版\png\12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15"/>
          <a:stretch>
            <a:fillRect/>
          </a:stretch>
        </p:blipFill>
        <p:spPr bwMode="auto">
          <a:xfrm>
            <a:off x="23" y="3955416"/>
            <a:ext cx="9143978" cy="291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57884" y="5000636"/>
            <a:ext cx="283443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部门：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NC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电商资产产品部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姓名：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刘子境</a:t>
            </a:r>
          </a:p>
          <a:p>
            <a:pPr algn="ctr">
              <a:lnSpc>
                <a:spcPct val="150000"/>
              </a:lnSpc>
            </a:pP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员工转正答辩报告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3940237" y="0"/>
            <a:ext cx="1263526" cy="702948"/>
            <a:chOff x="4362574" y="796578"/>
            <a:chExt cx="1803400" cy="1003300"/>
          </a:xfrm>
        </p:grpSpPr>
        <p:pic>
          <p:nvPicPr>
            <p:cNvPr id="7" name="Picture 4" descr="E:\yinfeifei\2012年工作项目\UFIDA用友 2012\用友 集团品推\李 莉\集团PPT模版2013\png\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2574" y="796578"/>
              <a:ext cx="1803400" cy="1003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5" descr="E:\yinfeifei\2012年工作项目\UFIDA用友 2012\用友 集团品推\李 莉\集团PPT模版2013\png\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980728"/>
              <a:ext cx="952500" cy="63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5121"/>
            <a:ext cx="8280070" cy="59002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95837"/>
            <a:ext cx="8268854" cy="61635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Ncc</a:t>
            </a:r>
            <a:r>
              <a:rPr lang="zh-CN" altLang="en-US" dirty="0" smtClean="0"/>
              <a:t>盘点方式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" y="1669886"/>
            <a:ext cx="8869013" cy="44297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625121"/>
            <a:ext cx="3062939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138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/>
          <p:nvPr/>
        </p:nvSpPr>
        <p:spPr bwMode="auto">
          <a:xfrm>
            <a:off x="714348" y="857232"/>
            <a:ext cx="7239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+mn-ea"/>
                <a:ea typeface="+mn-ea"/>
              </a:rPr>
              <a:t>了解</a:t>
            </a:r>
            <a:r>
              <a:rPr lang="en-US" altLang="zh-CN" sz="2400" b="1" dirty="0" smtClean="0">
                <a:latin typeface="+mn-ea"/>
                <a:ea typeface="+mn-ea"/>
              </a:rPr>
              <a:t>NCC</a:t>
            </a:r>
            <a:r>
              <a:rPr lang="zh-CN" altLang="en-US" sz="2400" b="1" dirty="0" smtClean="0">
                <a:latin typeface="+mn-ea"/>
                <a:ea typeface="+mn-ea"/>
              </a:rPr>
              <a:t>开发规范，能够独立开发一些功能节点，快速适配公共功能。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2400" b="1" dirty="0" smtClean="0"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+mn-ea"/>
                <a:ea typeface="+mn-ea"/>
              </a:rPr>
              <a:t>给团队提供了公共适配方案，锻炼了自己的开发思想。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2400" b="1" dirty="0" smtClean="0"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+mn-ea"/>
                <a:ea typeface="+mn-ea"/>
              </a:rPr>
              <a:t>在日常工作中提高了个人管理能力，使平常的工作更加高效。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工作总结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/>
          <p:nvPr/>
        </p:nvSpPr>
        <p:spPr bwMode="auto">
          <a:xfrm>
            <a:off x="714348" y="951470"/>
            <a:ext cx="7239000" cy="53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SzPct val="90000"/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努力发挥，实现个人价值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20000"/>
              </a:spcBef>
              <a:buSzPct val="90000"/>
              <a:buFont typeface="Wingdings" panose="05000000000000000000" pitchFamily="2" charset="2"/>
              <a:buChar char="Ø"/>
            </a:pP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20000"/>
              </a:spcBef>
              <a:buSzPct val="90000"/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提高自己的个人水平，在未来能够成为一个领域内的专家。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20000"/>
              </a:spcBef>
              <a:buSzPct val="90000"/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20000"/>
              </a:spcBef>
              <a:buSzPct val="90000"/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希望通过个人能力，给公司带来一些改变。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20000"/>
              </a:spcBef>
              <a:buSzPct val="90000"/>
              <a:buFont typeface="Wingdings" panose="05000000000000000000" pitchFamily="2" charset="2"/>
              <a:buChar char="Ø"/>
            </a:pP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未来展望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/>
          <p:nvPr/>
        </p:nvSpPr>
        <p:spPr bwMode="auto">
          <a:xfrm>
            <a:off x="762000" y="1143000"/>
            <a:ext cx="6310330" cy="2358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0000"/>
              </a:spcBef>
              <a:buSzPct val="90000"/>
            </a:pP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4" y="1928802"/>
            <a:ext cx="6019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</a:t>
            </a:r>
            <a:r>
              <a:rPr lang="zh-CN" alt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感谢各位的聆听</a:t>
            </a:r>
            <a:endParaRPr lang="zh-CN" altLang="en-US" sz="4800" b="1" dirty="0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35896" y="4077072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刘子境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/>
          <p:nvPr/>
        </p:nvSpPr>
        <p:spPr bwMode="auto">
          <a:xfrm>
            <a:off x="762000" y="1143000"/>
            <a:ext cx="7239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自我介绍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工作概况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工作总结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未来展望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 smtClean="0">
                <a:latin typeface="+mj-ea"/>
                <a:ea typeface="+mj-ea"/>
              </a:rPr>
              <a:t>主要内容</a:t>
            </a:r>
            <a:endParaRPr lang="zh-CN" altLang="en-US" sz="28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/>
          <p:nvPr/>
        </p:nvSpPr>
        <p:spPr bwMode="auto">
          <a:xfrm>
            <a:off x="762000" y="1143000"/>
            <a:ext cx="7239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SzPct val="90000"/>
            </a:pP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 smtClean="0">
                <a:latin typeface="+mj-ea"/>
                <a:ea typeface="+mj-ea"/>
              </a:rPr>
              <a:t>个人基本信息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7" name="Rectangle 3"/>
          <p:cNvSpPr txBox="1"/>
          <p:nvPr/>
        </p:nvSpPr>
        <p:spPr bwMode="auto">
          <a:xfrm>
            <a:off x="1571604" y="785794"/>
            <a:ext cx="7239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姓名：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刘子境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学历：本科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学校：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山西财经大学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专业：信息管理与信息系统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学位：管理学、经济学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试用部门：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NC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电商资产产品部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试用岗位：研发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入职时间：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2018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年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5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月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10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日</a:t>
            </a:r>
            <a:endParaRPr lang="en-US" altLang="zh-CN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SzPct val="90000"/>
              <a:buBlip>
                <a:blip r:embed="rId2"/>
              </a:buBlip>
            </a:pP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1257300" lvl="2" indent="-342900" eaLnBrk="1" hangingPunct="1">
              <a:lnSpc>
                <a:spcPct val="150000"/>
              </a:lnSpc>
              <a:spcBef>
                <a:spcPct val="20000"/>
              </a:spcBef>
              <a:buSzPct val="60000"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/>
          <p:nvPr/>
        </p:nvSpPr>
        <p:spPr bwMode="auto">
          <a:xfrm>
            <a:off x="1247804" y="1071546"/>
            <a:ext cx="7239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SzPct val="90000"/>
            </a:pP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标题 7"/>
          <p:cNvSpPr txBox="1"/>
          <p:nvPr/>
        </p:nvSpPr>
        <p:spPr>
          <a:xfrm>
            <a:off x="304912" y="152486"/>
            <a:ext cx="7391422" cy="42471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公共任务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7514" y="930573"/>
            <a:ext cx="81581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zh-CN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60680" lvl="1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361950" algn="l"/>
              </a:tabLst>
              <a:defRPr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公式组件</a:t>
            </a:r>
          </a:p>
          <a:p>
            <a:pPr marL="360680" lvl="1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361950" algn="l"/>
              </a:tabLst>
              <a:defRPr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统一的公式处理基类、适配文档输出</a:t>
            </a:r>
          </a:p>
          <a:p>
            <a:pPr marL="360680" lvl="1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361950" algn="l"/>
              </a:tabLst>
              <a:defRPr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联查凭证功能适配</a:t>
            </a:r>
          </a:p>
          <a:p>
            <a:pPr marL="360680" lvl="1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361950" algn="l"/>
              </a:tabLst>
              <a:defRPr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总账对账页面开发、处理类实现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60680" lvl="1">
              <a:lnSpc>
                <a:spcPct val="150000"/>
              </a:lnSpc>
              <a:tabLst>
                <a:tab pos="361950" algn="l"/>
              </a:tabLst>
              <a:defRPr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/>
          <p:nvPr/>
        </p:nvSpPr>
        <p:spPr bwMode="auto">
          <a:xfrm>
            <a:off x="1247804" y="1071546"/>
            <a:ext cx="7239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SzPct val="90000"/>
            </a:pP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</a:t>
            </a:r>
            <a:r>
              <a:rPr lang="zh-CN" altLang="en-US" dirty="0"/>
              <a:t>小应用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6546" y="920414"/>
            <a:ext cx="844391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资产评估单</a:t>
            </a:r>
          </a:p>
          <a:p>
            <a:pPr marL="360680" lvl="1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541020" algn="l"/>
              </a:tabLst>
              <a:defRPr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了解原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NC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产品及负责节点的业务流程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marL="360680" lvl="1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541020" algn="l"/>
              </a:tabLst>
              <a:defRPr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了解开发框架以及开发规范</a:t>
            </a:r>
            <a:endParaRPr lang="zh-CN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60680" lvl="1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541020" algn="l"/>
              </a:tabLst>
              <a:defRPr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了解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nccloud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的前后台调用逻辑</a:t>
            </a:r>
          </a:p>
          <a:p>
            <a:pPr marL="360680" lvl="1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541020" algn="l"/>
              </a:tabLst>
              <a:defRPr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学习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react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的基础，学习使用平台组件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60680" lvl="1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541020" algn="l"/>
              </a:tabLst>
              <a:defRPr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页面模板配置、绘制资产评估节点页面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60680" lvl="1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541020" algn="l"/>
              </a:tabLst>
              <a:defRPr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后台业务逻辑开发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60680" lvl="1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541020" algn="l"/>
              </a:tabLst>
              <a:defRPr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编辑事件处理、精度处理、数据权限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60680" lvl="1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541020" algn="l"/>
              </a:tabLst>
              <a:defRPr/>
            </a:pP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/>
          <p:nvPr/>
        </p:nvSpPr>
        <p:spPr bwMode="auto">
          <a:xfrm>
            <a:off x="1247804" y="1071546"/>
            <a:ext cx="7239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SzPct val="90000"/>
            </a:pP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盘点</a:t>
            </a:r>
            <a:r>
              <a:rPr lang="zh-CN" altLang="en-US" dirty="0" smtClean="0"/>
              <a:t>小</a:t>
            </a:r>
            <a:r>
              <a:rPr lang="zh-CN" altLang="en-US" dirty="0"/>
              <a:t>应用</a:t>
            </a:r>
          </a:p>
        </p:txBody>
      </p:sp>
      <p:sp>
        <p:nvSpPr>
          <p:cNvPr id="11" name="矩形 10"/>
          <p:cNvSpPr/>
          <p:nvPr/>
        </p:nvSpPr>
        <p:spPr>
          <a:xfrm>
            <a:off x="628622" y="878834"/>
            <a:ext cx="785818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固定资产盘点单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  <a:p>
            <a:pPr marL="360680" lvl="1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541020" algn="l"/>
              </a:tabLst>
              <a:defRPr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和需求讨论具体功能实现</a:t>
            </a:r>
          </a:p>
          <a:p>
            <a:pPr marL="360680" lvl="1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541020" algn="l"/>
              </a:tabLst>
              <a:defRPr/>
            </a:pP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Echars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使用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60680" lvl="1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541020" algn="l"/>
              </a:tabLst>
              <a:defRPr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盘点单特殊页面开发</a:t>
            </a:r>
          </a:p>
          <a:p>
            <a:pPr marL="360680" lvl="1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541020" algn="l"/>
              </a:tabLst>
              <a:defRPr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复用组件抽取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60680" lvl="1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541020" algn="l"/>
              </a:tabLst>
              <a:defRPr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后台业务逻辑实现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60680" lvl="1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541020" algn="l"/>
              </a:tabLst>
              <a:defRPr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提交开发用例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60680" lvl="1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541020" algn="l"/>
              </a:tabLst>
              <a:defRPr/>
            </a:pPr>
            <a:endParaRPr lang="zh-CN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60680" lvl="1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541020" algn="l"/>
              </a:tabLst>
              <a:defRPr/>
            </a:pPr>
            <a:endParaRPr lang="zh-CN" alt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360680" lvl="1" indent="0">
              <a:lnSpc>
                <a:spcPct val="150000"/>
              </a:lnSpc>
              <a:buFont typeface="Wingdings" panose="05000000000000000000" pitchFamily="2" charset="2"/>
              <a:buNone/>
              <a:tabLst>
                <a:tab pos="541020" algn="l"/>
              </a:tabLst>
              <a:defRPr/>
            </a:pP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817880" lvl="2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41020" algn="l"/>
              </a:tabLst>
              <a:defRPr/>
            </a:pP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5496" y="152486"/>
            <a:ext cx="7391422" cy="424717"/>
          </a:xfrm>
        </p:spPr>
        <p:txBody>
          <a:bodyPr/>
          <a:lstStyle/>
          <a:p>
            <a:r>
              <a:rPr lang="zh-CN" altLang="en-US" sz="2800" dirty="0" smtClean="0"/>
              <a:t>用户访问数据流程图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857232"/>
            <a:ext cx="7643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b="1" dirty="0" smtClean="0"/>
              <a:t>         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760" y="804496"/>
            <a:ext cx="4696480" cy="524900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/>
          <p:nvPr/>
        </p:nvSpPr>
        <p:spPr bwMode="auto">
          <a:xfrm>
            <a:off x="762000" y="1143000"/>
            <a:ext cx="7239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SzPct val="90000"/>
            </a:pP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资产盘点业务介绍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00100" y="785794"/>
            <a:ext cx="7286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zh-CN" sz="2400" b="1" dirty="0" smtClean="0"/>
          </a:p>
          <a:p>
            <a:pPr algn="just"/>
            <a:r>
              <a:rPr lang="zh-CN" altLang="en-US" sz="2400" b="1" dirty="0" smtClean="0"/>
              <a:t>         </a:t>
            </a:r>
            <a:endParaRPr lang="zh-CN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857232"/>
            <a:ext cx="7643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b="1" dirty="0" smtClean="0"/>
              <a:t>          </a:t>
            </a:r>
          </a:p>
        </p:txBody>
      </p:sp>
      <p:sp>
        <p:nvSpPr>
          <p:cNvPr id="2" name="TextBox 5"/>
          <p:cNvSpPr txBox="1"/>
          <p:nvPr/>
        </p:nvSpPr>
        <p:spPr>
          <a:xfrm>
            <a:off x="571472" y="2241446"/>
            <a:ext cx="72866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n-ea"/>
              </a:rPr>
              <a:t>资产盘点的场景</a:t>
            </a:r>
            <a:endParaRPr lang="en-US" altLang="zh-CN" sz="2400" b="1" dirty="0" smtClean="0"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b="1" dirty="0" smtClean="0"/>
              <a:t>	</a:t>
            </a:r>
            <a:r>
              <a:rPr lang="zh-CN" altLang="en-US" sz="2400" b="1" dirty="0"/>
              <a:t>资产盘点是在对固定资产进行实地清查盘点，将清查盘点后的实物数据与账面数据进行比对</a:t>
            </a:r>
            <a:r>
              <a:rPr lang="zh-CN" altLang="en-US" sz="2400" b="1" dirty="0" smtClean="0"/>
              <a:t>，得出盘点报告，查看盘点结果掌握固定资产的实际数量。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8195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/>
          <p:nvPr/>
        </p:nvSpPr>
        <p:spPr bwMode="auto">
          <a:xfrm>
            <a:off x="762000" y="1143000"/>
            <a:ext cx="7239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SzPct val="90000"/>
            </a:pP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资产盘点成果展示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3775"/>
            <a:ext cx="9144000" cy="48704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3775"/>
            <a:ext cx="9144000" cy="4870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3775"/>
            <a:ext cx="9144000" cy="4870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3775"/>
            <a:ext cx="9144000" cy="48704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02" y="205582"/>
            <a:ext cx="8583223" cy="603969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32" y="481846"/>
            <a:ext cx="8497486" cy="576342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66913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02" y="143660"/>
            <a:ext cx="8268854" cy="616353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01" y="1628800"/>
            <a:ext cx="8792802" cy="400105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354</Words>
  <Application>Microsoft Office PowerPoint</Application>
  <PresentationFormat>全屏显示(4:3)</PresentationFormat>
  <Paragraphs>74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Wingdings</vt:lpstr>
      <vt:lpstr>Office 主题</vt:lpstr>
      <vt:lpstr>员工转正答辩报告</vt:lpstr>
      <vt:lpstr>主要内容</vt:lpstr>
      <vt:lpstr>个人基本信息</vt:lpstr>
      <vt:lpstr>PowerPoint 演示文稿</vt:lpstr>
      <vt:lpstr>标准小应用开发</vt:lpstr>
      <vt:lpstr>盘点小应用</vt:lpstr>
      <vt:lpstr>用户访问数据流程图</vt:lpstr>
      <vt:lpstr>资产盘点业务介绍</vt:lpstr>
      <vt:lpstr>资产盘点成果展示</vt:lpstr>
      <vt:lpstr>Ncc盘点方式</vt:lpstr>
      <vt:lpstr>工作总结</vt:lpstr>
      <vt:lpstr>未来展望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mu</dc:creator>
  <cp:lastModifiedBy>刘子境</cp:lastModifiedBy>
  <cp:revision>997</cp:revision>
  <dcterms:created xsi:type="dcterms:W3CDTF">2018-06-23T07:46:00Z</dcterms:created>
  <dcterms:modified xsi:type="dcterms:W3CDTF">2018-08-08T05:11:09Z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