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67C8A1B-A10D-4381-8323-9AC2C0D9128F}" type="datetimeFigureOut">
              <a:rPr lang="zh-CN" altLang="en-US" smtClean="0"/>
              <a:t>2010/12/4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A816240-53D8-4972-88DE-CFFC055737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utse.cn:8080/JudgeOnline/showproblem?problem_id=114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utse.cn:8080/JudgeOnline/showproblem?problem_id=1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utse.cn:8080/JudgeOnline/showproblem?problem_id=11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utse.cn:8080/JudgeOnline/showproblem?problem_id=11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SCUT Software Weekly 12.4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Lily</a:t>
            </a:r>
          </a:p>
          <a:p>
            <a:r>
              <a:rPr lang="en-US" altLang="zh-CN" dirty="0" smtClean="0"/>
              <a:t>Acknowledge:  </a:t>
            </a:r>
            <a:r>
              <a:rPr lang="zh-CN" altLang="en-US" dirty="0" smtClean="0"/>
              <a:t>狮</a:t>
            </a:r>
            <a:r>
              <a:rPr lang="zh-CN" altLang="en-US" dirty="0" smtClean="0"/>
              <a:t>凶，小包菜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dirty="0" smtClean="0">
                <a:hlinkClick r:id="rId2"/>
              </a:rPr>
              <a:t>Brownie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题目最后说分割点在输入的中间，所以这个题就变得非常简单</a:t>
            </a:r>
            <a:endParaRPr lang="en-US" altLang="zh-CN" dirty="0" smtClean="0"/>
          </a:p>
          <a:p>
            <a:r>
              <a:rPr lang="zh-CN" altLang="en-US" dirty="0" smtClean="0"/>
              <a:t>简单统计，把点分成四个块</a:t>
            </a:r>
            <a:endParaRPr lang="en-US" altLang="zh-CN" dirty="0" smtClean="0"/>
          </a:p>
          <a:p>
            <a:r>
              <a:rPr lang="zh-CN" altLang="en-US" dirty="0" smtClean="0"/>
              <a:t>问题：如果分割点是由第一个人决定，那怎么求最优方案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E:Lucky Ticket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把数字串连起来，看能不能被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r>
              <a:rPr lang="zh-CN" altLang="en-US" dirty="0" smtClean="0"/>
              <a:t>我们知道，能被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整除的数，就是各数位加起来的和能除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的数</a:t>
            </a:r>
            <a:endParaRPr lang="en-US" altLang="zh-CN" dirty="0" smtClean="0"/>
          </a:p>
          <a:p>
            <a:r>
              <a:rPr lang="zh-CN" altLang="en-US" dirty="0" smtClean="0"/>
              <a:t>所以，我们先统计每个数的各数位和</a:t>
            </a:r>
            <a:endParaRPr lang="en-US" altLang="zh-CN" dirty="0" smtClean="0"/>
          </a:p>
          <a:p>
            <a:r>
              <a:rPr lang="zh-CN" altLang="en-US" dirty="0" smtClean="0"/>
              <a:t>如果两个 数的数位和模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，则这两个 数合并就是一个</a:t>
            </a:r>
            <a:r>
              <a:rPr lang="en-US" altLang="zh-CN" dirty="0" smtClean="0"/>
              <a:t>lucky ticket</a:t>
            </a:r>
          </a:p>
          <a:p>
            <a:r>
              <a:rPr lang="zh-CN" altLang="en-US" dirty="0" smtClean="0"/>
              <a:t>另外，数位和模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的两个 数，也可以组成一个</a:t>
            </a:r>
            <a:r>
              <a:rPr lang="en-US" altLang="zh-CN" dirty="0" smtClean="0"/>
              <a:t>lucky ticket</a:t>
            </a:r>
          </a:p>
          <a:p>
            <a:r>
              <a:rPr lang="zh-CN" altLang="en-US" dirty="0" smtClean="0"/>
              <a:t>复杂度是</a:t>
            </a:r>
            <a:r>
              <a:rPr lang="en-US" altLang="zh-CN" dirty="0" smtClean="0"/>
              <a:t>O(N*</a:t>
            </a:r>
            <a:r>
              <a:rPr lang="zh-CN" altLang="en-US" dirty="0" smtClean="0"/>
              <a:t>数字长度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B:</a:t>
            </a:r>
            <a:r>
              <a:rPr lang="en-US" dirty="0" smtClean="0">
                <a:hlinkClick r:id="rId2"/>
              </a:rPr>
              <a:t>Little cabbage's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这是上周</a:t>
            </a:r>
            <a:r>
              <a:rPr lang="en-US" altLang="zh-CN" dirty="0" smtClean="0"/>
              <a:t>LSS</a:t>
            </a:r>
            <a:r>
              <a:rPr lang="zh-CN" altLang="en-US" dirty="0" smtClean="0"/>
              <a:t>大牛讲的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的题目的最后一个思考题</a:t>
            </a:r>
            <a:endParaRPr lang="en-US" altLang="zh-CN" dirty="0" smtClean="0"/>
          </a:p>
          <a:p>
            <a:r>
              <a:rPr lang="zh-CN" altLang="en-US" dirty="0" smtClean="0"/>
              <a:t>接着他的思想，我们可以把问题转换成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、求一个断开数组的两个 最大子段和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、跨边界怎么办？转化成求两个 最小的子段和</a:t>
            </a:r>
            <a:endParaRPr lang="en-US" altLang="zh-CN" dirty="0" smtClean="0"/>
          </a:p>
          <a:p>
            <a:r>
              <a:rPr lang="zh-CN" altLang="en-US" dirty="0" smtClean="0"/>
              <a:t>动态规划的思想</a:t>
            </a:r>
            <a:endParaRPr lang="en-US" altLang="zh-CN" dirty="0" smtClean="0"/>
          </a:p>
          <a:p>
            <a:r>
              <a:rPr lang="zh-CN" altLang="en-US" dirty="0" smtClean="0"/>
              <a:t>复杂度是</a:t>
            </a:r>
            <a:r>
              <a:rPr lang="en-US" altLang="zh-CN" dirty="0" smtClean="0"/>
              <a:t>O(N)</a:t>
            </a:r>
          </a:p>
          <a:p>
            <a:r>
              <a:rPr lang="en-US" altLang="zh-CN" dirty="0" smtClean="0"/>
              <a:t>http://www.cppblog.com/wiza/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dirty="0" err="1" smtClean="0">
                <a:hlinkClick r:id="rId2" action="ppaction://hlinkfile"/>
              </a:rPr>
              <a:t>RandomAppleEasy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题目我们要求</a:t>
            </a:r>
            <a:r>
              <a:rPr lang="en-US" dirty="0" smtClean="0"/>
              <a:t>2^n-1</a:t>
            </a:r>
            <a:r>
              <a:rPr lang="zh-CN" altLang="en-US" dirty="0" smtClean="0"/>
              <a:t>个概率求平均值，由于</a:t>
            </a:r>
            <a:r>
              <a:rPr lang="en-US" dirty="0" smtClean="0"/>
              <a:t>n</a:t>
            </a:r>
            <a:r>
              <a:rPr lang="zh-CN" altLang="en-US" dirty="0" smtClean="0"/>
              <a:t>很大，直接模拟那是不行的。</a:t>
            </a:r>
          </a:p>
          <a:p>
            <a:r>
              <a:rPr lang="zh-CN" altLang="en-US" dirty="0" smtClean="0"/>
              <a:t>注意到每个盒子里的总球数不超过</a:t>
            </a:r>
            <a:r>
              <a:rPr lang="en-US" dirty="0" smtClean="0"/>
              <a:t>20</a:t>
            </a:r>
            <a:r>
              <a:rPr lang="zh-CN" altLang="en-US" dirty="0" smtClean="0"/>
              <a:t>，于是，所有情况的概率的分母最大不超过</a:t>
            </a:r>
            <a:r>
              <a:rPr lang="en-US" dirty="0" smtClean="0"/>
              <a:t>1000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我们现在要做的就是把分母相同的项合并。</a:t>
            </a: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令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r>
              <a:rPr lang="zh-CN" altLang="en-US" dirty="0" smtClean="0"/>
              <a:t>表示前</a:t>
            </a:r>
            <a:r>
              <a:rPr lang="en-US" dirty="0" err="1" smtClean="0"/>
              <a:t>i</a:t>
            </a:r>
            <a:r>
              <a:rPr lang="zh-CN" altLang="en-US" dirty="0" smtClean="0"/>
              <a:t>个盒子，概率式子分母为</a:t>
            </a:r>
            <a:r>
              <a:rPr lang="en-US" dirty="0" smtClean="0"/>
              <a:t>j</a:t>
            </a:r>
            <a:r>
              <a:rPr lang="zh-CN" altLang="en-US" dirty="0" smtClean="0"/>
              <a:t>，概率式子分子的和。</a:t>
            </a:r>
          </a:p>
          <a:p>
            <a:r>
              <a:rPr lang="en-US" dirty="0" smtClean="0"/>
              <a:t>num[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r>
              <a:rPr lang="zh-CN" altLang="en-US" dirty="0" smtClean="0"/>
              <a:t>表示概率式子分母为</a:t>
            </a:r>
            <a:r>
              <a:rPr lang="en-US" dirty="0" smtClean="0"/>
              <a:t>j</a:t>
            </a:r>
            <a:r>
              <a:rPr lang="zh-CN" altLang="en-US" dirty="0" smtClean="0"/>
              <a:t>的个数。</a:t>
            </a: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则有状态转移方程：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 – 1][j – red[</a:t>
            </a:r>
            <a:r>
              <a:rPr lang="en-US" dirty="0" err="1" smtClean="0"/>
              <a:t>i</a:t>
            </a:r>
            <a:r>
              <a:rPr lang="en-US" dirty="0" smtClean="0"/>
              <a:t>] – green[</a:t>
            </a:r>
            <a:r>
              <a:rPr lang="en-US" dirty="0" err="1" smtClean="0"/>
              <a:t>i</a:t>
            </a:r>
            <a:r>
              <a:rPr lang="en-US" dirty="0" smtClean="0"/>
              <a:t>]] + red[</a:t>
            </a:r>
            <a:r>
              <a:rPr lang="en-US" dirty="0" err="1" smtClean="0"/>
              <a:t>i</a:t>
            </a:r>
            <a:r>
              <a:rPr lang="en-US" dirty="0" smtClean="0"/>
              <a:t>] * num[</a:t>
            </a:r>
            <a:r>
              <a:rPr lang="en-US" dirty="0" err="1" smtClean="0"/>
              <a:t>i</a:t>
            </a:r>
            <a:r>
              <a:rPr lang="en-US" dirty="0" smtClean="0"/>
              <a:t> – 1] [j – red[</a:t>
            </a:r>
            <a:r>
              <a:rPr lang="en-US" dirty="0" err="1" smtClean="0"/>
              <a:t>i</a:t>
            </a:r>
            <a:r>
              <a:rPr lang="en-US" dirty="0" smtClean="0"/>
              <a:t>] – green[</a:t>
            </a:r>
            <a:r>
              <a:rPr lang="en-US" dirty="0" err="1" smtClean="0"/>
              <a:t>i</a:t>
            </a:r>
            <a:r>
              <a:rPr lang="en-US" dirty="0" smtClean="0"/>
              <a:t>]] +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 – 1][j] </a:t>
            </a:r>
            <a:endParaRPr lang="zh-CN" altLang="en-US" dirty="0" smtClean="0"/>
          </a:p>
          <a:p>
            <a:r>
              <a:rPr lang="en-US" dirty="0" smtClean="0"/>
              <a:t>num[</a:t>
            </a:r>
            <a:r>
              <a:rPr lang="en-US" dirty="0" err="1" smtClean="0"/>
              <a:t>i</a:t>
            </a:r>
            <a:r>
              <a:rPr lang="en-US" dirty="0" smtClean="0"/>
              <a:t>][j] = num[</a:t>
            </a:r>
            <a:r>
              <a:rPr lang="en-US" dirty="0" err="1" smtClean="0"/>
              <a:t>i</a:t>
            </a:r>
            <a:r>
              <a:rPr lang="en-US" dirty="0" smtClean="0"/>
              <a:t> – 1] [j – red[</a:t>
            </a:r>
            <a:r>
              <a:rPr lang="en-US" dirty="0" err="1" smtClean="0"/>
              <a:t>i</a:t>
            </a:r>
            <a:r>
              <a:rPr lang="en-US" dirty="0" smtClean="0"/>
              <a:t>] – green[</a:t>
            </a:r>
            <a:r>
              <a:rPr lang="en-US" dirty="0" err="1" smtClean="0"/>
              <a:t>i</a:t>
            </a:r>
            <a:r>
              <a:rPr lang="en-US" dirty="0" smtClean="0"/>
              <a:t>]] + num[</a:t>
            </a:r>
            <a:r>
              <a:rPr lang="en-US" dirty="0" err="1" smtClean="0"/>
              <a:t>i</a:t>
            </a:r>
            <a:r>
              <a:rPr lang="en-US" dirty="0" smtClean="0"/>
              <a:t> – 1][j]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注意的事项就是，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r>
              <a:rPr lang="zh-CN" altLang="en-US" dirty="0" smtClean="0"/>
              <a:t>和</a:t>
            </a:r>
            <a:r>
              <a:rPr lang="en-US" dirty="0" smtClean="0"/>
              <a:t>num[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r>
              <a:rPr lang="zh-CN" altLang="en-US" dirty="0" smtClean="0"/>
              <a:t>都超</a:t>
            </a:r>
            <a:r>
              <a:rPr lang="en-US" dirty="0" err="1" smtClean="0"/>
              <a:t>int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en-US" dirty="0" smtClean="0">
                <a:hlinkClick r:id="rId2" action="ppaction://hlinkfile"/>
              </a:rPr>
              <a:t>Decorate the wall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题目要求在已有矩形中再添加一个矩形，并保证不重叠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，果断暴力解</a:t>
            </a:r>
            <a:endParaRPr lang="en-US" altLang="zh-CN" dirty="0" smtClean="0"/>
          </a:p>
          <a:p>
            <a:r>
              <a:rPr lang="zh-CN" altLang="en-US" dirty="0" smtClean="0"/>
              <a:t>最优解里，新矩形一定是贴着原有的矩形，所以我们枚举他贴着哪个矩形，然后根据坐标判断会不会和其他矩形重叠</a:t>
            </a:r>
            <a:endParaRPr lang="en-US" altLang="zh-CN" dirty="0" smtClean="0"/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N*4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^2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关于输入与输出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d”,&amp;N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lf”,&amp;a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d”,&amp;N</a:t>
            </a:r>
            <a:r>
              <a:rPr lang="en-US" altLang="zh-CN" dirty="0" smtClean="0"/>
              <a:t>)!=EOF);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Cin</a:t>
            </a:r>
            <a:endParaRPr lang="en-US" altLang="zh-CN" dirty="0" smtClean="0"/>
          </a:p>
          <a:p>
            <a:r>
              <a:rPr lang="en-US" altLang="zh-CN" dirty="0" smtClean="0"/>
              <a:t>While(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关于复杂度的计算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我们估计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一秒的计算次数为</a:t>
            </a:r>
            <a:r>
              <a:rPr lang="en-US" altLang="zh-CN" dirty="0" smtClean="0"/>
              <a:t>10^7~10^8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O(N);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for(j=0;j&lt;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O(N^2)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全局变量、指针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145</TotalTime>
  <Words>421</Words>
  <Application>Microsoft Office PowerPoint</Application>
  <PresentationFormat>全屏显示(4:3)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沉稳</vt:lpstr>
      <vt:lpstr>SCUT Software Weekly 12.4</vt:lpstr>
      <vt:lpstr>A Brownie Points</vt:lpstr>
      <vt:lpstr>E:Lucky Ticket</vt:lpstr>
      <vt:lpstr>B:Little cabbage's problem</vt:lpstr>
      <vt:lpstr>C：RandomAppleEasy</vt:lpstr>
      <vt:lpstr>D：Decorate the wall</vt:lpstr>
      <vt:lpstr>关于输入与输出</vt:lpstr>
      <vt:lpstr>关于复杂度的计算</vt:lpstr>
      <vt:lpstr>全局变量、指针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SCUT Software Weekly 12.4</dc:title>
  <dc:creator>hp</dc:creator>
  <cp:lastModifiedBy>hp</cp:lastModifiedBy>
  <cp:revision>20</cp:revision>
  <dcterms:created xsi:type="dcterms:W3CDTF">2010-12-04T01:05:19Z</dcterms:created>
  <dcterms:modified xsi:type="dcterms:W3CDTF">2010-12-04T03:30:47Z</dcterms:modified>
</cp:coreProperties>
</file>