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4" r:id="rId5"/>
    <p:sldId id="265" r:id="rId6"/>
    <p:sldId id="266" r:id="rId7"/>
    <p:sldId id="267" r:id="rId8"/>
    <p:sldId id="288" r:id="rId9"/>
    <p:sldId id="285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5BCDC5B-11C6-DA34-2B08-04103988E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3" y="304799"/>
            <a:ext cx="11553488" cy="61494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D2EB1A7-40F9-9F63-B002-93AB445C512C}"/>
              </a:ext>
            </a:extLst>
          </p:cNvPr>
          <p:cNvSpPr txBox="1"/>
          <p:nvPr/>
        </p:nvSpPr>
        <p:spPr>
          <a:xfrm>
            <a:off x="11100222" y="1632017"/>
            <a:ext cx="364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BF469-77B5-6494-B4D5-CAE2EE422BD0}"/>
              </a:ext>
            </a:extLst>
          </p:cNvPr>
          <p:cNvSpPr txBox="1"/>
          <p:nvPr/>
        </p:nvSpPr>
        <p:spPr>
          <a:xfrm>
            <a:off x="3129898" y="280736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0861B6-978E-7846-B334-ECBD325FF50E}"/>
              </a:ext>
            </a:extLst>
          </p:cNvPr>
          <p:cNvSpPr txBox="1"/>
          <p:nvPr/>
        </p:nvSpPr>
        <p:spPr>
          <a:xfrm>
            <a:off x="3633078" y="2774907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5061A1-F813-58D8-8DC1-64D43ECA8C2F}"/>
              </a:ext>
            </a:extLst>
          </p:cNvPr>
          <p:cNvSpPr txBox="1"/>
          <p:nvPr/>
        </p:nvSpPr>
        <p:spPr>
          <a:xfrm>
            <a:off x="9195512" y="4635569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4E4C37-3A9A-14F6-CA0C-B2C48C69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3" y="133188"/>
            <a:ext cx="11074606" cy="31254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491500-0AD3-0F16-E384-60EE1E20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9" y="3599377"/>
            <a:ext cx="4232649" cy="1434796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038917-B13B-A2DF-09D1-C2619732E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39" y="3890818"/>
            <a:ext cx="6870622" cy="2473424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533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FC9568-66ED-1673-790C-7E86928B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0" y="155370"/>
            <a:ext cx="11379020" cy="4064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E56DDC-A8CC-F329-2CA3-3419CF6A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9" y="4349778"/>
            <a:ext cx="7905085" cy="2352852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63590C-79E4-2B9C-F165-685B131F2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52" y="4513924"/>
            <a:ext cx="8711907" cy="2188706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5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10520C-05D6-B41B-ABD1-B1275CD69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3" y="390696"/>
            <a:ext cx="11376832" cy="3579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5">
                <a:extLst>
                  <a:ext uri="{FF2B5EF4-FFF2-40B4-BE49-F238E27FC236}">
                    <a16:creationId xmlns:a16="http://schemas.microsoft.com/office/drawing/2014/main" id="{5493E457-85BF-2AF6-C795-2217706617F7}"/>
                  </a:ext>
                </a:extLst>
              </p:cNvPr>
              <p:cNvSpPr txBox="1"/>
              <p:nvPr/>
            </p:nvSpPr>
            <p:spPr>
              <a:xfrm>
                <a:off x="9744978" y="298951"/>
                <a:ext cx="887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5">
                <a:extLst>
                  <a:ext uri="{FF2B5EF4-FFF2-40B4-BE49-F238E27FC236}">
                    <a16:creationId xmlns:a16="http://schemas.microsoft.com/office/drawing/2014/main" id="{5493E457-85BF-2AF6-C795-22177066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978" y="298951"/>
                <a:ext cx="8876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5">
                <a:extLst>
                  <a:ext uri="{FF2B5EF4-FFF2-40B4-BE49-F238E27FC236}">
                    <a16:creationId xmlns:a16="http://schemas.microsoft.com/office/drawing/2014/main" id="{127D4551-C311-4BEF-7E64-9D913170148F}"/>
                  </a:ext>
                </a:extLst>
              </p:cNvPr>
              <p:cNvSpPr txBox="1"/>
              <p:nvPr/>
            </p:nvSpPr>
            <p:spPr>
              <a:xfrm>
                <a:off x="4515251" y="683961"/>
                <a:ext cx="88761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b="1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5">
                <a:extLst>
                  <a:ext uri="{FF2B5EF4-FFF2-40B4-BE49-F238E27FC236}">
                    <a16:creationId xmlns:a16="http://schemas.microsoft.com/office/drawing/2014/main" id="{127D4551-C311-4BEF-7E64-9D9131701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51" y="683961"/>
                <a:ext cx="887614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784E84-5C52-07A8-20DE-F04FA01F28D0}"/>
                  </a:ext>
                </a:extLst>
              </p:cNvPr>
              <p:cNvSpPr txBox="1"/>
              <p:nvPr/>
            </p:nvSpPr>
            <p:spPr>
              <a:xfrm>
                <a:off x="10450830" y="1718646"/>
                <a:ext cx="887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784E84-5C52-07A8-20DE-F04FA01F2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830" y="1718646"/>
                <a:ext cx="88761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37F9752-185F-5877-1251-25096E616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3" y="4707263"/>
            <a:ext cx="11325610" cy="1035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5DEBADD5-B12C-EA1D-421B-1A86065521B7}"/>
                  </a:ext>
                </a:extLst>
              </p:cNvPr>
              <p:cNvSpPr txBox="1"/>
              <p:nvPr/>
            </p:nvSpPr>
            <p:spPr>
              <a:xfrm>
                <a:off x="3191778" y="5135646"/>
                <a:ext cx="887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5DEBADD5-B12C-EA1D-421B-1A8606552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78" y="5135646"/>
                <a:ext cx="8876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09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5DBA1C-56C5-E08F-F660-4E68F777D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8" y="607751"/>
            <a:ext cx="11598663" cy="30498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70F7ED-06F8-09C0-A302-72AF781EC6CE}"/>
              </a:ext>
            </a:extLst>
          </p:cNvPr>
          <p:cNvSpPr txBox="1"/>
          <p:nvPr/>
        </p:nvSpPr>
        <p:spPr>
          <a:xfrm>
            <a:off x="3013845" y="1557900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F7D6B3-4BFE-8C15-2171-95A66505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2" y="173562"/>
            <a:ext cx="11914015" cy="2144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9AE368-D5F5-F67B-F25C-37B4A32FD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65" y="733209"/>
            <a:ext cx="6595124" cy="2409239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46850E-EDD9-AAD8-2DEC-F8FC3CC2A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3" y="3696325"/>
            <a:ext cx="3556434" cy="2928829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FFF628-0607-9BA6-737E-6F275E0BD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08" y="3521717"/>
            <a:ext cx="3346447" cy="3162721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496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E4EBB1-31B0-4203-8605-8344ACA03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3" y="204510"/>
            <a:ext cx="7650466" cy="47926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5D5B60-53EB-CC74-48EA-31AF78A8F88B}"/>
                  </a:ext>
                </a:extLst>
              </p:cNvPr>
              <p:cNvSpPr txBox="1"/>
              <p:nvPr/>
            </p:nvSpPr>
            <p:spPr>
              <a:xfrm>
                <a:off x="3986455" y="3433011"/>
                <a:ext cx="2735187" cy="1297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den>
                    </m:f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5D5B60-53EB-CC74-48EA-31AF78A8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55" y="3433011"/>
                <a:ext cx="2735187" cy="1297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F9DBFD-3D19-E3E1-8B28-555185B1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4" y="353969"/>
            <a:ext cx="7040231" cy="1218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48454-AE73-105B-B823-C9EDA8A14BCE}"/>
                  </a:ext>
                </a:extLst>
              </p:cNvPr>
              <p:cNvSpPr txBox="1"/>
              <p:nvPr/>
            </p:nvSpPr>
            <p:spPr>
              <a:xfrm>
                <a:off x="288750" y="1955557"/>
                <a:ext cx="11285629" cy="354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解：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原式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=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den>
                    </m:f>
                  </m:oMath>
                </a14:m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48454-AE73-105B-B823-C9EDA8A14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0" y="1955557"/>
                <a:ext cx="11285629" cy="3546548"/>
              </a:xfrm>
              <a:prstGeom prst="rect">
                <a:avLst/>
              </a:prstGeom>
              <a:blipFill>
                <a:blip r:embed="rId3"/>
                <a:stretch>
                  <a:fillRect l="-1350" b="-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2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0D1336-AD48-9CCE-CDAF-3C29C53B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" y="401100"/>
            <a:ext cx="11715183" cy="986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3B61D5-0F21-7E5D-58EF-BAA0DA2A0E5C}"/>
                  </a:ext>
                </a:extLst>
              </p:cNvPr>
              <p:cNvSpPr txBox="1"/>
              <p:nvPr/>
            </p:nvSpPr>
            <p:spPr>
              <a:xfrm>
                <a:off x="350703" y="1387642"/>
                <a:ext cx="11715183" cy="3548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解：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原式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+…+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den>
                    </m:f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3B61D5-0F21-7E5D-58EF-BAA0DA2A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" y="1387642"/>
                <a:ext cx="11715183" cy="3548985"/>
              </a:xfrm>
              <a:prstGeom prst="rect">
                <a:avLst/>
              </a:prstGeom>
              <a:blipFill>
                <a:blip r:embed="rId3"/>
                <a:stretch>
                  <a:fillRect l="-1353" b="-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0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F6C8844-3864-E331-0A0B-752BC56E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1" y="3743432"/>
            <a:ext cx="11623982" cy="18793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AD72EC-78B8-029E-BEA6-E252F643F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3" y="187163"/>
            <a:ext cx="11589194" cy="3398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9A0C5A36-9175-1125-BA75-B7E23C78ABCE}"/>
                  </a:ext>
                </a:extLst>
              </p:cNvPr>
              <p:cNvSpPr txBox="1"/>
              <p:nvPr/>
            </p:nvSpPr>
            <p:spPr>
              <a:xfrm>
                <a:off x="5774558" y="4306078"/>
                <a:ext cx="887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9A0C5A36-9175-1125-BA75-B7E23C78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58" y="4306078"/>
                <a:ext cx="887614" cy="461665"/>
              </a:xfrm>
              <a:prstGeom prst="rect">
                <a:avLst/>
              </a:prstGeom>
              <a:blipFill>
                <a:blip r:embed="rId4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C6BD1EDF-263F-C904-88BA-D7C6BE35E406}"/>
                  </a:ext>
                </a:extLst>
              </p:cNvPr>
              <p:cNvSpPr txBox="1"/>
              <p:nvPr/>
            </p:nvSpPr>
            <p:spPr>
              <a:xfrm>
                <a:off x="11002983" y="4306078"/>
                <a:ext cx="887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C6BD1EDF-263F-C904-88BA-D7C6BE35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983" y="4306078"/>
                <a:ext cx="887614" cy="461665"/>
              </a:xfrm>
              <a:prstGeom prst="rect">
                <a:avLst/>
              </a:prstGeom>
              <a:blipFill>
                <a:blip r:embed="rId5"/>
                <a:stretch>
                  <a:fillRect l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5">
                <a:extLst>
                  <a:ext uri="{FF2B5EF4-FFF2-40B4-BE49-F238E27FC236}">
                    <a16:creationId xmlns:a16="http://schemas.microsoft.com/office/drawing/2014/main" id="{4093D65A-F1DE-3EFC-A7F9-65A73F1598F5}"/>
                  </a:ext>
                </a:extLst>
              </p:cNvPr>
              <p:cNvSpPr txBox="1"/>
              <p:nvPr/>
            </p:nvSpPr>
            <p:spPr>
              <a:xfrm>
                <a:off x="6662172" y="4816095"/>
                <a:ext cx="12679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</a:rPr>
                  <a:t>t</a:t>
                </a:r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文本框 5">
                <a:extLst>
                  <a:ext uri="{FF2B5EF4-FFF2-40B4-BE49-F238E27FC236}">
                    <a16:creationId xmlns:a16="http://schemas.microsoft.com/office/drawing/2014/main" id="{4093D65A-F1DE-3EFC-A7F9-65A73F159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172" y="4816095"/>
                <a:ext cx="1267926" cy="461665"/>
              </a:xfrm>
              <a:prstGeom prst="rect">
                <a:avLst/>
              </a:prstGeom>
              <a:blipFill>
                <a:blip r:embed="rId6"/>
                <a:stretch>
                  <a:fillRect t="-10526" r="-288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5">
                <a:extLst>
                  <a:ext uri="{FF2B5EF4-FFF2-40B4-BE49-F238E27FC236}">
                    <a16:creationId xmlns:a16="http://schemas.microsoft.com/office/drawing/2014/main" id="{E320CD53-96DC-575E-66C6-2EEBD9909966}"/>
                  </a:ext>
                </a:extLst>
              </p:cNvPr>
              <p:cNvSpPr txBox="1"/>
              <p:nvPr/>
            </p:nvSpPr>
            <p:spPr>
              <a:xfrm>
                <a:off x="10210200" y="4949215"/>
                <a:ext cx="13857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文本框 5">
                <a:extLst>
                  <a:ext uri="{FF2B5EF4-FFF2-40B4-BE49-F238E27FC236}">
                    <a16:creationId xmlns:a16="http://schemas.microsoft.com/office/drawing/2014/main" id="{E320CD53-96DC-575E-66C6-2EEBD990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200" y="4949215"/>
                <a:ext cx="1385700" cy="461665"/>
              </a:xfrm>
              <a:prstGeom prst="rect">
                <a:avLst/>
              </a:prstGeom>
              <a:blipFill>
                <a:blip r:embed="rId7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1EC383-60A1-A18A-D42B-9B67B4F8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1" y="160722"/>
            <a:ext cx="5372599" cy="10745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F38E9B-4800-5F9E-16B2-107BB5D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01" y="1596388"/>
            <a:ext cx="7792836" cy="4371274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69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56E5F2-8EE3-F658-CF89-3FE6E7C0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0" y="107966"/>
            <a:ext cx="11589563" cy="67245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67E3E7-AF8C-343F-E095-361423A11BC6}"/>
              </a:ext>
            </a:extLst>
          </p:cNvPr>
          <p:cNvSpPr txBox="1"/>
          <p:nvPr/>
        </p:nvSpPr>
        <p:spPr>
          <a:xfrm>
            <a:off x="1628852" y="656977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90C348-59AF-7D9B-7F7A-8688E1EC480C}"/>
              </a:ext>
            </a:extLst>
          </p:cNvPr>
          <p:cNvSpPr txBox="1"/>
          <p:nvPr/>
        </p:nvSpPr>
        <p:spPr>
          <a:xfrm>
            <a:off x="6438835" y="2303858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3E90C348-59AF-7D9B-7F7A-8688E1EC480C}"/>
              </a:ext>
            </a:extLst>
          </p:cNvPr>
          <p:cNvSpPr txBox="1"/>
          <p:nvPr/>
        </p:nvSpPr>
        <p:spPr>
          <a:xfrm>
            <a:off x="4911754" y="3972676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3E90C348-59AF-7D9B-7F7A-8688E1EC480C}"/>
              </a:ext>
            </a:extLst>
          </p:cNvPr>
          <p:cNvSpPr txBox="1"/>
          <p:nvPr/>
        </p:nvSpPr>
        <p:spPr>
          <a:xfrm>
            <a:off x="5098385" y="5487905"/>
            <a:ext cx="373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D4A6F4-725E-CCA1-DA92-CE16B259D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" y="492952"/>
            <a:ext cx="11730007" cy="10150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1A0A20-76F8-9F48-CCCE-FE944EAC3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58" y="2102709"/>
            <a:ext cx="10416836" cy="3110974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74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0A33DDD-8215-1D81-CD4C-FBD4CC1E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" y="408347"/>
            <a:ext cx="11708312" cy="5566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5">
                <a:extLst>
                  <a:ext uri="{FF2B5EF4-FFF2-40B4-BE49-F238E27FC236}">
                    <a16:creationId xmlns:a16="http://schemas.microsoft.com/office/drawing/2014/main" id="{684A9B4E-A676-9AAF-94AC-5AEB7F20DDD4}"/>
                  </a:ext>
                </a:extLst>
              </p:cNvPr>
              <p:cNvSpPr txBox="1"/>
              <p:nvPr/>
            </p:nvSpPr>
            <p:spPr>
              <a:xfrm>
                <a:off x="2469883" y="4024560"/>
                <a:ext cx="887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文本框 5">
                <a:extLst>
                  <a:ext uri="{FF2B5EF4-FFF2-40B4-BE49-F238E27FC236}">
                    <a16:creationId xmlns:a16="http://schemas.microsoft.com/office/drawing/2014/main" id="{684A9B4E-A676-9AAF-94AC-5AEB7F20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883" y="4024560"/>
                <a:ext cx="8876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684A9B4E-A676-9AAF-94AC-5AEB7F20DDD4}"/>
                  </a:ext>
                </a:extLst>
              </p:cNvPr>
              <p:cNvSpPr txBox="1"/>
              <p:nvPr/>
            </p:nvSpPr>
            <p:spPr>
              <a:xfrm>
                <a:off x="3156295" y="4580662"/>
                <a:ext cx="887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＞</m:t>
                      </m:r>
                    </m:oMath>
                  </m:oMathPara>
                </a14:m>
                <a:endParaRPr lang="zh-CN" altLang="en-US" sz="3600" b="1" i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5">
                <a:extLst>
                  <a:ext uri="{FF2B5EF4-FFF2-40B4-BE49-F238E27FC236}">
                    <a16:creationId xmlns:a16="http://schemas.microsoft.com/office/drawing/2014/main" id="{684A9B4E-A676-9AAF-94AC-5AEB7F20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95" y="4580662"/>
                <a:ext cx="8876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684A9B4E-A676-9AAF-94AC-5AEB7F20DDD4}"/>
                  </a:ext>
                </a:extLst>
              </p:cNvPr>
              <p:cNvSpPr txBox="1"/>
              <p:nvPr/>
            </p:nvSpPr>
            <p:spPr>
              <a:xfrm>
                <a:off x="6486358" y="5282096"/>
                <a:ext cx="16351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684A9B4E-A676-9AAF-94AC-5AEB7F20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358" y="5282096"/>
                <a:ext cx="1635158" cy="461665"/>
              </a:xfrm>
              <a:prstGeom prst="rect">
                <a:avLst/>
              </a:prstGeom>
              <a:blipFill>
                <a:blip r:embed="rId5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5">
            <a:extLst>
              <a:ext uri="{FF2B5EF4-FFF2-40B4-BE49-F238E27FC236}">
                <a16:creationId xmlns:a16="http://schemas.microsoft.com/office/drawing/2014/main" id="{20027672-8D48-3B89-4048-A867B26AA3FD}"/>
              </a:ext>
            </a:extLst>
          </p:cNvPr>
          <p:cNvSpPr txBox="1"/>
          <p:nvPr/>
        </p:nvSpPr>
        <p:spPr>
          <a:xfrm>
            <a:off x="10361592" y="313910"/>
            <a:ext cx="364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5A9C1-36E2-4E63-2427-ABD51A3123AA}"/>
              </a:ext>
            </a:extLst>
          </p:cNvPr>
          <p:cNvSpPr txBox="1"/>
          <p:nvPr/>
        </p:nvSpPr>
        <p:spPr>
          <a:xfrm>
            <a:off x="3099697" y="1446976"/>
            <a:ext cx="364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FE6824-2D4C-DDEC-0C40-E21A58B19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5" y="1070718"/>
            <a:ext cx="11753279" cy="4423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5">
                <a:extLst>
                  <a:ext uri="{FF2B5EF4-FFF2-40B4-BE49-F238E27FC236}">
                    <a16:creationId xmlns:a16="http://schemas.microsoft.com/office/drawing/2014/main" id="{7BB3A752-4776-AD50-AC48-FBC176160DBE}"/>
                  </a:ext>
                </a:extLst>
              </p:cNvPr>
              <p:cNvSpPr txBox="1"/>
              <p:nvPr/>
            </p:nvSpPr>
            <p:spPr>
              <a:xfrm>
                <a:off x="2384132" y="2032269"/>
                <a:ext cx="7165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6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5">
                <a:extLst>
                  <a:ext uri="{FF2B5EF4-FFF2-40B4-BE49-F238E27FC236}">
                    <a16:creationId xmlns:a16="http://schemas.microsoft.com/office/drawing/2014/main" id="{7BB3A752-4776-AD50-AC48-FBC17616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32" y="2032269"/>
                <a:ext cx="7165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7E9A20-E52C-F98C-1065-AF2548C32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4" y="499376"/>
            <a:ext cx="10840739" cy="17507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088675-BF11-70CD-45E2-6B0523FB15DD}"/>
              </a:ext>
            </a:extLst>
          </p:cNvPr>
          <p:cNvSpPr txBox="1"/>
          <p:nvPr/>
        </p:nvSpPr>
        <p:spPr>
          <a:xfrm>
            <a:off x="240624" y="2332546"/>
            <a:ext cx="6462739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原式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=18+12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－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24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－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=30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－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30</a:t>
            </a:r>
            <a:endParaRPr lang="en-US" altLang="zh-CN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=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9D5BC-D883-618F-D771-2EC9198CD4A7}"/>
                  </a:ext>
                </a:extLst>
              </p:cNvPr>
              <p:cNvSpPr txBox="1"/>
              <p:nvPr/>
            </p:nvSpPr>
            <p:spPr>
              <a:xfrm>
                <a:off x="6438045" y="2013284"/>
                <a:ext cx="5420370" cy="352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解：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原式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9D5BC-D883-618F-D771-2EC9198C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045" y="2013284"/>
                <a:ext cx="5420370" cy="3526093"/>
              </a:xfrm>
              <a:prstGeom prst="rect">
                <a:avLst/>
              </a:prstGeom>
              <a:blipFill>
                <a:blip r:embed="rId3"/>
                <a:stretch>
                  <a:fillRect l="-2812" b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:\Users\Administrator.20161202-162130\AppData\Roaming\Tencent\Users\997545762\QQ\WinTemp\RichOle\@V0U@GUSP0_[FW]EAMZO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dministrator.20161202-162130\AppData\Roaming\Tencent\Users\997545762\QQ\WinTemp\RichOle\@V0U@GUSP0_[FW]EAMZO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dministrator.20161202-162130\AppData\Roaming\Tencent\Users\997545762\QQ\WinTemp\RichOle\@V0U@GUSP0_[FW]EAMZO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43F3B9-937B-E37E-64B9-4C088BE3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354049" cy="1121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CC572E-07D2-BFAF-7EAB-15DCCECC9E9E}"/>
                  </a:ext>
                </a:extLst>
              </p:cNvPr>
              <p:cNvSpPr txBox="1"/>
              <p:nvPr/>
            </p:nvSpPr>
            <p:spPr>
              <a:xfrm>
                <a:off x="152400" y="1714925"/>
                <a:ext cx="6780094" cy="4679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解：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(3)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原式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32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altLang="zh-CN" sz="32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36+18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18</a:t>
                </a:r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CC572E-07D2-BFAF-7EAB-15DCCECC9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14925"/>
                <a:ext cx="6780094" cy="4679679"/>
              </a:xfrm>
              <a:prstGeom prst="rect">
                <a:avLst/>
              </a:prstGeom>
              <a:blipFill>
                <a:blip r:embed="rId3"/>
                <a:stretch>
                  <a:fillRect l="-2248" b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28743D-3F91-25E9-9292-783B2DA8E517}"/>
                  </a:ext>
                </a:extLst>
              </p:cNvPr>
              <p:cNvSpPr txBox="1"/>
              <p:nvPr/>
            </p:nvSpPr>
            <p:spPr>
              <a:xfrm>
                <a:off x="6553192" y="1714925"/>
                <a:ext cx="6462739" cy="484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解：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(4)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原式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6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×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2−4</m:t>
                        </m:r>
                      </m:e>
                    </m:d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  <m:t>6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×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−</m:t>
                        </m:r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2</m:t>
                        </m:r>
                      </m:e>
                    </m:d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=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=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28743D-3F91-25E9-9292-783B2DA8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2" y="1714925"/>
                <a:ext cx="6462739" cy="4841646"/>
              </a:xfrm>
              <a:prstGeom prst="rect">
                <a:avLst/>
              </a:prstGeom>
              <a:blipFill>
                <a:blip r:embed="rId4"/>
                <a:stretch>
                  <a:fillRect l="-2453" b="-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2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:\Users\Administrator.20161202-162130\AppData\Roaming\Tencent\Users\997545762\QQ\WinTemp\RichOle\_}W6~T7NOG[RGN`Y6%F[0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dministrator.20161202-162130\AppData\Roaming\Tencent\Users\997545762\QQ\WinTemp\RichOle\_}W6~T7NOG[RGN`Y6%F[0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dministrator.20161202-162130\AppData\Roaming\Tencent\Users\997545762\QQ\WinTemp\RichOle\_}W6~T7NOG[RGN`Y6%F[0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C:\Users\Administrator.20161202-162130\AppData\Roaming\Tencent\Users\997545762\QQ\WinTemp\RichOle\_}W6~T7NOG[RGN`Y6%F[0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20ECF6-00FB-DD1B-0FE3-FC57FA1CA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14"/>
          <a:stretch/>
        </p:blipFill>
        <p:spPr>
          <a:xfrm>
            <a:off x="1729678" y="152400"/>
            <a:ext cx="6314838" cy="17607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8E4159-F2B6-5457-E107-68759A37835A}"/>
                  </a:ext>
                </a:extLst>
              </p:cNvPr>
              <p:cNvSpPr txBox="1"/>
              <p:nvPr/>
            </p:nvSpPr>
            <p:spPr>
              <a:xfrm>
                <a:off x="946484" y="1499417"/>
                <a:ext cx="4658497" cy="5358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解：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原式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49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16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3200" b="0" dirty="0">
                  <a:solidFill>
                    <a:srgbClr val="C00000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50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50×8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=400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9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9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8E4159-F2B6-5457-E107-68759A37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4" y="1499417"/>
                <a:ext cx="4658497" cy="5358583"/>
              </a:xfrm>
              <a:prstGeom prst="rect">
                <a:avLst/>
              </a:prstGeom>
              <a:blipFill>
                <a:blip r:embed="rId3"/>
                <a:stretch>
                  <a:fillRect l="-3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2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7971091-3A61-E4C0-C424-651A698C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3" t="42383" r="-187" b="448"/>
          <a:stretch/>
        </p:blipFill>
        <p:spPr>
          <a:xfrm>
            <a:off x="1127399" y="233045"/>
            <a:ext cx="9342909" cy="1240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618431-80B1-3314-F539-A000C074F7E4}"/>
                  </a:ext>
                </a:extLst>
              </p:cNvPr>
              <p:cNvSpPr txBox="1"/>
              <p:nvPr/>
            </p:nvSpPr>
            <p:spPr>
              <a:xfrm>
                <a:off x="209107" y="1056118"/>
                <a:ext cx="11758304" cy="3956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解：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原式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4×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7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.34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+mn-ea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zh-CN" altLang="en-US" sz="3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rPr>
                      <m:t>－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0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.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3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4</m:t>
                    </m:r>
                    <m:r>
                      <a:rPr lang="en-US" altLang="zh-CN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+mn-ea"/>
                      </a:rPr>
                      <m:t>×</m:t>
                    </m:r>
                    <m:d>
                      <m:dPr>
                        <m:ctrlP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7</m:t>
                            </m:r>
                          </m:den>
                        </m:f>
                        <m:r>
                          <a:rPr lang="en-US" altLang="zh-CN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5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32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+mn-ea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  <a:r>
                  <a:rPr lang="zh-CN" altLang="en-US" sz="3200" dirty="0">
                    <a:solidFill>
                      <a:srgbClr val="C00000"/>
                    </a:solidFill>
                    <a:ea typeface="黑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32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sym typeface="+mn-ea"/>
                      </a:rPr>
                      <m:t>－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0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.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3</m:t>
                    </m:r>
                    <m:r>
                      <a:rPr lang="en-US" altLang="zh-CN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+mn-ea"/>
                      </a:rPr>
                      <m:t>4</m:t>
                    </m:r>
                  </m:oMath>
                </a14:m>
                <a:endParaRPr lang="en-US" altLang="zh-CN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－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13.34</a:t>
                </a:r>
                <a:endParaRPr lang="zh-CN" altLang="en-US" sz="3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618431-80B1-3314-F539-A000C074F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7" y="1056118"/>
                <a:ext cx="11758304" cy="3956019"/>
              </a:xfrm>
              <a:prstGeom prst="rect">
                <a:avLst/>
              </a:prstGeom>
              <a:blipFill>
                <a:blip r:embed="rId3"/>
                <a:stretch>
                  <a:fillRect l="-1296" b="-4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F16401-D24F-A3AF-A1C0-54FADE27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5" y="234237"/>
            <a:ext cx="11927270" cy="2444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5">
                <a:extLst>
                  <a:ext uri="{FF2B5EF4-FFF2-40B4-BE49-F238E27FC236}">
                    <a16:creationId xmlns:a16="http://schemas.microsoft.com/office/drawing/2014/main" id="{C0C1D389-4DA0-9F30-535E-484C3491E159}"/>
                  </a:ext>
                </a:extLst>
              </p:cNvPr>
              <p:cNvSpPr txBox="1"/>
              <p:nvPr/>
            </p:nvSpPr>
            <p:spPr>
              <a:xfrm>
                <a:off x="2092892" y="2099508"/>
                <a:ext cx="13882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③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</a:rPr>
                  <a:t>⑥⑦</a:t>
                </a:r>
              </a:p>
            </p:txBody>
          </p:sp>
        </mc:Choice>
        <mc:Fallback>
          <p:sp>
            <p:nvSpPr>
              <p:cNvPr id="4" name="文本框 5">
                <a:extLst>
                  <a:ext uri="{FF2B5EF4-FFF2-40B4-BE49-F238E27FC236}">
                    <a16:creationId xmlns:a16="http://schemas.microsoft.com/office/drawing/2014/main" id="{C0C1D389-4DA0-9F30-535E-484C349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892" y="2099508"/>
                <a:ext cx="1388243" cy="461665"/>
              </a:xfrm>
              <a:prstGeom prst="rect">
                <a:avLst/>
              </a:prstGeom>
              <a:blipFill>
                <a:blip r:embed="rId3"/>
                <a:stretch>
                  <a:fillRect l="-3509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5">
                <a:extLst>
                  <a:ext uri="{FF2B5EF4-FFF2-40B4-BE49-F238E27FC236}">
                    <a16:creationId xmlns:a16="http://schemas.microsoft.com/office/drawing/2014/main" id="{8DDE2FD9-DB91-7196-485D-DB578F55E009}"/>
                  </a:ext>
                </a:extLst>
              </p:cNvPr>
              <p:cNvSpPr txBox="1"/>
              <p:nvPr/>
            </p:nvSpPr>
            <p:spPr>
              <a:xfrm>
                <a:off x="5814661" y="2099507"/>
                <a:ext cx="16288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③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</a:rPr>
                  <a:t>④⑤⑥</a:t>
                </a:r>
              </a:p>
            </p:txBody>
          </p:sp>
        </mc:Choice>
        <mc:Fallback>
          <p:sp>
            <p:nvSpPr>
              <p:cNvPr id="5" name="文本框 5">
                <a:extLst>
                  <a:ext uri="{FF2B5EF4-FFF2-40B4-BE49-F238E27FC236}">
                    <a16:creationId xmlns:a16="http://schemas.microsoft.com/office/drawing/2014/main" id="{8DDE2FD9-DB91-7196-485D-DB578F55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61" y="2099507"/>
                <a:ext cx="1628876" cy="461665"/>
              </a:xfrm>
              <a:prstGeom prst="rect">
                <a:avLst/>
              </a:prstGeom>
              <a:blipFill>
                <a:blip r:embed="rId4"/>
                <a:stretch>
                  <a:fillRect l="-3371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8D0162-F877-A269-02F3-9E4A7E791ECB}"/>
                  </a:ext>
                </a:extLst>
              </p:cNvPr>
              <p:cNvSpPr txBox="1"/>
              <p:nvPr/>
            </p:nvSpPr>
            <p:spPr>
              <a:xfrm>
                <a:off x="10099108" y="2043359"/>
                <a:ext cx="16288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</a:rPr>
                  <a:t>②⑧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8D0162-F877-A269-02F3-9E4A7E79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108" y="2043359"/>
                <a:ext cx="1628876" cy="461665"/>
              </a:xfrm>
              <a:prstGeom prst="rect">
                <a:avLst/>
              </a:prstGeom>
              <a:blipFill>
                <a:blip r:embed="rId5"/>
                <a:stretch>
                  <a:fillRect l="-3371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6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294</Words>
  <Application>Microsoft Office PowerPoint</Application>
  <PresentationFormat>宽屏</PresentationFormat>
  <Paragraphs>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86151</dc:creator>
  <cp:lastModifiedBy>997545762@qq.com</cp:lastModifiedBy>
  <cp:revision>24</cp:revision>
  <dcterms:created xsi:type="dcterms:W3CDTF">2023-08-09T12:44:55Z</dcterms:created>
  <dcterms:modified xsi:type="dcterms:W3CDTF">2025-10-26T15:12:11Z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