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7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6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2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6802-AD3C-4B76-8C03-9772AC22BB4D}" type="datetimeFigureOut">
              <a:rPr lang="zh-CN" altLang="en-US" smtClean="0"/>
              <a:t>2013/4/17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AC89-DE6A-4DCC-B75C-6D58FCEEC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前两</a:t>
            </a:r>
            <a:r>
              <a:rPr lang="zh-CN" altLang="en-US" dirty="0" smtClean="0"/>
              <a:t>次作业汇总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张涛</a:t>
            </a:r>
            <a:endParaRPr lang="en-US" altLang="zh-CN" dirty="0" smtClean="0"/>
          </a:p>
          <a:p>
            <a:r>
              <a:rPr lang="en-US" altLang="zh-CN" dirty="0" smtClean="0"/>
              <a:t>2013.4.17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critical</a:t>
            </a:r>
            <a:r>
              <a:rPr lang="zh-CN" altLang="en-US" dirty="0"/>
              <a:t>：</a:t>
            </a:r>
            <a:r>
              <a:rPr lang="zh-CN" altLang="zh-CN" dirty="0" smtClean="0"/>
              <a:t>通过</a:t>
            </a:r>
            <a:r>
              <a:rPr lang="zh-CN" altLang="zh-CN" dirty="0"/>
              <a:t>临界区机制来完成并行的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/>
            <a:r>
              <a:rPr lang="en-US" altLang="zh-CN" dirty="0"/>
              <a:t>l</a:t>
            </a:r>
            <a:r>
              <a:rPr lang="en-US" altLang="zh-CN" dirty="0" smtClean="0"/>
              <a:t>ocked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是</a:t>
            </a:r>
            <a:r>
              <a:rPr lang="zh-CN" altLang="zh-CN" dirty="0"/>
              <a:t>通过锁机制完成的并行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/>
            <a:r>
              <a:rPr lang="en-US" altLang="zh-CN" dirty="0" smtClean="0"/>
              <a:t>reduction</a:t>
            </a:r>
            <a:r>
              <a:rPr lang="zh-CN" altLang="en-US" dirty="0"/>
              <a:t>：</a:t>
            </a:r>
            <a:r>
              <a:rPr lang="zh-CN" altLang="zh-CN" dirty="0" smtClean="0"/>
              <a:t>是</a:t>
            </a:r>
            <a:r>
              <a:rPr lang="zh-CN" altLang="zh-CN" dirty="0"/>
              <a:t>通过规约操作完成的并行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/>
            <a:r>
              <a:rPr lang="en-US" altLang="zh-CN" dirty="0"/>
              <a:t>a</a:t>
            </a:r>
            <a:r>
              <a:rPr lang="en-US" altLang="zh-CN" dirty="0" smtClean="0"/>
              <a:t>tomic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是</a:t>
            </a:r>
            <a:r>
              <a:rPr lang="zh-CN" altLang="zh-CN" dirty="0"/>
              <a:t>通过原子操作完成的并行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/>
            <a:r>
              <a:rPr lang="en-US" altLang="zh-CN" dirty="0" err="1" smtClean="0">
                <a:solidFill>
                  <a:srgbClr val="FF0000"/>
                </a:solidFill>
              </a:rPr>
              <a:t>no_wait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是</a:t>
            </a:r>
            <a:r>
              <a:rPr lang="zh-CN" altLang="zh-CN" dirty="0"/>
              <a:t>通过重新划分循环，使用</a:t>
            </a:r>
            <a:r>
              <a:rPr lang="en-US" altLang="zh-CN" dirty="0" err="1"/>
              <a:t>no_wait</a:t>
            </a:r>
            <a:r>
              <a:rPr lang="zh-CN" altLang="zh-CN" dirty="0"/>
              <a:t>子句完成的并行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anual</a:t>
            </a:r>
            <a:r>
              <a:rPr lang="zh-CN" altLang="en-US" dirty="0"/>
              <a:t>：</a:t>
            </a:r>
            <a:r>
              <a:rPr lang="zh-CN" altLang="zh-CN" dirty="0" smtClean="0"/>
              <a:t>是</a:t>
            </a:r>
            <a:r>
              <a:rPr lang="zh-CN" altLang="zh-CN" dirty="0"/>
              <a:t>通过手动解决数据竞争问题来完成的并行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62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报告中没有测试方案的内容，无法</a:t>
            </a:r>
            <a:r>
              <a:rPr lang="zh-CN" altLang="en-US" dirty="0" smtClean="0"/>
              <a:t>判断测试正确</a:t>
            </a:r>
            <a:r>
              <a:rPr lang="zh-CN" altLang="en-US" dirty="0"/>
              <a:t>与否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只测试一次，波动较大；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内，相同节点不同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的测试方案错误；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程序写错，如调用两次</a:t>
            </a:r>
            <a:r>
              <a:rPr lang="en-US" altLang="zh-CN" dirty="0" err="1" smtClean="0"/>
              <a:t>sendrecv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pingping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Isend</a:t>
            </a:r>
            <a:r>
              <a:rPr lang="zh-CN" altLang="en-US" dirty="0" smtClean="0"/>
              <a:t>后加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大规模测试没有用</a:t>
            </a:r>
            <a:r>
              <a:rPr lang="en-US" altLang="zh-CN" dirty="0" err="1" smtClean="0"/>
              <a:t>bsub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623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7" y="365125"/>
            <a:ext cx="5379979" cy="6048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818" y="17591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13335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mpiexec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I_MPI_PIN_PROCESSOR_LIST 0,1 -n 2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441" y="1389842"/>
            <a:ext cx="19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同一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内测试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440" y="2313172"/>
            <a:ext cx="263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相同节点不同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7462" y="27927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13335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mpiexec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I_MPI_PIN_PROCESSOR_LIST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0,11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-n 2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64127" y="19527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测试方案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0420" y="3456940"/>
            <a:ext cx="263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不同节点测试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5462" y="3936491"/>
            <a:ext cx="56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mpiexec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-n 1 -host c01b02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exe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-n 1 -host c01b03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0962" y="4313966"/>
            <a:ext cx="6666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bsub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-a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intelmpi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-R "span[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ptile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=1]" -q short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-o output -n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      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mpirun.lsf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./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91" y="42862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pingpong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6084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MPI_Barrier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++)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MPI_Send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dest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MPI_Recv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source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b="0" dirty="0" smtClean="0">
                <a:solidFill>
                  <a:srgbClr val="007F00"/>
                </a:solidFill>
                <a:latin typeface="Comic Sans MS" panose="030F0702030302020204" pitchFamily="66" charset="0"/>
              </a:rPr>
              <a:t>/*for*/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time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=(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)/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96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pingping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4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MPI_Barrier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++)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MPI_Isend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dest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MPI_Recv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source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MPI_Wait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(&amp;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&amp;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time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=(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)/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76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sendrecv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011" y="1690688"/>
            <a:ext cx="10982498" cy="36876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MPI_Barrier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++)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MPI_Sendrecv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s_data_type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dest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s_tag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   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source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time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=(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)/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8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926"/>
            <a:ext cx="10515600" cy="54230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MPI_Barrier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++)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zh-CN" altLang="en-US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MPI_Isend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right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]);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MPI_Isend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s_num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s_data_type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left</a:t>
            </a:r>
            <a:r>
              <a:rPr lang="pt-B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s_tag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,&amp;</a:t>
            </a:r>
            <a:r>
              <a:rPr lang="pt-B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request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pt-BR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1</a:t>
            </a:r>
            <a:r>
              <a:rPr lang="pt-B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]);</a:t>
            </a:r>
            <a:endParaRPr lang="pt-BR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MPI_Recv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left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MPI_Recv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1" dirty="0" smtClean="0">
                <a:solidFill>
                  <a:srgbClr val="00007F"/>
                </a:solidFill>
                <a:latin typeface="Verdana" panose="020B0604030504040204" pitchFamily="34" charset="0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*)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r_buffer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%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r_cache_iter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r_offs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r_num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r_data_type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right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r_tag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c_info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communicator</a:t>
            </a:r>
            <a:r>
              <a:rPr lang="en-US" altLang="zh-CN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MPI_Waitall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smtClean="0">
                <a:solidFill>
                  <a:srgbClr val="007F7F"/>
                </a:solidFill>
                <a:latin typeface="Verdana" panose="020B0604030504040204" pitchFamily="34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request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stat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MPI_ERRHAND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ierr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zh-CN" altLang="en-US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MPI_Wtime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endParaRPr lang="en-US" altLang="zh-CN" b="0" dirty="0" smtClean="0">
              <a:solidFill>
                <a:srgbClr val="80808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time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=(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t2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fr-FR" altLang="zh-CN" b="0" dirty="0" smtClean="0">
                <a:solidFill>
                  <a:srgbClr val="808080"/>
                </a:solidFill>
                <a:latin typeface="Verdana" panose="020B0604030504040204" pitchFamily="34" charset="0"/>
              </a:rPr>
              <a:t> 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)/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ITERATIONS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fr-FR" altLang="zh-CN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n_sample</a:t>
            </a:r>
            <a:r>
              <a:rPr lang="fr-FR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49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630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Comic Sans MS</vt:lpstr>
      <vt:lpstr>Times New Roman</vt:lpstr>
      <vt:lpstr>Verdana</vt:lpstr>
      <vt:lpstr>Office 主题</vt:lpstr>
      <vt:lpstr>前两次作业汇总</vt:lpstr>
      <vt:lpstr>第一次作业</vt:lpstr>
      <vt:lpstr>第二次作业</vt:lpstr>
      <vt:lpstr>测试方案</vt:lpstr>
      <vt:lpstr>pingpong</vt:lpstr>
      <vt:lpstr>pingping</vt:lpstr>
      <vt:lpstr>sendrecv</vt:lpstr>
      <vt:lpstr>Exchange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前两次作业汇总</dc:title>
  <dc:creator>tao zhang</dc:creator>
  <cp:lastModifiedBy>tao zhang</cp:lastModifiedBy>
  <cp:revision>12</cp:revision>
  <dcterms:created xsi:type="dcterms:W3CDTF">2013-04-16T14:22:38Z</dcterms:created>
  <dcterms:modified xsi:type="dcterms:W3CDTF">2013-04-17T06:46:13Z</dcterms:modified>
</cp:coreProperties>
</file>