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4278630" y="1803400"/>
            <a:ext cx="3294380" cy="3176270"/>
          </a:xfrm>
          <a:prstGeom prst="ellipse">
            <a:avLst/>
          </a:prstGeom>
          <a:solidFill>
            <a:schemeClr val="accent5">
              <a:lumMod val="50000"/>
              <a:alpha val="5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72535" y="2591435"/>
            <a:ext cx="3294380" cy="3176270"/>
          </a:xfrm>
          <a:prstGeom prst="ellipse">
            <a:avLst/>
          </a:prstGeom>
          <a:solidFill>
            <a:schemeClr val="bg2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00955" y="2591435"/>
            <a:ext cx="3294380" cy="3176270"/>
          </a:xfrm>
          <a:prstGeom prst="ellipse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124575" y="2782570"/>
            <a:ext cx="1292225" cy="136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68800" y="3019425"/>
            <a:ext cx="1736090" cy="110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706110" y="109791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Scep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861300" y="5778500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Sjap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920490" y="576770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Syun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124575" y="4100830"/>
            <a:ext cx="952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11</a:t>
            </a:r>
            <a:r>
              <a:rPr lang="en-US" altLang="zh-CN"/>
              <a:t>,</a:t>
            </a:r>
            <a:r>
              <a:rPr lang="zh-CN" altLang="en-US"/>
              <a:t>270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633720" y="3287395"/>
            <a:ext cx="952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37</a:t>
            </a:r>
            <a:r>
              <a:rPr lang="en-US" altLang="zh-CN"/>
              <a:t>,</a:t>
            </a:r>
            <a:r>
              <a:rPr lang="zh-CN" altLang="en-US"/>
              <a:t>619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142865" y="4164330"/>
            <a:ext cx="9817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14</a:t>
            </a:r>
            <a:r>
              <a:rPr lang="en-US" altLang="zh-CN"/>
              <a:t>,</a:t>
            </a:r>
            <a:r>
              <a:rPr lang="zh-CN" altLang="en-US"/>
              <a:t>006</a:t>
            </a:r>
            <a:r>
              <a:rPr lang="en-US" altLang="zh-CN"/>
              <a:t>k</a:t>
            </a:r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094730" y="4126230"/>
            <a:ext cx="29845" cy="151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34125" y="2644140"/>
            <a:ext cx="2630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13</a:t>
            </a:r>
            <a:r>
              <a:rPr lang="en-US" altLang="zh-CN"/>
              <a:t>,</a:t>
            </a:r>
            <a:r>
              <a:rPr lang="zh-CN" altLang="en-US"/>
              <a:t>031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85940" y="33051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47</a:t>
            </a:r>
            <a:r>
              <a:rPr lang="en-US" altLang="zh-CN"/>
              <a:t>,</a:t>
            </a:r>
            <a:r>
              <a:rPr lang="zh-CN" altLang="en-US"/>
              <a:t>393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094730" y="48971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</a:t>
            </a:r>
            <a:r>
              <a:rPr lang="en-US" altLang="zh-CN"/>
              <a:t>,</a:t>
            </a:r>
            <a:r>
              <a:rPr lang="zh-CN" altLang="en-US"/>
              <a:t>899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353685" y="4897120"/>
            <a:ext cx="979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</a:t>
            </a:r>
            <a:r>
              <a:rPr lang="en-US" altLang="zh-CN"/>
              <a:t>,</a:t>
            </a:r>
            <a:r>
              <a:rPr lang="zh-CN" altLang="en-US"/>
              <a:t>566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634865" y="2735580"/>
            <a:ext cx="1102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273</a:t>
            </a:r>
            <a:r>
              <a:rPr lang="en-US" altLang="zh-CN"/>
              <a:t>,</a:t>
            </a:r>
            <a:r>
              <a:rPr lang="zh-CN" altLang="en-US"/>
              <a:t>639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224655" y="3431540"/>
            <a:ext cx="1065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332</a:t>
            </a:r>
            <a:r>
              <a:rPr lang="en-US" altLang="zh-CN"/>
              <a:t>,</a:t>
            </a:r>
            <a:r>
              <a:rPr lang="zh-CN" altLang="en-US"/>
              <a:t>857</a:t>
            </a:r>
            <a:r>
              <a:rPr lang="en-US" altLang="zh-CN"/>
              <a:t>k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Arial Black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lzy</dc:creator>
  <cp:lastModifiedBy>lzy</cp:lastModifiedBy>
  <cp:revision>2</cp:revision>
  <dcterms:created xsi:type="dcterms:W3CDTF">2023-09-18T14:09:40Z</dcterms:created>
  <dcterms:modified xsi:type="dcterms:W3CDTF">2023-09-18T14:09:40Z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2052-11.1.0.11704</vt:lpwstr>
  </property>
  <property fmtid="{D5CDD505-2E9C-101B-9397-08002B2CF9AE}" pid="3" name="ICV">
    <vt:lpwstr/>
  </property>
</Properties>
</file>