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429"/>
    <p:restoredTop sz="94657"/>
  </p:normalViewPr>
  <p:slideViewPr>
    <p:cSldViewPr snapToGrid="0" snapToObjects="1">
      <p:cViewPr varScale="1">
        <p:scale>
          <a:sx n="98" d="100"/>
          <a:sy n="98" d="100"/>
        </p:scale>
        <p:origin x="2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6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3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74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8461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76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97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158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76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7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8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9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07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3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1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7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5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63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161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FF07-DA60-8E4D-B497-FECDC9001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‘fucking lesbian twins’ and other queer tropes in rap music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BF2A5-4C88-EC4A-91D8-6D3B057172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Olivia </a:t>
            </a:r>
            <a:r>
              <a:rPr lang="en-US" dirty="0" err="1"/>
              <a:t>d’Aliberti</a:t>
            </a:r>
            <a:endParaRPr lang="en-US" dirty="0"/>
          </a:p>
        </p:txBody>
      </p:sp>
      <p:pic>
        <p:nvPicPr>
          <p:cNvPr id="1026" name="Picture 2" descr="No Way Randy GIF by Zack Kantor - Find &amp; Share on GIPHY">
            <a:extLst>
              <a:ext uri="{FF2B5EF4-FFF2-40B4-BE49-F238E27FC236}">
                <a16:creationId xmlns:a16="http://schemas.microsoft.com/office/drawing/2014/main" id="{36153CA6-4CD7-AC44-91B3-61AE9D9CB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5" y="3225799"/>
            <a:ext cx="5593023" cy="312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19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43164-CBBB-5B46-A166-A6FDE814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955" y="764373"/>
            <a:ext cx="9107245" cy="1293028"/>
          </a:xfrm>
        </p:spPr>
        <p:txBody>
          <a:bodyPr/>
          <a:lstStyle/>
          <a:p>
            <a:r>
              <a:rPr lang="en-US" dirty="0"/>
              <a:t>When Is queerness referenced?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B4545-719E-1246-A81B-46F9DC582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Three primary use-cases of queer women as a lyrical device:</a:t>
            </a:r>
          </a:p>
          <a:p>
            <a:pPr>
              <a:lnSpc>
                <a:spcPct val="200000"/>
              </a:lnSpc>
            </a:pPr>
            <a:r>
              <a:rPr lang="en-US" dirty="0"/>
              <a:t>A testament to the power of the artists manhood/ physical allure</a:t>
            </a:r>
          </a:p>
          <a:p>
            <a:pPr>
              <a:lnSpc>
                <a:spcPct val="200000"/>
              </a:lnSpc>
            </a:pPr>
            <a:r>
              <a:rPr lang="en-US" dirty="0"/>
              <a:t>A way to delineate/define/other homosexuality</a:t>
            </a:r>
          </a:p>
          <a:p>
            <a:pPr>
              <a:lnSpc>
                <a:spcPct val="200000"/>
              </a:lnSpc>
            </a:pPr>
            <a:r>
              <a:rPr lang="en-US" dirty="0"/>
              <a:t>To attract attention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* As evidence, I look at rap lyrics by well known rap artists in some of their most popular songs; highlighting that there is community-level support (as shown by song/artist popularity) for the type of language commonly used to refer to queer women.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4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C771C-043B-2648-8E1D-D1AEC806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Manhood Defended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2ABBB-B0AF-C94C-97FA-150EEA7A3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primarily occurs as a brag, to highlight the sexual prowess of men. The trope should be seen as an extension of widespread objectification of women: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FAAD978-8D61-9C4C-B3AE-2CE37CE3B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720414"/>
              </p:ext>
            </p:extLst>
          </p:nvPr>
        </p:nvGraphicFramePr>
        <p:xfrm>
          <a:off x="685800" y="3429000"/>
          <a:ext cx="10820400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9312">
                  <a:extLst>
                    <a:ext uri="{9D8B030D-6E8A-4147-A177-3AD203B41FA5}">
                      <a16:colId xmlns:a16="http://schemas.microsoft.com/office/drawing/2014/main" val="3139709139"/>
                    </a:ext>
                  </a:extLst>
                </a:gridCol>
                <a:gridCol w="2689312">
                  <a:extLst>
                    <a:ext uri="{9D8B030D-6E8A-4147-A177-3AD203B41FA5}">
                      <a16:colId xmlns:a16="http://schemas.microsoft.com/office/drawing/2014/main" val="3380059247"/>
                    </a:ext>
                  </a:extLst>
                </a:gridCol>
                <a:gridCol w="5441776">
                  <a:extLst>
                    <a:ext uri="{9D8B030D-6E8A-4147-A177-3AD203B41FA5}">
                      <a16:colId xmlns:a16="http://schemas.microsoft.com/office/drawing/2014/main" val="1024411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Lyric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 Grammar  (Hot Shit)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win now (Woo!), fucking lesbian twins 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24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Well, I’d do anything for a blonde dyke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403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Notorious B.I.G.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what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here to excite and throw dick to dykes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62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376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34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1AEA-3358-C749-8A67-F77E10CC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Delineate Homosexuality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A6A07C-4F09-0C4E-91C1-36E540B9A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408745"/>
              </p:ext>
            </p:extLst>
          </p:nvPr>
        </p:nvGraphicFramePr>
        <p:xfrm>
          <a:off x="685800" y="3304941"/>
          <a:ext cx="10900954" cy="2392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397091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80059247"/>
                    </a:ext>
                  </a:extLst>
                </a:gridCol>
                <a:gridCol w="5482288">
                  <a:extLst>
                    <a:ext uri="{9D8B030D-6E8A-4147-A177-3AD203B41FA5}">
                      <a16:colId xmlns:a16="http://schemas.microsoft.com/office/drawing/2014/main" val="1024411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Lyric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Lil 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 Ranger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a dyke </a:t>
                      </a:r>
                      <a:r>
                        <a:rPr lang="en-US" dirty="0" err="1"/>
                        <a:t>‘cause</a:t>
                      </a:r>
                      <a:r>
                        <a:rPr lang="en-US" dirty="0"/>
                        <a:t> your man a pussy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24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 Cole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Autograph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Want you to feel something new, that’s how a dyke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403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Kanye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Don’tLike.1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But unless they use a strap-on, then they not dykes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62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376661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DB2BC-0390-8F48-B512-2C9184302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often used to subjugate the status of queer women (and/or the status of men in women’s lives). These three examples show three different ways this may occur:</a:t>
            </a:r>
          </a:p>
        </p:txBody>
      </p:sp>
    </p:spTree>
    <p:extLst>
      <p:ext uri="{BB962C8B-B14F-4D97-AF65-F5344CB8AC3E}">
        <p14:creationId xmlns:p14="http://schemas.microsoft.com/office/powerpoint/2010/main" val="280250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3BE8-B935-694F-8F0C-C66DC241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Attracting “attention”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FF62E-4635-DE48-91BC-09168FFDC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Used more by female rap artists, as a way to appear “different” and/or attract a queer base – not inherent to rap, but still notable. The problem with this use of queer women in rap is that it reinforces the notion </a:t>
            </a:r>
            <a:r>
              <a:rPr lang="en-US"/>
              <a:t>of being LGBT as a </a:t>
            </a:r>
            <a:r>
              <a:rPr lang="en-US" dirty="0"/>
              <a:t>”phase”. It can be done correctly, but the following cases are #problematic: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6EAFCE-2394-414F-9483-6A2A01B08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297967"/>
              </p:ext>
            </p:extLst>
          </p:nvPr>
        </p:nvGraphicFramePr>
        <p:xfrm>
          <a:off x="685800" y="3738880"/>
          <a:ext cx="10900954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397091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80059247"/>
                    </a:ext>
                  </a:extLst>
                </a:gridCol>
                <a:gridCol w="5482288">
                  <a:extLst>
                    <a:ext uri="{9D8B030D-6E8A-4147-A177-3AD203B41FA5}">
                      <a16:colId xmlns:a16="http://schemas.microsoft.com/office/drawing/2014/main" val="1024411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Lyric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Nicki Minaj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Say 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Used to be Bi, but now I’m just Hetro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24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Cardi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Girls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steal your bitch, have her down with the scissor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403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62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376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8040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{42C93C9E-39C3-CA48-BDD1-F3D40FE890E6}tf10001079</Template>
  <TotalTime>179</TotalTime>
  <Words>376</Words>
  <Application>Microsoft Macintosh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‘fucking lesbian twins’ and other queer tropes in rap music</vt:lpstr>
      <vt:lpstr>When Is queerness referenced?</vt:lpstr>
      <vt:lpstr>Manhood Defended</vt:lpstr>
      <vt:lpstr>Delineate Homosexuality</vt:lpstr>
      <vt:lpstr>Attracting “attention”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d'Aliberti</dc:creator>
  <cp:lastModifiedBy>Olivia d'Aliberti</cp:lastModifiedBy>
  <cp:revision>8</cp:revision>
  <dcterms:created xsi:type="dcterms:W3CDTF">2020-10-04T13:46:20Z</dcterms:created>
  <dcterms:modified xsi:type="dcterms:W3CDTF">2020-10-12T14:54:30Z</dcterms:modified>
</cp:coreProperties>
</file>