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258" r:id="rId4"/>
    <p:sldId id="277" r:id="rId5"/>
    <p:sldId id="263" r:id="rId6"/>
    <p:sldId id="264" r:id="rId7"/>
    <p:sldId id="300" r:id="rId8"/>
    <p:sldId id="269" r:id="rId9"/>
    <p:sldId id="261" r:id="rId10"/>
    <p:sldId id="301" r:id="rId11"/>
    <p:sldId id="302" r:id="rId12"/>
    <p:sldId id="303" r:id="rId13"/>
    <p:sldId id="304" r:id="rId14"/>
    <p:sldId id="268" r:id="rId15"/>
    <p:sldId id="272" r:id="rId16"/>
    <p:sldId id="271" r:id="rId17"/>
  </p:sldIdLst>
  <p:sldSz cx="9144000" cy="5143500" type="screen16x9"/>
  <p:notesSz cx="6858000" cy="9144000"/>
  <p:embeddedFontLst>
    <p:embeddedFont>
      <p:font typeface="Fira Code" panose="020B0809050000020004" pitchFamily="49"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E5B89F-ED0B-4655-8528-8A46C8894E74}">
  <a:tblStyle styleId="{A8E5B89F-ED0B-4655-8528-8A46C8894E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444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557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73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737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e7b3cc9d3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e7b3cc9d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99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7f9c668d6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7f9c668d6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69" name="Google Shape;169;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6" r:id="rId12"/>
    <p:sldLayoutId id="2147483669" r:id="rId13"/>
    <p:sldLayoutId id="2147483670" r:id="rId14"/>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Algoritmos </a:t>
            </a:r>
            <a:r>
              <a:rPr lang="en" dirty="0">
                <a:solidFill>
                  <a:schemeClr val="accent2"/>
                </a:solidFill>
              </a:rPr>
              <a:t>‘Paralelos’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65300"/>
            <a:ext cx="6202800" cy="112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Liván Herrera &gt;</a:t>
            </a:r>
          </a:p>
          <a:p>
            <a:pPr marL="0" indent="0"/>
            <a:r>
              <a:rPr lang="en-US" dirty="0"/>
              <a:t>&lt; Carlos Acosta &gt;</a:t>
            </a:r>
          </a:p>
          <a:p>
            <a:pPr marL="0" indent="0"/>
            <a:r>
              <a:rPr lang="en-US" dirty="0"/>
              <a:t>&lt; Esmirna Estrella &gt;</a:t>
            </a:r>
            <a:endParaRPr lang="en" dirty="0"/>
          </a:p>
          <a:p>
            <a:pPr marL="0" lvl="0" indent="0" algn="l" rtl="0">
              <a:spcBef>
                <a:spcPts val="0"/>
              </a:spcBef>
              <a:spcAft>
                <a:spcPts val="0"/>
              </a:spcAft>
              <a:buNone/>
            </a:pP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61" name="Google Shape;461;p27"/>
          <p:cNvSpPr txBox="1">
            <a:spLocks noGrp="1"/>
          </p:cNvSpPr>
          <p:nvPr>
            <p:ph type="subTitle" idx="2"/>
          </p:nvPr>
        </p:nvSpPr>
        <p:spPr>
          <a:xfrm>
            <a:off x="1788724" y="1761800"/>
            <a:ext cx="6854529"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6"/>
                </a:solidFill>
              </a:rPr>
              <a:t>[</a:t>
            </a:r>
            <a:r>
              <a:rPr lang="en" sz="2800" dirty="0">
                <a:solidFill>
                  <a:schemeClr val="accent1"/>
                </a:solidFill>
              </a:rPr>
              <a:t>Búsqueda &amp;</a:t>
            </a:r>
            <a:r>
              <a:rPr lang="en" sz="2800" dirty="0">
                <a:solidFill>
                  <a:schemeClr val="lt1"/>
                </a:solidFill>
              </a:rPr>
              <a:t> </a:t>
            </a:r>
            <a:r>
              <a:rPr lang="en" sz="2800" dirty="0">
                <a:solidFill>
                  <a:schemeClr val="lt2"/>
                </a:solidFill>
              </a:rPr>
              <a:t>Ordenamiento</a:t>
            </a:r>
            <a:r>
              <a:rPr lang="en" sz="2800" dirty="0">
                <a:solidFill>
                  <a:schemeClr val="accent6"/>
                </a:solidFill>
              </a:rPr>
              <a:t>] </a:t>
            </a:r>
            <a:endParaRPr sz="2800"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1" name="Google Shape;458;p27">
            <a:extLst>
              <a:ext uri="{FF2B5EF4-FFF2-40B4-BE49-F238E27FC236}">
                <a16:creationId xmlns:a16="http://schemas.microsoft.com/office/drawing/2014/main" id="{B57F31A8-418E-405B-8DDB-57182D0A7F6E}"/>
              </a:ext>
            </a:extLst>
          </p:cNvPr>
          <p:cNvSpPr txBox="1">
            <a:spLocks/>
          </p:cNvSpPr>
          <p:nvPr/>
        </p:nvSpPr>
        <p:spPr>
          <a:xfrm>
            <a:off x="2231025" y="2247800"/>
            <a:ext cx="5788800" cy="51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ira Code"/>
              <a:buNone/>
              <a:defRPr sz="3000" b="0" i="0" u="none" strike="noStrike" cap="none">
                <a:solidFill>
                  <a:schemeClr val="lt1"/>
                </a:solidFill>
                <a:latin typeface="Fira Code"/>
                <a:ea typeface="Fira Code"/>
                <a:cs typeface="Fira Code"/>
                <a:sym typeface="Fira Code"/>
              </a:defRPr>
            </a:lvl1pPr>
            <a:lvl2pPr marR="0" lvl="1"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2pPr>
            <a:lvl3pPr marR="0" lvl="2"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3pPr>
            <a:lvl4pPr marR="0" lvl="3"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4pPr>
            <a:lvl5pPr marR="0" lvl="4"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5pPr>
            <a:lvl6pPr marR="0" lvl="5"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6pPr>
            <a:lvl7pPr marR="0" lvl="6"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7pPr>
            <a:lvl8pPr marR="0" lvl="7"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8pPr>
            <a:lvl9pPr marR="0" lvl="8"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9pPr>
          </a:lstStyle>
          <a:p>
            <a:r>
              <a:rPr lang="en-US" sz="2400" dirty="0" err="1">
                <a:solidFill>
                  <a:schemeClr val="accent2"/>
                </a:solidFill>
              </a:rPr>
              <a:t>Integrantes</a:t>
            </a:r>
            <a:r>
              <a:rPr lang="en-US" sz="2400" dirty="0">
                <a:solidFill>
                  <a:schemeClr val="accent2"/>
                </a:solidFill>
              </a:rPr>
              <a:t> </a:t>
            </a:r>
            <a:r>
              <a:rPr lang="en-US" sz="2400" dirty="0">
                <a:solidFill>
                  <a:schemeClr val="accent3"/>
                </a:solidFill>
              </a:rPr>
              <a:t>{</a:t>
            </a:r>
          </a:p>
        </p:txBody>
      </p:sp>
      <p:sp>
        <p:nvSpPr>
          <p:cNvPr id="12" name="Google Shape;464;p27">
            <a:extLst>
              <a:ext uri="{FF2B5EF4-FFF2-40B4-BE49-F238E27FC236}">
                <a16:creationId xmlns:a16="http://schemas.microsoft.com/office/drawing/2014/main" id="{4CA1E9B6-29F7-46C8-872C-606E5A72A3F4}"/>
              </a:ext>
            </a:extLst>
          </p:cNvPr>
          <p:cNvSpPr txBox="1"/>
          <p:nvPr/>
        </p:nvSpPr>
        <p:spPr>
          <a:xfrm>
            <a:off x="4962938" y="3204816"/>
            <a:ext cx="506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chemeClr val="accent3"/>
                </a:solidFill>
                <a:latin typeface="Fira Code"/>
                <a:ea typeface="Fira Code"/>
                <a:cs typeface="Fira Code"/>
                <a:sym typeface="Fira Code"/>
              </a:rPr>
              <a:t>}</a:t>
            </a:r>
            <a:endParaRPr sz="2400" dirty="0">
              <a:solidFill>
                <a:schemeClr val="accent3"/>
              </a:solidFill>
              <a:latin typeface="Fira Code"/>
              <a:ea typeface="Fira Code"/>
              <a:cs typeface="Fira Code"/>
              <a:sym typeface="Fira Cod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704367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 Búsqueda Binaria;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374951" y="2036570"/>
            <a:ext cx="3495714" cy="113822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solidFill>
                  <a:schemeClr val="bg1">
                    <a:lumMod val="20000"/>
                    <a:lumOff val="80000"/>
                  </a:schemeClr>
                </a:solidFill>
              </a:rPr>
              <a:t>‘</a:t>
            </a:r>
            <a:r>
              <a:rPr lang="es-ES" dirty="0">
                <a:solidFill>
                  <a:schemeClr val="bg1">
                    <a:lumMod val="20000"/>
                    <a:lumOff val="80000"/>
                  </a:schemeClr>
                </a:solidFill>
              </a:rPr>
              <a:t>Este método se conoce por ser más eficiente que la búsqueda secuencial, pero este sólo puede ser aplicado sobre vectores o listas de datos ordenados. Aquí no se hace un recorrido de principio a fin, lo que se hace es delimitar progresivamente el espacio de búsqueda hasta que llegue al elemento buscado.</a:t>
            </a:r>
            <a:r>
              <a:rPr lang="en" dirty="0">
                <a:solidFill>
                  <a:schemeClr val="bg1">
                    <a:lumMod val="20000"/>
                    <a:lumOff val="80000"/>
                  </a:schemeClr>
                </a:solidFill>
              </a:rPr>
              <a:t>’</a:t>
            </a:r>
            <a:endParaRPr dirty="0">
              <a:solidFill>
                <a:schemeClr val="bg1">
                  <a:lumMod val="20000"/>
                  <a:lumOff val="80000"/>
                </a:schemeClr>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accent6"/>
                  </a:solidFill>
                  <a:latin typeface="Fira Code"/>
                  <a:ea typeface="Fira Code"/>
                  <a:cs typeface="Fira Code"/>
                  <a:sym typeface="Fira Code"/>
                </a:rPr>
                <a:t>}</a:t>
              </a:r>
              <a:endParaRPr sz="3000" dirty="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1" name="Imagen 10">
            <a:extLst>
              <a:ext uri="{FF2B5EF4-FFF2-40B4-BE49-F238E27FC236}">
                <a16:creationId xmlns:a16="http://schemas.microsoft.com/office/drawing/2014/main" id="{DAED018F-3523-44DE-9908-BC581E063902}"/>
              </a:ext>
            </a:extLst>
          </p:cNvPr>
          <p:cNvPicPr/>
          <p:nvPr/>
        </p:nvPicPr>
        <p:blipFill rotWithShape="1">
          <a:blip r:embed="rId3"/>
          <a:srcRect l="9775" t="19384" r="37019" b="18495"/>
          <a:stretch/>
        </p:blipFill>
        <p:spPr bwMode="auto">
          <a:xfrm>
            <a:off x="5050974" y="1324375"/>
            <a:ext cx="3834912" cy="26126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70053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704367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B050"/>
                </a:solidFill>
              </a:rPr>
              <a:t>03 Ordenamiento de Burbuja;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1294" y="1111735"/>
            <a:ext cx="6843073" cy="113822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solidFill>
                  <a:schemeClr val="accent2">
                    <a:lumMod val="40000"/>
                    <a:lumOff val="60000"/>
                  </a:schemeClr>
                </a:solidFill>
              </a:rPr>
              <a:t>‘</a:t>
            </a:r>
            <a:r>
              <a:rPr lang="es-ES" dirty="0">
                <a:solidFill>
                  <a:schemeClr val="accent2">
                    <a:lumMod val="40000"/>
                    <a:lumOff val="60000"/>
                  </a:schemeClr>
                </a:solidFill>
              </a:rPr>
              <a:t>Este es un algoritmo que nos permite ordenar vectores o matrices. Se basa en recorrer el array un cierto número de veces, comparando pares de valores que ocupan posiciones adyacentes (0-1,1-2, ...). Si ambos datos no están ordenados, se intercambian. Esta operación se repite n-1 veces</a:t>
            </a:r>
            <a:r>
              <a:rPr lang="en" dirty="0">
                <a:solidFill>
                  <a:schemeClr val="accent2">
                    <a:lumMod val="40000"/>
                    <a:lumOff val="60000"/>
                  </a:schemeClr>
                </a:solidFill>
              </a:rPr>
              <a:t>’</a:t>
            </a:r>
            <a:endParaRPr dirty="0">
              <a:solidFill>
                <a:schemeClr val="accent2">
                  <a:lumMod val="40000"/>
                  <a:lumOff val="60000"/>
                </a:schemeClr>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accent6"/>
                  </a:solidFill>
                  <a:latin typeface="Fira Code"/>
                  <a:ea typeface="Fira Code"/>
                  <a:cs typeface="Fira Code"/>
                  <a:sym typeface="Fira Code"/>
                </a:rPr>
                <a:t>}</a:t>
              </a:r>
              <a:endParaRPr sz="3000" dirty="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1" name="Imagen 10">
            <a:extLst>
              <a:ext uri="{FF2B5EF4-FFF2-40B4-BE49-F238E27FC236}">
                <a16:creationId xmlns:a16="http://schemas.microsoft.com/office/drawing/2014/main" id="{F02117AD-1819-4170-8BA1-4390B23ADCF1}"/>
              </a:ext>
            </a:extLst>
          </p:cNvPr>
          <p:cNvPicPr/>
          <p:nvPr/>
        </p:nvPicPr>
        <p:blipFill rotWithShape="1">
          <a:blip r:embed="rId3"/>
          <a:srcRect l="9775" t="37059" r="45674" b="17047"/>
          <a:stretch/>
        </p:blipFill>
        <p:spPr bwMode="auto">
          <a:xfrm>
            <a:off x="3037115" y="2340413"/>
            <a:ext cx="3951429" cy="22638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839373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704367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lumMod val="75000"/>
                  </a:schemeClr>
                </a:solidFill>
              </a:rPr>
              <a:t>04 Quick Sort;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1294" y="1111735"/>
            <a:ext cx="3830858" cy="315546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solidFill>
                  <a:schemeClr val="accent1">
                    <a:lumMod val="60000"/>
                    <a:lumOff val="40000"/>
                  </a:schemeClr>
                </a:solidFill>
              </a:rPr>
              <a:t>‘</a:t>
            </a:r>
            <a:r>
              <a:rPr lang="es-ES" dirty="0">
                <a:solidFill>
                  <a:schemeClr val="accent1">
                    <a:lumMod val="60000"/>
                    <a:lumOff val="40000"/>
                  </a:schemeClr>
                </a:solidFill>
              </a:rPr>
              <a:t>Es un algoritmo ordenado muy eficiente y es un poco más complejo que el de ordenamiento de burbuja y el método de inserción. Una de las desventajas de este algoritmo es que su codificación es compleja y debemos hacer uso de la recursividad.</a:t>
            </a:r>
            <a:r>
              <a:rPr lang="en" dirty="0">
                <a:solidFill>
                  <a:schemeClr val="accent1">
                    <a:lumMod val="60000"/>
                    <a:lumOff val="40000"/>
                  </a:schemeClr>
                </a:solidFill>
              </a:rPr>
              <a:t>’</a:t>
            </a:r>
            <a:endParaRPr dirty="0">
              <a:solidFill>
                <a:schemeClr val="accent1">
                  <a:lumMod val="60000"/>
                  <a:lumOff val="40000"/>
                </a:schemeClr>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accent6"/>
                  </a:solidFill>
                  <a:latin typeface="Fira Code"/>
                  <a:ea typeface="Fira Code"/>
                  <a:cs typeface="Fira Code"/>
                  <a:sym typeface="Fira Code"/>
                </a:rPr>
                <a:t>}</a:t>
              </a:r>
              <a:endParaRPr sz="3000" dirty="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2" name="Imagen 11">
            <a:extLst>
              <a:ext uri="{FF2B5EF4-FFF2-40B4-BE49-F238E27FC236}">
                <a16:creationId xmlns:a16="http://schemas.microsoft.com/office/drawing/2014/main" id="{A65E7B69-89ED-4C30-9B37-124A8B40A941}"/>
              </a:ext>
            </a:extLst>
          </p:cNvPr>
          <p:cNvPicPr/>
          <p:nvPr/>
        </p:nvPicPr>
        <p:blipFill rotWithShape="1">
          <a:blip r:embed="rId3"/>
          <a:srcRect l="7372" t="11973" r="64583" b="9350"/>
          <a:stretch/>
        </p:blipFill>
        <p:spPr bwMode="auto">
          <a:xfrm>
            <a:off x="5675204" y="621250"/>
            <a:ext cx="2499966" cy="39796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796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704367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C000"/>
                </a:solidFill>
              </a:rPr>
              <a:t>05 Inserción;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1294" y="1111735"/>
            <a:ext cx="6843073" cy="113822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solidFill>
                  <a:schemeClr val="tx2">
                    <a:lumMod val="40000"/>
                    <a:lumOff val="60000"/>
                  </a:schemeClr>
                </a:solidFill>
              </a:rPr>
              <a:t>‘</a:t>
            </a:r>
            <a:r>
              <a:rPr lang="es-ES" dirty="0">
                <a:solidFill>
                  <a:schemeClr val="tx2">
                    <a:lumMod val="40000"/>
                    <a:lumOff val="60000"/>
                  </a:schemeClr>
                </a:solidFill>
              </a:rPr>
              <a:t>Es un algoritmo de ordenación de matrices. Este funciona recorriendo cada elemento del array y para cada uno de esos elementos se comprueba si esta ordenado o no. Para saber si el elemento se encuentra ordenado tiene que cumplirse que un elemento a sea menor o igual que el elemento siguiente.</a:t>
            </a:r>
            <a:r>
              <a:rPr lang="en" dirty="0">
                <a:solidFill>
                  <a:schemeClr val="tx2">
                    <a:lumMod val="40000"/>
                    <a:lumOff val="60000"/>
                  </a:schemeClr>
                </a:solidFill>
              </a:rPr>
              <a:t>’</a:t>
            </a:r>
            <a:endParaRPr dirty="0">
              <a:solidFill>
                <a:schemeClr val="tx2">
                  <a:lumMod val="40000"/>
                  <a:lumOff val="60000"/>
                </a:schemeClr>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accent6"/>
                  </a:solidFill>
                  <a:latin typeface="Fira Code"/>
                  <a:ea typeface="Fira Code"/>
                  <a:cs typeface="Fira Code"/>
                  <a:sym typeface="Fira Code"/>
                </a:rPr>
                <a:t>}</a:t>
              </a:r>
              <a:endParaRPr sz="3000" dirty="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2" name="Imagen 11">
            <a:extLst>
              <a:ext uri="{FF2B5EF4-FFF2-40B4-BE49-F238E27FC236}">
                <a16:creationId xmlns:a16="http://schemas.microsoft.com/office/drawing/2014/main" id="{A7FF829E-8741-403B-BF89-F129783F02B5}"/>
              </a:ext>
            </a:extLst>
          </p:cNvPr>
          <p:cNvPicPr/>
          <p:nvPr/>
        </p:nvPicPr>
        <p:blipFill rotWithShape="1">
          <a:blip r:embed="rId3"/>
          <a:srcRect l="9592" t="44781" r="46423" b="15759"/>
          <a:stretch/>
        </p:blipFill>
        <p:spPr bwMode="auto">
          <a:xfrm>
            <a:off x="2748267" y="2292929"/>
            <a:ext cx="4529125" cy="23040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99393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3"/>
        <p:cNvGrpSpPr/>
        <p:nvPr/>
      </p:nvGrpSpPr>
      <p:grpSpPr>
        <a:xfrm>
          <a:off x="0" y="0"/>
          <a:ext cx="0" cy="0"/>
          <a:chOff x="0" y="0"/>
          <a:chExt cx="0" cy="0"/>
        </a:xfrm>
      </p:grpSpPr>
      <p:sp>
        <p:nvSpPr>
          <p:cNvPr id="814" name="Google Shape;814;p39"/>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Resultados</a:t>
            </a:r>
            <a:r>
              <a:rPr lang="en" dirty="0">
                <a:solidFill>
                  <a:schemeClr val="accent6"/>
                </a:solidFill>
              </a:rPr>
              <a:t>{</a:t>
            </a:r>
            <a:r>
              <a:rPr lang="en" dirty="0"/>
              <a:t> </a:t>
            </a:r>
            <a:br>
              <a:rPr lang="en" dirty="0"/>
            </a:br>
            <a:r>
              <a:rPr lang="en" dirty="0">
                <a:solidFill>
                  <a:schemeClr val="accent1"/>
                </a:solidFill>
              </a:rPr>
              <a:t>Tiempo de cada Algoritmo</a:t>
            </a:r>
            <a:endParaRPr dirty="0">
              <a:solidFill>
                <a:schemeClr val="accent1"/>
              </a:solidFill>
            </a:endParaRPr>
          </a:p>
        </p:txBody>
      </p:sp>
      <p:sp>
        <p:nvSpPr>
          <p:cNvPr id="815" name="Google Shape;815;p39"/>
          <p:cNvSpPr txBox="1"/>
          <p:nvPr/>
        </p:nvSpPr>
        <p:spPr>
          <a:xfrm>
            <a:off x="710125" y="2395800"/>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816" name="Google Shape;816;p39"/>
          <p:cNvCxnSpPr>
            <a:endCxn id="815" idx="0"/>
          </p:cNvCxnSpPr>
          <p:nvPr/>
        </p:nvCxnSpPr>
        <p:spPr>
          <a:xfrm>
            <a:off x="963175" y="1954200"/>
            <a:ext cx="0" cy="441600"/>
          </a:xfrm>
          <a:prstGeom prst="straightConnector1">
            <a:avLst/>
          </a:prstGeom>
          <a:noFill/>
          <a:ln w="9525" cap="flat" cmpd="sng">
            <a:solidFill>
              <a:schemeClr val="accent4"/>
            </a:solidFill>
            <a:prstDash val="solid"/>
            <a:round/>
            <a:headEnd type="none" w="med" len="med"/>
            <a:tailEnd type="none" w="med" len="med"/>
          </a:ln>
        </p:spPr>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67" name="Google Shape;867;p43"/>
          <p:cNvSpPr txBox="1">
            <a:spLocks noGrp="1"/>
          </p:cNvSpPr>
          <p:nvPr>
            <p:ph type="body" idx="1"/>
          </p:nvPr>
        </p:nvSpPr>
        <p:spPr>
          <a:xfrm>
            <a:off x="1036417" y="2909950"/>
            <a:ext cx="6689100" cy="21229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err="1"/>
              <a:t>Algoritmos</a:t>
            </a:r>
            <a:r>
              <a:rPr lang="en-US" sz="1100" dirty="0"/>
              <a:t> de </a:t>
            </a:r>
            <a:r>
              <a:rPr lang="en-US" sz="1100" dirty="0" err="1"/>
              <a:t>Búsqueda</a:t>
            </a:r>
            <a:endParaRPr lang="en-US" sz="1100" dirty="0"/>
          </a:p>
          <a:p>
            <a:pPr marL="0" lvl="0" indent="0" algn="l" rtl="0">
              <a:spcBef>
                <a:spcPts val="0"/>
              </a:spcBef>
              <a:spcAft>
                <a:spcPts val="0"/>
              </a:spcAft>
              <a:buNone/>
            </a:pPr>
            <a:r>
              <a:rPr lang="en-US" sz="1100" dirty="0"/>
              <a:t>	</a:t>
            </a:r>
            <a:r>
              <a:rPr lang="en" sz="1000" dirty="0"/>
              <a:t> &gt; </a:t>
            </a:r>
            <a:r>
              <a:rPr lang="en-US" sz="1100" dirty="0" err="1"/>
              <a:t>Búsqueda</a:t>
            </a:r>
            <a:r>
              <a:rPr lang="en-US" sz="1100" dirty="0"/>
              <a:t> </a:t>
            </a:r>
            <a:r>
              <a:rPr lang="en-US" sz="1100" dirty="0" err="1"/>
              <a:t>Secuencial</a:t>
            </a:r>
            <a:r>
              <a:rPr lang="en-US" sz="1100" dirty="0"/>
              <a:t>: 77.535 µs </a:t>
            </a:r>
          </a:p>
          <a:p>
            <a:pPr marL="0" lvl="0" indent="0" algn="l" rtl="0">
              <a:spcBef>
                <a:spcPts val="0"/>
              </a:spcBef>
              <a:spcAft>
                <a:spcPts val="0"/>
              </a:spcAft>
              <a:buNone/>
            </a:pPr>
            <a:r>
              <a:rPr lang="en-US" sz="1100" dirty="0"/>
              <a:t>	</a:t>
            </a:r>
            <a:r>
              <a:rPr lang="en" sz="1000" dirty="0"/>
              <a:t> &gt; </a:t>
            </a:r>
            <a:r>
              <a:rPr lang="en-US" sz="1100" dirty="0" err="1"/>
              <a:t>Búsqueda</a:t>
            </a:r>
            <a:r>
              <a:rPr lang="en-US" sz="1100" dirty="0"/>
              <a:t> </a:t>
            </a:r>
            <a:r>
              <a:rPr lang="en-US" sz="1100" dirty="0" err="1"/>
              <a:t>Binaria</a:t>
            </a:r>
            <a:r>
              <a:rPr lang="en-US" sz="1100" dirty="0"/>
              <a:t>: 12.441 µs (El </a:t>
            </a:r>
            <a:r>
              <a:rPr lang="en-US" sz="1100" dirty="0" err="1"/>
              <a:t>más</a:t>
            </a:r>
            <a:r>
              <a:rPr lang="en-US" sz="1100" dirty="0"/>
              <a:t> </a:t>
            </a:r>
            <a:r>
              <a:rPr lang="en-US" sz="1100" dirty="0" err="1"/>
              <a:t>rápido</a:t>
            </a:r>
            <a:r>
              <a:rPr lang="en-US" sz="1100" dirty="0"/>
              <a:t>)</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err="1"/>
              <a:t>Algoritmos</a:t>
            </a:r>
            <a:r>
              <a:rPr lang="en-US" sz="1100" dirty="0"/>
              <a:t> de </a:t>
            </a:r>
            <a:r>
              <a:rPr lang="en-US" sz="1100" dirty="0" err="1"/>
              <a:t>Ordenamiento</a:t>
            </a:r>
            <a:endParaRPr lang="en-US" sz="1100" dirty="0"/>
          </a:p>
          <a:p>
            <a:pPr marL="0" lvl="0" indent="0" algn="l" rtl="0">
              <a:spcBef>
                <a:spcPts val="0"/>
              </a:spcBef>
              <a:spcAft>
                <a:spcPts val="0"/>
              </a:spcAft>
              <a:buNone/>
            </a:pPr>
            <a:r>
              <a:rPr lang="en-US" sz="1100" dirty="0"/>
              <a:t>	</a:t>
            </a:r>
            <a:r>
              <a:rPr lang="en" sz="1000" dirty="0"/>
              <a:t> &gt; </a:t>
            </a:r>
            <a:r>
              <a:rPr lang="en-US" sz="1100" dirty="0" err="1"/>
              <a:t>Ordenamiento</a:t>
            </a:r>
            <a:r>
              <a:rPr lang="en-US" sz="1100" dirty="0"/>
              <a:t> de </a:t>
            </a:r>
            <a:r>
              <a:rPr lang="en-US" sz="1100" dirty="0" err="1"/>
              <a:t>Burbuja</a:t>
            </a:r>
            <a:r>
              <a:rPr lang="en-US" sz="1100" dirty="0"/>
              <a:t>: 19.133 µs</a:t>
            </a:r>
          </a:p>
          <a:p>
            <a:pPr marL="0" lvl="0" indent="0" algn="l" rtl="0">
              <a:spcBef>
                <a:spcPts val="0"/>
              </a:spcBef>
              <a:spcAft>
                <a:spcPts val="0"/>
              </a:spcAft>
              <a:buNone/>
            </a:pPr>
            <a:r>
              <a:rPr lang="en-US" sz="1100" dirty="0"/>
              <a:t>	</a:t>
            </a:r>
            <a:r>
              <a:rPr lang="en" sz="1000" dirty="0"/>
              <a:t> &gt; </a:t>
            </a:r>
            <a:r>
              <a:rPr lang="en-US" sz="1100" dirty="0" err="1"/>
              <a:t>QuickSort</a:t>
            </a:r>
            <a:r>
              <a:rPr lang="en-US" sz="1100" dirty="0"/>
              <a:t>: 29.88 µs </a:t>
            </a:r>
          </a:p>
          <a:p>
            <a:pPr marL="0" lvl="0" indent="0" algn="l" rtl="0">
              <a:spcBef>
                <a:spcPts val="0"/>
              </a:spcBef>
              <a:spcAft>
                <a:spcPts val="0"/>
              </a:spcAft>
              <a:buNone/>
            </a:pPr>
            <a:r>
              <a:rPr lang="en-US" sz="1100" dirty="0"/>
              <a:t>	</a:t>
            </a:r>
            <a:r>
              <a:rPr lang="en" sz="1000" dirty="0"/>
              <a:t> &gt; </a:t>
            </a:r>
            <a:r>
              <a:rPr lang="en-US" sz="1100" dirty="0" err="1"/>
              <a:t>Inserción</a:t>
            </a:r>
            <a:r>
              <a:rPr lang="en-US" sz="1100" dirty="0"/>
              <a:t>: 17.591 µs (El </a:t>
            </a:r>
            <a:r>
              <a:rPr lang="en-US" sz="1100" dirty="0" err="1"/>
              <a:t>más</a:t>
            </a:r>
            <a:r>
              <a:rPr lang="en-US" sz="1100" dirty="0"/>
              <a:t> </a:t>
            </a:r>
            <a:r>
              <a:rPr lang="en-US" sz="1100" dirty="0" err="1"/>
              <a:t>rápido</a:t>
            </a:r>
            <a:r>
              <a:rPr lang="en-US" sz="1100" dirty="0"/>
              <a:t>)</a:t>
            </a:r>
          </a:p>
          <a:p>
            <a:pPr marL="0" lvl="0" indent="0" algn="l" rtl="0">
              <a:spcBef>
                <a:spcPts val="0"/>
              </a:spcBef>
              <a:spcAft>
                <a:spcPts val="0"/>
              </a:spcAft>
              <a:buNone/>
            </a:pPr>
            <a:endParaRPr dirty="0"/>
          </a:p>
        </p:txBody>
      </p:sp>
      <p:sp>
        <p:nvSpPr>
          <p:cNvPr id="868" name="Google Shape;868;p4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4" name="Imagen 13">
            <a:extLst>
              <a:ext uri="{FF2B5EF4-FFF2-40B4-BE49-F238E27FC236}">
                <a16:creationId xmlns:a16="http://schemas.microsoft.com/office/drawing/2014/main" id="{94E6F576-A21B-413C-94BD-1A81FF46CA7B}"/>
              </a:ext>
            </a:extLst>
          </p:cNvPr>
          <p:cNvPicPr/>
          <p:nvPr/>
        </p:nvPicPr>
        <p:blipFill rotWithShape="1">
          <a:blip r:embed="rId3"/>
          <a:srcRect l="22392" t="26035" r="1389" b="24554"/>
          <a:stretch/>
        </p:blipFill>
        <p:spPr bwMode="auto">
          <a:xfrm>
            <a:off x="1036417" y="630828"/>
            <a:ext cx="7225840" cy="2366208"/>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Conclusión </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674499" y="2736550"/>
            <a:ext cx="6816357" cy="1017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200" dirty="0"/>
              <a:t>&lt; </a:t>
            </a:r>
            <a:r>
              <a:rPr lang="es-ES" sz="1200" dirty="0"/>
              <a:t>En esta prueba de algoritmos paralelos, dando uso de algoritmos tanto de ordenamiento como de búsqueda, nos dimos cuenta una buena selección de pivotes para los algoritmos de ordenamientos y búsqueda (los que lo utilicen), pueden hacer la diferencia a la hora de optimizar estos algoritmos para sacarle mayor provecho a los mismos. A diferencia que, si no tomamos en cuenta esta selección de pivotes, se da el caso de que algoritmos como </a:t>
            </a:r>
            <a:r>
              <a:rPr lang="es-ES" sz="1200" dirty="0" err="1"/>
              <a:t>quicksort</a:t>
            </a:r>
            <a:r>
              <a:rPr lang="es-ES" sz="1200" dirty="0"/>
              <a:t> o búsqueda binaria, van a resultar menos eficiente que los algoritmos tradicionales como ordenamiento de burbuja o búsqueda secuencial. </a:t>
            </a:r>
            <a:r>
              <a:rPr lang="en" sz="1200" dirty="0"/>
              <a:t>&gt;</a:t>
            </a:r>
            <a:endParaRPr sz="1200" dirty="0"/>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Descripción </a:t>
            </a:r>
            <a:r>
              <a:rPr lang="en" dirty="0">
                <a:solidFill>
                  <a:schemeClr val="accent2"/>
                </a:solidFill>
              </a:rPr>
              <a:t>‘del Proyecto’;</a:t>
            </a:r>
            <a:endParaRPr dirty="0">
              <a:solidFill>
                <a:schemeClr val="accent2"/>
              </a:solidFill>
            </a:endParaRPr>
          </a:p>
        </p:txBody>
      </p:sp>
      <p:sp>
        <p:nvSpPr>
          <p:cNvPr id="472" name="Google Shape;472;p28"/>
          <p:cNvSpPr txBox="1">
            <a:spLocks noGrp="1"/>
          </p:cNvSpPr>
          <p:nvPr>
            <p:ph type="body" idx="1"/>
          </p:nvPr>
        </p:nvSpPr>
        <p:spPr>
          <a:xfrm>
            <a:off x="1464250" y="1257775"/>
            <a:ext cx="6969600" cy="309708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200" dirty="0">
                <a:solidFill>
                  <a:schemeClr val="accent3"/>
                </a:solidFill>
              </a:rPr>
              <a:t>Se debe de crear una aplicación donde se ejecuten los diferentes algoritmos de búsqueda que hemos estado investigando en el transcurso del ciclo para ordenar un arreglo único. Se deben ejecutar todos los algoritmos seleccionados al mismo tiempo y se debe calcular el tiempo que tomó cada algoritmo para resolver el problema y apuntar el que menor tiempo duró en realizar la tarea.</a:t>
            </a:r>
          </a:p>
          <a:p>
            <a:pPr marL="0" lvl="0" indent="0" algn="just" rtl="0">
              <a:spcBef>
                <a:spcPts val="0"/>
              </a:spcBef>
              <a:spcAft>
                <a:spcPts val="0"/>
              </a:spcAft>
              <a:buNone/>
            </a:pPr>
            <a:r>
              <a:rPr lang="es-ES" sz="1200" dirty="0">
                <a:solidFill>
                  <a:schemeClr val="accent3"/>
                </a:solidFill>
              </a:rPr>
              <a:t>Este proyecto busca obtener soluciones óptimas para el procesamiento de múltiples operaciones utilizando los algoritmos de búsquedas. El propósito de este es que el usuario pueda ejecutar todos los algoritmos de búsquedas al mismo tiempo como también calcular el tiempo de ejecución de cada uno. Surge con la finalidad de sustituir los algoritmos que se ejecutan en una secuencia de pasos a un algoritmo que resuelva todas las operaciones en un solo paso y así obtener una solución más rápida y eficiente.</a:t>
            </a:r>
          </a:p>
          <a:p>
            <a:pPr marL="0" lvl="0" indent="0" algn="l" rtl="0">
              <a:spcBef>
                <a:spcPts val="0"/>
              </a:spcBef>
              <a:spcAft>
                <a:spcPts val="0"/>
              </a:spcAft>
              <a:buNone/>
            </a:pPr>
            <a:endParaRPr dirty="0">
              <a:solidFill>
                <a:schemeClr val="accent3"/>
              </a:solidFill>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1" name="Google Shape;481;p29"/>
          <p:cNvSpPr txBox="1">
            <a:spLocks noGrp="1"/>
          </p:cNvSpPr>
          <p:nvPr>
            <p:ph type="subTitle" idx="1"/>
          </p:nvPr>
        </p:nvSpPr>
        <p:spPr>
          <a:xfrm>
            <a:off x="2262030" y="1982075"/>
            <a:ext cx="6626389" cy="488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200" dirty="0"/>
              <a:t>&lt; </a:t>
            </a:r>
            <a:r>
              <a:rPr lang="es-ES" sz="1200" dirty="0"/>
              <a:t>Interactuar con los distintos tipos de algoritmos de búsquedas que se han explicado en el transcurso del cuatrimestre, observar su funcionamiento y su tiempo de reacción. A la vez que se intenta desarrollar maneras de ordenar arreglos desordenados de manera óptima y en el menor tiempo posible. </a:t>
            </a:r>
            <a:r>
              <a:rPr lang="en-US" sz="1200" dirty="0"/>
              <a:t>&gt;</a:t>
            </a:r>
          </a:p>
        </p:txBody>
      </p:sp>
      <p:sp>
        <p:nvSpPr>
          <p:cNvPr id="482" name="Google Shape;482;p29"/>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General</a:t>
            </a:r>
            <a:endParaRPr dirty="0"/>
          </a:p>
        </p:txBody>
      </p:sp>
      <p:sp>
        <p:nvSpPr>
          <p:cNvPr id="483" name="Google Shape;483;p29"/>
          <p:cNvSpPr txBox="1">
            <a:spLocks noGrp="1"/>
          </p:cNvSpPr>
          <p:nvPr>
            <p:ph type="title" idx="3"/>
          </p:nvPr>
        </p:nvSpPr>
        <p:spPr>
          <a:xfrm flipH="1">
            <a:off x="2534440" y="2823075"/>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4" name="Google Shape;484;p29"/>
          <p:cNvSpPr txBox="1">
            <a:spLocks noGrp="1"/>
          </p:cNvSpPr>
          <p:nvPr>
            <p:ph type="subTitle" idx="4"/>
          </p:nvPr>
        </p:nvSpPr>
        <p:spPr>
          <a:xfrm>
            <a:off x="3406540" y="3286163"/>
            <a:ext cx="5661260" cy="12610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1200" dirty="0"/>
              <a:t>&gt; </a:t>
            </a:r>
            <a:r>
              <a:rPr lang="es-ES" sz="1200" dirty="0"/>
              <a:t>Analizar cada uno de los algoritmos de búsqueda.</a:t>
            </a:r>
          </a:p>
          <a:p>
            <a:pPr marL="0" lvl="0" indent="0" algn="l" rtl="0">
              <a:spcBef>
                <a:spcPts val="0"/>
              </a:spcBef>
              <a:spcAft>
                <a:spcPts val="0"/>
              </a:spcAft>
            </a:pPr>
            <a:r>
              <a:rPr lang="en-US" sz="1200" dirty="0"/>
              <a:t>&gt; </a:t>
            </a:r>
            <a:r>
              <a:rPr lang="es-ES" sz="1200" dirty="0"/>
              <a:t>Programar algoritmos de búsqueda y ordenamiento.</a:t>
            </a:r>
          </a:p>
          <a:p>
            <a:pPr marL="0" lvl="0" indent="0" algn="l" rtl="0">
              <a:spcBef>
                <a:spcPts val="0"/>
              </a:spcBef>
              <a:spcAft>
                <a:spcPts val="0"/>
              </a:spcAft>
            </a:pPr>
            <a:r>
              <a:rPr lang="en-US" sz="1200" dirty="0"/>
              <a:t>&gt; </a:t>
            </a:r>
            <a:r>
              <a:rPr lang="es-ES" sz="1200" dirty="0"/>
              <a:t>Cronometrar el tiempo de ejecución.</a:t>
            </a:r>
          </a:p>
          <a:p>
            <a:pPr marL="0" lvl="0" indent="0" algn="l" rtl="0">
              <a:spcBef>
                <a:spcPts val="0"/>
              </a:spcBef>
              <a:spcAft>
                <a:spcPts val="0"/>
              </a:spcAft>
            </a:pPr>
            <a:r>
              <a:rPr lang="en-US" sz="1200" dirty="0"/>
              <a:t>&gt; </a:t>
            </a:r>
            <a:r>
              <a:rPr lang="es-ES" sz="1200" dirty="0"/>
              <a:t>Realizar pruebas con los diferentes modelos.</a:t>
            </a:r>
          </a:p>
          <a:p>
            <a:pPr marL="0" lvl="0" indent="0" algn="l" rtl="0">
              <a:spcBef>
                <a:spcPts val="0"/>
              </a:spcBef>
              <a:spcAft>
                <a:spcPts val="0"/>
              </a:spcAft>
            </a:pPr>
            <a:r>
              <a:rPr lang="en-US" sz="1200" dirty="0"/>
              <a:t>&gt; </a:t>
            </a:r>
            <a:r>
              <a:rPr lang="es-ES" sz="1200" dirty="0"/>
              <a:t>Identificar el algoritmo más rápido.</a:t>
            </a:r>
          </a:p>
          <a:p>
            <a:pPr marL="0" lvl="0" indent="0" algn="l" rtl="0">
              <a:spcBef>
                <a:spcPts val="0"/>
              </a:spcBef>
              <a:spcAft>
                <a:spcPts val="0"/>
              </a:spcAft>
            </a:pPr>
            <a:r>
              <a:rPr lang="en-US" sz="1200" dirty="0"/>
              <a:t>&gt; </a:t>
            </a:r>
            <a:r>
              <a:rPr lang="es-ES" sz="1200" dirty="0"/>
              <a:t>Explicar el por qué el algoritmo más rápido fue el más rápido.</a:t>
            </a:r>
          </a:p>
          <a:p>
            <a:pPr marL="0" lvl="0" indent="0" algn="l" rtl="0">
              <a:spcBef>
                <a:spcPts val="0"/>
              </a:spcBef>
              <a:spcAft>
                <a:spcPts val="0"/>
              </a:spcAft>
              <a:buNone/>
            </a:pPr>
            <a:endParaRPr dirty="0"/>
          </a:p>
        </p:txBody>
      </p:sp>
      <p:sp>
        <p:nvSpPr>
          <p:cNvPr id="485" name="Google Shape;485;p29"/>
          <p:cNvSpPr txBox="1">
            <a:spLocks noGrp="1"/>
          </p:cNvSpPr>
          <p:nvPr>
            <p:ph type="subTitle" idx="5"/>
          </p:nvPr>
        </p:nvSpPr>
        <p:spPr>
          <a:xfrm>
            <a:off x="3406540" y="2823063"/>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Especificos</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Objetivos </a:t>
            </a:r>
            <a:r>
              <a:rPr lang="en" dirty="0">
                <a:solidFill>
                  <a:schemeClr val="accent2"/>
                </a:solidFill>
              </a:rPr>
              <a:t>‘’</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Programming Language</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Algoritmos </a:t>
            </a:r>
            <a:r>
              <a:rPr lang="en" dirty="0">
                <a:solidFill>
                  <a:schemeClr val="accent2"/>
                </a:solidFill>
              </a:rPr>
              <a:t>Paralelos</a:t>
            </a:r>
            <a:r>
              <a:rPr lang="en" dirty="0">
                <a:solidFill>
                  <a:schemeClr val="lt1"/>
                </a:solidFill>
              </a:rPr>
              <a:t>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400" dirty="0"/>
              <a:t>Se refiere a un algoritmo que puede ser ejecutado por distintas unidades de procesamiento en un mismo instante de tiempo, para al final unir todas las partes y obtener el resultado correcto.</a:t>
            </a:r>
            <a:endParaRPr sz="1400" dirty="0"/>
          </a:p>
        </p:txBody>
      </p:sp>
      <p:sp>
        <p:nvSpPr>
          <p:cNvPr id="2524" name="Google Shape;2524;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pic>
        <p:nvPicPr>
          <p:cNvPr id="2526" name="Google Shape;2526;p48"/>
          <p:cNvPicPr preferRelativeResize="0"/>
          <p:nvPr/>
        </p:nvPicPr>
        <p:blipFill rotWithShape="1">
          <a:blip r:embed="rId3">
            <a:alphaModFix/>
          </a:blip>
          <a:srcRect l="1295" r="1305"/>
          <a:stretch/>
        </p:blipFill>
        <p:spPr>
          <a:xfrm>
            <a:off x="5147992" y="1304555"/>
            <a:ext cx="3131950" cy="1808731"/>
          </a:xfrm>
          <a:prstGeom prst="rect">
            <a:avLst/>
          </a:prstGeom>
          <a:noFill/>
          <a:ln w="9525" cap="flat" cmpd="sng">
            <a:solidFill>
              <a:schemeClr val="accent3"/>
            </a:solidFill>
            <a:prstDash val="solid"/>
            <a:round/>
            <a:headEnd type="none" w="sm" len="sm"/>
            <a:tailEnd type="none" w="sm" len="sm"/>
          </a:ln>
        </p:spPr>
      </p:pic>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a:solidFill>
                  <a:schemeClr val="accent3"/>
                </a:solidFill>
              </a:rPr>
              <a:t>workshop.css</a:t>
            </a:r>
            <a:endParaRPr sz="1400">
              <a:solidFill>
                <a:schemeClr val="accent3"/>
              </a:solidFill>
            </a:endParaRPr>
          </a:p>
        </p:txBody>
      </p:sp>
      <p:grpSp>
        <p:nvGrpSpPr>
          <p:cNvPr id="2531" name="Google Shape;2531;p48"/>
          <p:cNvGrpSpPr/>
          <p:nvPr/>
        </p:nvGrpSpPr>
        <p:grpSpPr>
          <a:xfrm>
            <a:off x="4994678" y="1173377"/>
            <a:ext cx="3439196" cy="2775803"/>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Etapas de </a:t>
            </a:r>
            <a:r>
              <a:rPr lang="en" sz="2400" dirty="0">
                <a:solidFill>
                  <a:schemeClr val="accent2"/>
                </a:solidFill>
              </a:rPr>
              <a:t>‘los algoritmos paralelos’ </a:t>
            </a:r>
            <a:r>
              <a:rPr lang="en" sz="2400" dirty="0">
                <a:solidFill>
                  <a:schemeClr val="accent6"/>
                </a:solidFill>
              </a:rPr>
              <a:t>{</a:t>
            </a:r>
            <a:endParaRPr sz="2400"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4" y="1261475"/>
            <a:ext cx="2048995"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Partición</a:t>
            </a:r>
            <a:endParaRPr sz="2000" dirty="0">
              <a:solidFill>
                <a:schemeClr val="accent1"/>
              </a:solidFill>
              <a:latin typeface="Fira Code"/>
              <a:ea typeface="Fira Code"/>
              <a:cs typeface="Fira Code"/>
              <a:sym typeface="Fira Code"/>
            </a:endParaRPr>
          </a:p>
        </p:txBody>
      </p:sp>
      <p:sp>
        <p:nvSpPr>
          <p:cNvPr id="638" name="Google Shape;638;p34"/>
          <p:cNvSpPr txBox="1"/>
          <p:nvPr/>
        </p:nvSpPr>
        <p:spPr>
          <a:xfrm>
            <a:off x="2068424" y="1984000"/>
            <a:ext cx="2497599"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Comunicación</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2505725" y="2706550"/>
            <a:ext cx="2643218"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Agrupamiento</a:t>
            </a:r>
            <a:endParaRPr sz="2000" dirty="0">
              <a:solidFill>
                <a:schemeClr val="dk2"/>
              </a:solidFill>
              <a:latin typeface="Fira Code"/>
              <a:ea typeface="Fira Code"/>
              <a:cs typeface="Fira Code"/>
              <a:sym typeface="Fira Code"/>
            </a:endParaRPr>
          </a:p>
        </p:txBody>
      </p:sp>
      <p:sp>
        <p:nvSpPr>
          <p:cNvPr id="642" name="Google Shape;642;p34"/>
          <p:cNvSpPr txBox="1"/>
          <p:nvPr/>
        </p:nvSpPr>
        <p:spPr>
          <a:xfrm>
            <a:off x="2924774" y="3429125"/>
            <a:ext cx="251808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Asignación</a:t>
            </a:r>
            <a:endParaRPr sz="2000" dirty="0">
              <a:solidFill>
                <a:schemeClr val="accent2"/>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499"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49" y="582700"/>
            <a:ext cx="7663289"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Técnicas</a:t>
            </a:r>
            <a:r>
              <a:rPr lang="en-US" dirty="0"/>
              <a:t> </a:t>
            </a:r>
            <a:r>
              <a:rPr lang="en-US" dirty="0" err="1"/>
              <a:t>Algorítmicas</a:t>
            </a:r>
            <a:r>
              <a:rPr lang="en-US" dirty="0"/>
              <a:t> </a:t>
            </a:r>
            <a:r>
              <a:rPr lang="en-US" dirty="0" err="1"/>
              <a:t>Paralelas</a:t>
            </a:r>
            <a:r>
              <a:rPr lang="en" dirty="0"/>
              <a:t>; </a:t>
            </a:r>
            <a:r>
              <a:rPr lang="en" dirty="0">
                <a:solidFill>
                  <a:schemeClr val="accent3"/>
                </a:solidFill>
              </a:rPr>
              <a:t>{</a:t>
            </a:r>
            <a:endParaRPr dirty="0">
              <a:solidFill>
                <a:schemeClr val="accent6"/>
              </a:solidFill>
            </a:endParaRPr>
          </a:p>
        </p:txBody>
      </p:sp>
      <p:sp>
        <p:nvSpPr>
          <p:cNvPr id="663" name="Google Shape;663;p35"/>
          <p:cNvSpPr txBox="1">
            <a:spLocks noGrp="1"/>
          </p:cNvSpPr>
          <p:nvPr>
            <p:ph type="subTitle" idx="3"/>
          </p:nvPr>
        </p:nvSpPr>
        <p:spPr>
          <a:xfrm>
            <a:off x="3032045" y="2602587"/>
            <a:ext cx="1910069"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Técnica</a:t>
            </a:r>
          </a:p>
          <a:p>
            <a:pPr marL="0" lvl="0" indent="0" algn="l" rtl="0">
              <a:spcBef>
                <a:spcPts val="0"/>
              </a:spcBef>
              <a:spcAft>
                <a:spcPts val="0"/>
              </a:spcAft>
              <a:buNone/>
            </a:pPr>
            <a:r>
              <a:rPr lang="en-US" dirty="0"/>
              <a:t>D</a:t>
            </a:r>
            <a:r>
              <a:rPr lang="en" dirty="0"/>
              <a:t>e Euler</a:t>
            </a:r>
            <a:endParaRPr dirty="0"/>
          </a:p>
        </p:txBody>
      </p:sp>
      <p:sp>
        <p:nvSpPr>
          <p:cNvPr id="665" name="Google Shape;665;p35"/>
          <p:cNvSpPr txBox="1">
            <a:spLocks noGrp="1"/>
          </p:cNvSpPr>
          <p:nvPr>
            <p:ph type="subTitle" idx="5"/>
          </p:nvPr>
        </p:nvSpPr>
        <p:spPr>
          <a:xfrm>
            <a:off x="2525622" y="1641620"/>
            <a:ext cx="2416492"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Técnica</a:t>
            </a:r>
          </a:p>
          <a:p>
            <a:pPr marL="0" lvl="0" indent="0" algn="l" rtl="0">
              <a:spcBef>
                <a:spcPts val="0"/>
              </a:spcBef>
              <a:spcAft>
                <a:spcPts val="0"/>
              </a:spcAft>
              <a:buNone/>
            </a:pPr>
            <a:r>
              <a:rPr lang="en" dirty="0"/>
              <a:t>List Ranking</a:t>
            </a:r>
            <a:endParaRPr dirty="0"/>
          </a:p>
        </p:txBody>
      </p:sp>
      <p:sp>
        <p:nvSpPr>
          <p:cNvPr id="666" name="Google Shape;666;p35"/>
          <p:cNvSpPr txBox="1">
            <a:spLocks noGrp="1"/>
          </p:cNvSpPr>
          <p:nvPr>
            <p:ph type="subTitle" idx="6"/>
          </p:nvPr>
        </p:nvSpPr>
        <p:spPr>
          <a:xfrm>
            <a:off x="3334238" y="3599175"/>
            <a:ext cx="2021533"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 </a:t>
            </a:r>
            <a:r>
              <a:rPr lang="en-US" dirty="0"/>
              <a:t>d</a:t>
            </a:r>
            <a:r>
              <a:rPr lang="en" dirty="0"/>
              <a:t>ivide</a:t>
            </a:r>
          </a:p>
          <a:p>
            <a:pPr marL="0" lvl="0" indent="0" algn="l" rtl="0">
              <a:spcBef>
                <a:spcPts val="0"/>
              </a:spcBef>
              <a:spcAft>
                <a:spcPts val="0"/>
              </a:spcAft>
              <a:buNone/>
            </a:pPr>
            <a:r>
              <a:rPr lang="en-US" dirty="0"/>
              <a:t>Y</a:t>
            </a:r>
            <a:r>
              <a:rPr lang="en" dirty="0"/>
              <a:t> vencerás</a:t>
            </a:r>
            <a:endParaRPr dirty="0"/>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grpSp>
        <p:nvGrpSpPr>
          <p:cNvPr id="670" name="Google Shape;670;p35"/>
          <p:cNvGrpSpPr/>
          <p:nvPr/>
        </p:nvGrpSpPr>
        <p:grpSpPr>
          <a:xfrm>
            <a:off x="1877950" y="1628855"/>
            <a:ext cx="365774" cy="320040"/>
            <a:chOff x="5618463" y="1291725"/>
            <a:chExt cx="515175" cy="452225"/>
          </a:xfrm>
        </p:grpSpPr>
        <p:sp>
          <p:nvSpPr>
            <p:cNvPr id="671" name="Google Shape;671;p35"/>
            <p:cNvSpPr/>
            <p:nvPr/>
          </p:nvSpPr>
          <p:spPr>
            <a:xfrm>
              <a:off x="5977188" y="1594800"/>
              <a:ext cx="146500" cy="140500"/>
            </a:xfrm>
            <a:custGeom>
              <a:avLst/>
              <a:gdLst/>
              <a:ahLst/>
              <a:cxnLst/>
              <a:rect l="l" t="t" r="r" b="b"/>
              <a:pathLst>
                <a:path w="5860" h="5620" extrusionOk="0">
                  <a:moveTo>
                    <a:pt x="1384" y="0"/>
                  </a:moveTo>
                  <a:lnTo>
                    <a:pt x="0" y="1403"/>
                  </a:lnTo>
                  <a:cubicBezTo>
                    <a:pt x="531" y="2010"/>
                    <a:pt x="1024" y="2636"/>
                    <a:pt x="1460" y="3319"/>
                  </a:cubicBezTo>
                  <a:lnTo>
                    <a:pt x="2522" y="4968"/>
                  </a:lnTo>
                  <a:cubicBezTo>
                    <a:pt x="2874" y="5401"/>
                    <a:pt x="3381" y="5620"/>
                    <a:pt x="3887" y="5620"/>
                  </a:cubicBezTo>
                  <a:cubicBezTo>
                    <a:pt x="4334" y="5620"/>
                    <a:pt x="4781" y="5448"/>
                    <a:pt x="5120" y="5101"/>
                  </a:cubicBezTo>
                  <a:cubicBezTo>
                    <a:pt x="5859" y="4361"/>
                    <a:pt x="5802" y="3148"/>
                    <a:pt x="5006" y="2484"/>
                  </a:cubicBezTo>
                  <a:lnTo>
                    <a:pt x="3262" y="1403"/>
                  </a:lnTo>
                  <a:cubicBezTo>
                    <a:pt x="2617" y="967"/>
                    <a:pt x="1991" y="512"/>
                    <a:pt x="1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5937838" y="1555925"/>
              <a:ext cx="74450" cy="73500"/>
            </a:xfrm>
            <a:custGeom>
              <a:avLst/>
              <a:gdLst/>
              <a:ahLst/>
              <a:cxnLst/>
              <a:rect l="l" t="t" r="r" b="b"/>
              <a:pathLst>
                <a:path w="2978" h="2940" extrusionOk="0">
                  <a:moveTo>
                    <a:pt x="1271" y="0"/>
                  </a:moveTo>
                  <a:cubicBezTo>
                    <a:pt x="911" y="475"/>
                    <a:pt x="474" y="892"/>
                    <a:pt x="0" y="1252"/>
                  </a:cubicBezTo>
                  <a:cubicBezTo>
                    <a:pt x="493" y="1726"/>
                    <a:pt x="1043" y="2333"/>
                    <a:pt x="1574" y="2940"/>
                  </a:cubicBezTo>
                  <a:lnTo>
                    <a:pt x="2977" y="1555"/>
                  </a:lnTo>
                  <a:cubicBezTo>
                    <a:pt x="2352" y="1024"/>
                    <a:pt x="1745" y="475"/>
                    <a:pt x="127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5630188" y="1300900"/>
              <a:ext cx="371675" cy="317875"/>
            </a:xfrm>
            <a:custGeom>
              <a:avLst/>
              <a:gdLst/>
              <a:ahLst/>
              <a:cxnLst/>
              <a:rect l="l" t="t" r="r" b="b"/>
              <a:pathLst>
                <a:path w="14867" h="12715" extrusionOk="0">
                  <a:moveTo>
                    <a:pt x="8530" y="0"/>
                  </a:moveTo>
                  <a:cubicBezTo>
                    <a:pt x="8518" y="0"/>
                    <a:pt x="8507" y="0"/>
                    <a:pt x="8495" y="0"/>
                  </a:cubicBezTo>
                  <a:cubicBezTo>
                    <a:pt x="2826" y="0"/>
                    <a:pt x="0" y="6845"/>
                    <a:pt x="4001" y="10846"/>
                  </a:cubicBezTo>
                  <a:cubicBezTo>
                    <a:pt x="5220" y="12065"/>
                    <a:pt x="6855" y="12714"/>
                    <a:pt x="8515" y="12714"/>
                  </a:cubicBezTo>
                  <a:cubicBezTo>
                    <a:pt x="9333" y="12714"/>
                    <a:pt x="10158" y="12556"/>
                    <a:pt x="10941" y="12230"/>
                  </a:cubicBezTo>
                  <a:cubicBezTo>
                    <a:pt x="13311" y="11244"/>
                    <a:pt x="14866" y="8931"/>
                    <a:pt x="14866" y="6352"/>
                  </a:cubicBezTo>
                  <a:cubicBezTo>
                    <a:pt x="14866" y="2856"/>
                    <a:pt x="12041" y="0"/>
                    <a:pt x="85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5860088" y="1372000"/>
              <a:ext cx="53125" cy="158825"/>
            </a:xfrm>
            <a:custGeom>
              <a:avLst/>
              <a:gdLst/>
              <a:ahLst/>
              <a:cxnLst/>
              <a:rect l="l" t="t" r="r" b="b"/>
              <a:pathLst>
                <a:path w="2125" h="6353" extrusionOk="0">
                  <a:moveTo>
                    <a:pt x="1" y="0"/>
                  </a:moveTo>
                  <a:lnTo>
                    <a:pt x="1" y="6353"/>
                  </a:lnTo>
                  <a:lnTo>
                    <a:pt x="2124" y="6353"/>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5807463" y="1425100"/>
              <a:ext cx="52650" cy="105725"/>
            </a:xfrm>
            <a:custGeom>
              <a:avLst/>
              <a:gdLst/>
              <a:ahLst/>
              <a:cxnLst/>
              <a:rect l="l" t="t" r="r" b="b"/>
              <a:pathLst>
                <a:path w="2106" h="4229" extrusionOk="0">
                  <a:moveTo>
                    <a:pt x="1" y="0"/>
                  </a:moveTo>
                  <a:lnTo>
                    <a:pt x="1" y="4229"/>
                  </a:lnTo>
                  <a:lnTo>
                    <a:pt x="2106" y="4229"/>
                  </a:lnTo>
                  <a:lnTo>
                    <a:pt x="21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5754388" y="1478175"/>
              <a:ext cx="53100" cy="52650"/>
            </a:xfrm>
            <a:custGeom>
              <a:avLst/>
              <a:gdLst/>
              <a:ahLst/>
              <a:cxnLst/>
              <a:rect l="l" t="t" r="r" b="b"/>
              <a:pathLst>
                <a:path w="2124" h="2106" extrusionOk="0">
                  <a:moveTo>
                    <a:pt x="0" y="1"/>
                  </a:moveTo>
                  <a:lnTo>
                    <a:pt x="0" y="2106"/>
                  </a:lnTo>
                  <a:lnTo>
                    <a:pt x="2124" y="2106"/>
                  </a:lnTo>
                  <a:lnTo>
                    <a:pt x="2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5720513" y="1326975"/>
              <a:ext cx="133925" cy="84575"/>
            </a:xfrm>
            <a:custGeom>
              <a:avLst/>
              <a:gdLst/>
              <a:ahLst/>
              <a:cxnLst/>
              <a:rect l="l" t="t" r="r" b="b"/>
              <a:pathLst>
                <a:path w="5357" h="3383" extrusionOk="0">
                  <a:moveTo>
                    <a:pt x="4882" y="0"/>
                  </a:moveTo>
                  <a:cubicBezTo>
                    <a:pt x="2891" y="0"/>
                    <a:pt x="1071" y="1119"/>
                    <a:pt x="161" y="2901"/>
                  </a:cubicBezTo>
                  <a:cubicBezTo>
                    <a:pt x="1" y="3128"/>
                    <a:pt x="299" y="3382"/>
                    <a:pt x="544" y="3382"/>
                  </a:cubicBezTo>
                  <a:cubicBezTo>
                    <a:pt x="647" y="3382"/>
                    <a:pt x="741" y="3336"/>
                    <a:pt x="786" y="3224"/>
                  </a:cubicBezTo>
                  <a:cubicBezTo>
                    <a:pt x="1556" y="1684"/>
                    <a:pt x="3126" y="720"/>
                    <a:pt x="4832" y="720"/>
                  </a:cubicBezTo>
                  <a:cubicBezTo>
                    <a:pt x="4849" y="720"/>
                    <a:pt x="4865" y="720"/>
                    <a:pt x="4882" y="721"/>
                  </a:cubicBezTo>
                  <a:cubicBezTo>
                    <a:pt x="5356" y="721"/>
                    <a:pt x="5356" y="0"/>
                    <a:pt x="4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5710288" y="1426975"/>
              <a:ext cx="15675" cy="13450"/>
            </a:xfrm>
            <a:custGeom>
              <a:avLst/>
              <a:gdLst/>
              <a:ahLst/>
              <a:cxnLst/>
              <a:rect l="l" t="t" r="r" b="b"/>
              <a:pathLst>
                <a:path w="627" h="538" extrusionOk="0">
                  <a:moveTo>
                    <a:pt x="361" y="1"/>
                  </a:moveTo>
                  <a:cubicBezTo>
                    <a:pt x="115" y="1"/>
                    <a:pt x="1" y="285"/>
                    <a:pt x="171" y="456"/>
                  </a:cubicBezTo>
                  <a:cubicBezTo>
                    <a:pt x="221" y="512"/>
                    <a:pt x="288" y="538"/>
                    <a:pt x="354" y="538"/>
                  </a:cubicBezTo>
                  <a:cubicBezTo>
                    <a:pt x="490" y="538"/>
                    <a:pt x="627" y="432"/>
                    <a:pt x="627" y="266"/>
                  </a:cubicBezTo>
                  <a:cubicBezTo>
                    <a:pt x="608" y="115"/>
                    <a:pt x="494" y="1"/>
                    <a:pt x="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5618463" y="1291725"/>
              <a:ext cx="515175" cy="452225"/>
            </a:xfrm>
            <a:custGeom>
              <a:avLst/>
              <a:gdLst/>
              <a:ahLst/>
              <a:cxnLst/>
              <a:rect l="l" t="t" r="r" b="b"/>
              <a:pathLst>
                <a:path w="20607" h="18089" extrusionOk="0">
                  <a:moveTo>
                    <a:pt x="8963" y="714"/>
                  </a:moveTo>
                  <a:cubicBezTo>
                    <a:pt x="11160" y="714"/>
                    <a:pt x="13248" y="1913"/>
                    <a:pt x="14311" y="3951"/>
                  </a:cubicBezTo>
                  <a:cubicBezTo>
                    <a:pt x="15676" y="6568"/>
                    <a:pt x="14937" y="9772"/>
                    <a:pt x="12567" y="11536"/>
                  </a:cubicBezTo>
                  <a:cubicBezTo>
                    <a:pt x="11524" y="12313"/>
                    <a:pt x="10272" y="12730"/>
                    <a:pt x="8983" y="12730"/>
                  </a:cubicBezTo>
                  <a:cubicBezTo>
                    <a:pt x="6044" y="12730"/>
                    <a:pt x="3522" y="10587"/>
                    <a:pt x="3048" y="7667"/>
                  </a:cubicBezTo>
                  <a:cubicBezTo>
                    <a:pt x="2593" y="4766"/>
                    <a:pt x="4300" y="1941"/>
                    <a:pt x="7087" y="1012"/>
                  </a:cubicBezTo>
                  <a:cubicBezTo>
                    <a:pt x="7707" y="811"/>
                    <a:pt x="8340" y="714"/>
                    <a:pt x="8963" y="714"/>
                  </a:cubicBezTo>
                  <a:close/>
                  <a:moveTo>
                    <a:pt x="14065" y="11080"/>
                  </a:moveTo>
                  <a:cubicBezTo>
                    <a:pt x="14425" y="11422"/>
                    <a:pt x="14823" y="11782"/>
                    <a:pt x="15221" y="12123"/>
                  </a:cubicBezTo>
                  <a:lnTo>
                    <a:pt x="14368" y="12996"/>
                  </a:lnTo>
                  <a:cubicBezTo>
                    <a:pt x="14027" y="12597"/>
                    <a:pt x="13667" y="12199"/>
                    <a:pt x="13306" y="11839"/>
                  </a:cubicBezTo>
                  <a:cubicBezTo>
                    <a:pt x="13572" y="11611"/>
                    <a:pt x="13837" y="11346"/>
                    <a:pt x="14065" y="11080"/>
                  </a:cubicBezTo>
                  <a:close/>
                  <a:moveTo>
                    <a:pt x="15771" y="12578"/>
                  </a:moveTo>
                  <a:cubicBezTo>
                    <a:pt x="16302" y="13015"/>
                    <a:pt x="16852" y="13413"/>
                    <a:pt x="17440" y="13792"/>
                  </a:cubicBezTo>
                  <a:lnTo>
                    <a:pt x="19146" y="14892"/>
                  </a:lnTo>
                  <a:cubicBezTo>
                    <a:pt x="19696" y="15385"/>
                    <a:pt x="19772" y="16219"/>
                    <a:pt x="19336" y="16826"/>
                  </a:cubicBezTo>
                  <a:cubicBezTo>
                    <a:pt x="19051" y="17179"/>
                    <a:pt x="18630" y="17360"/>
                    <a:pt x="18207" y="17360"/>
                  </a:cubicBezTo>
                  <a:cubicBezTo>
                    <a:pt x="17814" y="17360"/>
                    <a:pt x="17420" y="17203"/>
                    <a:pt x="17137" y="16883"/>
                  </a:cubicBezTo>
                  <a:lnTo>
                    <a:pt x="16094" y="15233"/>
                  </a:lnTo>
                  <a:cubicBezTo>
                    <a:pt x="15714" y="14645"/>
                    <a:pt x="15278" y="14076"/>
                    <a:pt x="14823" y="13526"/>
                  </a:cubicBezTo>
                  <a:lnTo>
                    <a:pt x="15771" y="12578"/>
                  </a:lnTo>
                  <a:close/>
                  <a:moveTo>
                    <a:pt x="8922" y="0"/>
                  </a:moveTo>
                  <a:cubicBezTo>
                    <a:pt x="7272" y="0"/>
                    <a:pt x="5590" y="612"/>
                    <a:pt x="4224" y="1979"/>
                  </a:cubicBezTo>
                  <a:cubicBezTo>
                    <a:pt x="1" y="6202"/>
                    <a:pt x="2983" y="13432"/>
                    <a:pt x="8960" y="13432"/>
                  </a:cubicBezTo>
                  <a:cubicBezTo>
                    <a:pt x="8967" y="13432"/>
                    <a:pt x="8975" y="13432"/>
                    <a:pt x="8983" y="13432"/>
                  </a:cubicBezTo>
                  <a:cubicBezTo>
                    <a:pt x="9012" y="13432"/>
                    <a:pt x="9042" y="13432"/>
                    <a:pt x="9071" y="13432"/>
                  </a:cubicBezTo>
                  <a:cubicBezTo>
                    <a:pt x="10386" y="13432"/>
                    <a:pt x="11662" y="13017"/>
                    <a:pt x="12737" y="12294"/>
                  </a:cubicBezTo>
                  <a:cubicBezTo>
                    <a:pt x="13761" y="13318"/>
                    <a:pt x="14690" y="14437"/>
                    <a:pt x="15506" y="15631"/>
                  </a:cubicBezTo>
                  <a:lnTo>
                    <a:pt x="16568" y="17300"/>
                  </a:lnTo>
                  <a:cubicBezTo>
                    <a:pt x="16587" y="17300"/>
                    <a:pt x="16587" y="17319"/>
                    <a:pt x="16606" y="17338"/>
                  </a:cubicBezTo>
                  <a:cubicBezTo>
                    <a:pt x="17025" y="17836"/>
                    <a:pt x="17622" y="18089"/>
                    <a:pt x="18221" y="18089"/>
                  </a:cubicBezTo>
                  <a:cubicBezTo>
                    <a:pt x="18761" y="18089"/>
                    <a:pt x="19302" y="17884"/>
                    <a:pt x="19715" y="17470"/>
                  </a:cubicBezTo>
                  <a:cubicBezTo>
                    <a:pt x="20606" y="16579"/>
                    <a:pt x="20531" y="15138"/>
                    <a:pt x="19583" y="14342"/>
                  </a:cubicBezTo>
                  <a:lnTo>
                    <a:pt x="19545" y="14323"/>
                  </a:lnTo>
                  <a:lnTo>
                    <a:pt x="17800" y="13204"/>
                  </a:lnTo>
                  <a:cubicBezTo>
                    <a:pt x="16625" y="12408"/>
                    <a:pt x="15525" y="11517"/>
                    <a:pt x="14501" y="10531"/>
                  </a:cubicBezTo>
                  <a:cubicBezTo>
                    <a:pt x="15278" y="9412"/>
                    <a:pt x="15695" y="8085"/>
                    <a:pt x="15695" y="6738"/>
                  </a:cubicBezTo>
                  <a:cubicBezTo>
                    <a:pt x="15695" y="2683"/>
                    <a:pt x="12378" y="0"/>
                    <a:pt x="8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5724988" y="1363475"/>
              <a:ext cx="217600" cy="176350"/>
            </a:xfrm>
            <a:custGeom>
              <a:avLst/>
              <a:gdLst/>
              <a:ahLst/>
              <a:cxnLst/>
              <a:rect l="l" t="t" r="r" b="b"/>
              <a:pathLst>
                <a:path w="8704" h="7054" extrusionOk="0">
                  <a:moveTo>
                    <a:pt x="2940" y="4949"/>
                  </a:moveTo>
                  <a:lnTo>
                    <a:pt x="2940" y="6352"/>
                  </a:lnTo>
                  <a:lnTo>
                    <a:pt x="1518" y="6352"/>
                  </a:lnTo>
                  <a:lnTo>
                    <a:pt x="1518" y="4949"/>
                  </a:lnTo>
                  <a:close/>
                  <a:moveTo>
                    <a:pt x="5063" y="2825"/>
                  </a:moveTo>
                  <a:lnTo>
                    <a:pt x="5063" y="6352"/>
                  </a:lnTo>
                  <a:lnTo>
                    <a:pt x="3641" y="6352"/>
                  </a:lnTo>
                  <a:lnTo>
                    <a:pt x="3641" y="2825"/>
                  </a:lnTo>
                  <a:close/>
                  <a:moveTo>
                    <a:pt x="7187" y="702"/>
                  </a:moveTo>
                  <a:lnTo>
                    <a:pt x="7187" y="6352"/>
                  </a:lnTo>
                  <a:lnTo>
                    <a:pt x="5765" y="6352"/>
                  </a:lnTo>
                  <a:lnTo>
                    <a:pt x="5765" y="702"/>
                  </a:lnTo>
                  <a:close/>
                  <a:moveTo>
                    <a:pt x="5405" y="0"/>
                  </a:moveTo>
                  <a:cubicBezTo>
                    <a:pt x="5215" y="0"/>
                    <a:pt x="5063" y="152"/>
                    <a:pt x="5063" y="341"/>
                  </a:cubicBezTo>
                  <a:lnTo>
                    <a:pt x="5063" y="2105"/>
                  </a:lnTo>
                  <a:lnTo>
                    <a:pt x="3300" y="2105"/>
                  </a:lnTo>
                  <a:cubicBezTo>
                    <a:pt x="3091" y="2105"/>
                    <a:pt x="2940" y="2276"/>
                    <a:pt x="2940" y="2465"/>
                  </a:cubicBezTo>
                  <a:lnTo>
                    <a:pt x="2940" y="4229"/>
                  </a:lnTo>
                  <a:lnTo>
                    <a:pt x="1176" y="4229"/>
                  </a:lnTo>
                  <a:cubicBezTo>
                    <a:pt x="987" y="4229"/>
                    <a:pt x="816" y="4380"/>
                    <a:pt x="816" y="4589"/>
                  </a:cubicBezTo>
                  <a:lnTo>
                    <a:pt x="816" y="6352"/>
                  </a:lnTo>
                  <a:lnTo>
                    <a:pt x="475" y="6352"/>
                  </a:lnTo>
                  <a:cubicBezTo>
                    <a:pt x="1" y="6352"/>
                    <a:pt x="1" y="7054"/>
                    <a:pt x="475" y="7054"/>
                  </a:cubicBezTo>
                  <a:lnTo>
                    <a:pt x="8230" y="7054"/>
                  </a:lnTo>
                  <a:cubicBezTo>
                    <a:pt x="8704" y="7054"/>
                    <a:pt x="8704" y="6352"/>
                    <a:pt x="8230" y="6352"/>
                  </a:cubicBezTo>
                  <a:lnTo>
                    <a:pt x="7889" y="6352"/>
                  </a:lnTo>
                  <a:lnTo>
                    <a:pt x="7889" y="341"/>
                  </a:lnTo>
                  <a:cubicBezTo>
                    <a:pt x="7889" y="152"/>
                    <a:pt x="7718" y="0"/>
                    <a:pt x="7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5"/>
          <p:cNvGrpSpPr/>
          <p:nvPr/>
        </p:nvGrpSpPr>
        <p:grpSpPr>
          <a:xfrm>
            <a:off x="2304461" y="2622860"/>
            <a:ext cx="365778" cy="297855"/>
            <a:chOff x="5899913" y="4248925"/>
            <a:chExt cx="639025" cy="524300"/>
          </a:xfrm>
        </p:grpSpPr>
        <p:sp>
          <p:nvSpPr>
            <p:cNvPr id="682" name="Google Shape;682;p35"/>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35"/>
          <p:cNvGrpSpPr/>
          <p:nvPr/>
        </p:nvGrpSpPr>
        <p:grpSpPr>
          <a:xfrm>
            <a:off x="2731004" y="3571824"/>
            <a:ext cx="365767" cy="365751"/>
            <a:chOff x="4596788" y="1356600"/>
            <a:chExt cx="315725" cy="315575"/>
          </a:xfrm>
        </p:grpSpPr>
        <p:sp>
          <p:nvSpPr>
            <p:cNvPr id="692" name="Google Shape;692;p35"/>
            <p:cNvSpPr/>
            <p:nvPr/>
          </p:nvSpPr>
          <p:spPr>
            <a:xfrm>
              <a:off x="4602463" y="1362800"/>
              <a:ext cx="303425" cy="185100"/>
            </a:xfrm>
            <a:custGeom>
              <a:avLst/>
              <a:gdLst/>
              <a:ahLst/>
              <a:cxnLst/>
              <a:rect l="l" t="t" r="r" b="b"/>
              <a:pathLst>
                <a:path w="12137" h="7404" extrusionOk="0">
                  <a:moveTo>
                    <a:pt x="6576" y="1"/>
                  </a:moveTo>
                  <a:cubicBezTo>
                    <a:pt x="5120" y="1"/>
                    <a:pt x="3665" y="854"/>
                    <a:pt x="3167" y="2549"/>
                  </a:cubicBezTo>
                  <a:cubicBezTo>
                    <a:pt x="2959" y="2492"/>
                    <a:pt x="2750" y="2473"/>
                    <a:pt x="2542" y="2473"/>
                  </a:cubicBezTo>
                  <a:cubicBezTo>
                    <a:pt x="2530" y="2473"/>
                    <a:pt x="2518" y="2473"/>
                    <a:pt x="2507" y="2473"/>
                  </a:cubicBezTo>
                  <a:cubicBezTo>
                    <a:pt x="1157" y="2473"/>
                    <a:pt x="38" y="3566"/>
                    <a:pt x="1" y="4938"/>
                  </a:cubicBezTo>
                  <a:cubicBezTo>
                    <a:pt x="39" y="6303"/>
                    <a:pt x="1157" y="7403"/>
                    <a:pt x="2542" y="7403"/>
                  </a:cubicBezTo>
                  <a:lnTo>
                    <a:pt x="9595" y="7403"/>
                  </a:lnTo>
                  <a:cubicBezTo>
                    <a:pt x="10980" y="7403"/>
                    <a:pt x="12098" y="6303"/>
                    <a:pt x="12136" y="4938"/>
                  </a:cubicBezTo>
                  <a:cubicBezTo>
                    <a:pt x="12117" y="3687"/>
                    <a:pt x="11188" y="2663"/>
                    <a:pt x="9956" y="2492"/>
                  </a:cubicBezTo>
                  <a:lnTo>
                    <a:pt x="9956" y="2473"/>
                  </a:lnTo>
                  <a:cubicBezTo>
                    <a:pt x="9430" y="821"/>
                    <a:pt x="8003" y="1"/>
                    <a:pt x="6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705338" y="1498575"/>
              <a:ext cx="98625" cy="167825"/>
            </a:xfrm>
            <a:custGeom>
              <a:avLst/>
              <a:gdLst/>
              <a:ahLst/>
              <a:cxnLst/>
              <a:rect l="l" t="t" r="r" b="b"/>
              <a:pathLst>
                <a:path w="3945" h="6713" extrusionOk="0">
                  <a:moveTo>
                    <a:pt x="1233" y="0"/>
                  </a:moveTo>
                  <a:lnTo>
                    <a:pt x="1233" y="3736"/>
                  </a:lnTo>
                  <a:lnTo>
                    <a:pt x="0" y="3736"/>
                  </a:lnTo>
                  <a:lnTo>
                    <a:pt x="1972" y="6713"/>
                  </a:lnTo>
                  <a:lnTo>
                    <a:pt x="3944" y="3736"/>
                  </a:lnTo>
                  <a:lnTo>
                    <a:pt x="2712" y="3736"/>
                  </a:lnTo>
                  <a:lnTo>
                    <a:pt x="2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4775013" y="1455575"/>
              <a:ext cx="13775" cy="12200"/>
            </a:xfrm>
            <a:custGeom>
              <a:avLst/>
              <a:gdLst/>
              <a:ahLst/>
              <a:cxnLst/>
              <a:rect l="l" t="t" r="r" b="b"/>
              <a:pathLst>
                <a:path w="551" h="488" extrusionOk="0">
                  <a:moveTo>
                    <a:pt x="236" y="1"/>
                  </a:moveTo>
                  <a:cubicBezTo>
                    <a:pt x="115" y="1"/>
                    <a:pt x="1" y="99"/>
                    <a:pt x="1" y="241"/>
                  </a:cubicBezTo>
                  <a:cubicBezTo>
                    <a:pt x="1" y="374"/>
                    <a:pt x="115" y="488"/>
                    <a:pt x="247" y="488"/>
                  </a:cubicBezTo>
                  <a:cubicBezTo>
                    <a:pt x="456" y="488"/>
                    <a:pt x="551" y="222"/>
                    <a:pt x="399" y="71"/>
                  </a:cubicBezTo>
                  <a:cubicBezTo>
                    <a:pt x="351" y="22"/>
                    <a:pt x="293"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4596788" y="1356600"/>
              <a:ext cx="315725" cy="315575"/>
            </a:xfrm>
            <a:custGeom>
              <a:avLst/>
              <a:gdLst/>
              <a:ahLst/>
              <a:cxnLst/>
              <a:rect l="l" t="t" r="r" b="b"/>
              <a:pathLst>
                <a:path w="12629" h="12623" extrusionOk="0">
                  <a:moveTo>
                    <a:pt x="6804" y="501"/>
                  </a:moveTo>
                  <a:cubicBezTo>
                    <a:pt x="8025" y="501"/>
                    <a:pt x="9249" y="1152"/>
                    <a:pt x="9841" y="2475"/>
                  </a:cubicBezTo>
                  <a:cubicBezTo>
                    <a:pt x="9121" y="2475"/>
                    <a:pt x="8419" y="2759"/>
                    <a:pt x="7907" y="3271"/>
                  </a:cubicBezTo>
                  <a:cubicBezTo>
                    <a:pt x="7812" y="3366"/>
                    <a:pt x="7812" y="3518"/>
                    <a:pt x="7907" y="3612"/>
                  </a:cubicBezTo>
                  <a:cubicBezTo>
                    <a:pt x="7955" y="3660"/>
                    <a:pt x="8021" y="3683"/>
                    <a:pt x="8087" y="3683"/>
                  </a:cubicBezTo>
                  <a:cubicBezTo>
                    <a:pt x="8154" y="3683"/>
                    <a:pt x="8220" y="3660"/>
                    <a:pt x="8267" y="3612"/>
                  </a:cubicBezTo>
                  <a:cubicBezTo>
                    <a:pt x="8681" y="3199"/>
                    <a:pt x="9240" y="2959"/>
                    <a:pt x="9823" y="2959"/>
                  </a:cubicBezTo>
                  <a:cubicBezTo>
                    <a:pt x="9936" y="2959"/>
                    <a:pt x="10050" y="2968"/>
                    <a:pt x="10164" y="2987"/>
                  </a:cubicBezTo>
                  <a:cubicBezTo>
                    <a:pt x="11263" y="3119"/>
                    <a:pt x="12117" y="4048"/>
                    <a:pt x="12136" y="5186"/>
                  </a:cubicBezTo>
                  <a:cubicBezTo>
                    <a:pt x="12098" y="6419"/>
                    <a:pt x="11093" y="7405"/>
                    <a:pt x="9841" y="7405"/>
                  </a:cubicBezTo>
                  <a:lnTo>
                    <a:pt x="7281" y="7405"/>
                  </a:lnTo>
                  <a:lnTo>
                    <a:pt x="7281" y="5679"/>
                  </a:lnTo>
                  <a:cubicBezTo>
                    <a:pt x="7281" y="5546"/>
                    <a:pt x="7187" y="5433"/>
                    <a:pt x="7054" y="5433"/>
                  </a:cubicBezTo>
                  <a:lnTo>
                    <a:pt x="5575" y="5433"/>
                  </a:lnTo>
                  <a:cubicBezTo>
                    <a:pt x="5442" y="5433"/>
                    <a:pt x="5328" y="5546"/>
                    <a:pt x="5328" y="5679"/>
                  </a:cubicBezTo>
                  <a:lnTo>
                    <a:pt x="5328" y="7405"/>
                  </a:lnTo>
                  <a:lnTo>
                    <a:pt x="2788" y="7405"/>
                  </a:lnTo>
                  <a:cubicBezTo>
                    <a:pt x="1536" y="7405"/>
                    <a:pt x="512" y="6419"/>
                    <a:pt x="493" y="5186"/>
                  </a:cubicBezTo>
                  <a:cubicBezTo>
                    <a:pt x="512" y="3947"/>
                    <a:pt x="1517" y="2967"/>
                    <a:pt x="2752" y="2967"/>
                  </a:cubicBezTo>
                  <a:cubicBezTo>
                    <a:pt x="2764" y="2967"/>
                    <a:pt x="2776" y="2967"/>
                    <a:pt x="2788" y="2968"/>
                  </a:cubicBezTo>
                  <a:cubicBezTo>
                    <a:pt x="3375" y="2968"/>
                    <a:pt x="3925" y="3195"/>
                    <a:pt x="4342" y="3612"/>
                  </a:cubicBezTo>
                  <a:cubicBezTo>
                    <a:pt x="4395" y="3665"/>
                    <a:pt x="4455" y="3687"/>
                    <a:pt x="4514" y="3687"/>
                  </a:cubicBezTo>
                  <a:cubicBezTo>
                    <a:pt x="4706" y="3687"/>
                    <a:pt x="4877" y="3446"/>
                    <a:pt x="4703" y="3271"/>
                  </a:cubicBezTo>
                  <a:cubicBezTo>
                    <a:pt x="4418" y="2987"/>
                    <a:pt x="4077" y="2759"/>
                    <a:pt x="3698" y="2626"/>
                  </a:cubicBezTo>
                  <a:cubicBezTo>
                    <a:pt x="4242" y="1218"/>
                    <a:pt x="5521" y="501"/>
                    <a:pt x="6804" y="501"/>
                  </a:cubicBezTo>
                  <a:close/>
                  <a:moveTo>
                    <a:pt x="6788" y="5926"/>
                  </a:moveTo>
                  <a:lnTo>
                    <a:pt x="6788" y="9415"/>
                  </a:lnTo>
                  <a:cubicBezTo>
                    <a:pt x="6788" y="9547"/>
                    <a:pt x="6883" y="9661"/>
                    <a:pt x="7016" y="9661"/>
                  </a:cubicBezTo>
                  <a:lnTo>
                    <a:pt x="7812" y="9680"/>
                  </a:lnTo>
                  <a:lnTo>
                    <a:pt x="6295" y="11936"/>
                  </a:lnTo>
                  <a:lnTo>
                    <a:pt x="4798" y="9680"/>
                  </a:lnTo>
                  <a:lnTo>
                    <a:pt x="5556" y="9680"/>
                  </a:lnTo>
                  <a:cubicBezTo>
                    <a:pt x="5689" y="9680"/>
                    <a:pt x="5802" y="9566"/>
                    <a:pt x="5802" y="9434"/>
                  </a:cubicBezTo>
                  <a:lnTo>
                    <a:pt x="5802" y="5926"/>
                  </a:lnTo>
                  <a:close/>
                  <a:moveTo>
                    <a:pt x="6792" y="0"/>
                  </a:moveTo>
                  <a:cubicBezTo>
                    <a:pt x="5311" y="0"/>
                    <a:pt x="3829" y="830"/>
                    <a:pt x="3224" y="2494"/>
                  </a:cubicBezTo>
                  <a:cubicBezTo>
                    <a:pt x="3075" y="2470"/>
                    <a:pt x="2927" y="2458"/>
                    <a:pt x="2781" y="2458"/>
                  </a:cubicBezTo>
                  <a:cubicBezTo>
                    <a:pt x="1296" y="2458"/>
                    <a:pt x="35" y="3649"/>
                    <a:pt x="0" y="5186"/>
                  </a:cubicBezTo>
                  <a:cubicBezTo>
                    <a:pt x="19" y="6684"/>
                    <a:pt x="1271" y="7898"/>
                    <a:pt x="2788" y="7898"/>
                  </a:cubicBezTo>
                  <a:lnTo>
                    <a:pt x="5328" y="7898"/>
                  </a:lnTo>
                  <a:lnTo>
                    <a:pt x="5328" y="9168"/>
                  </a:lnTo>
                  <a:lnTo>
                    <a:pt x="4342" y="9168"/>
                  </a:lnTo>
                  <a:cubicBezTo>
                    <a:pt x="4335" y="9167"/>
                    <a:pt x="4327" y="9167"/>
                    <a:pt x="4320" y="9167"/>
                  </a:cubicBezTo>
                  <a:cubicBezTo>
                    <a:pt x="4125" y="9167"/>
                    <a:pt x="4006" y="9402"/>
                    <a:pt x="4134" y="9566"/>
                  </a:cubicBezTo>
                  <a:lnTo>
                    <a:pt x="6106" y="12524"/>
                  </a:lnTo>
                  <a:cubicBezTo>
                    <a:pt x="6139" y="12574"/>
                    <a:pt x="6200" y="12623"/>
                    <a:pt x="6277" y="12623"/>
                  </a:cubicBezTo>
                  <a:cubicBezTo>
                    <a:pt x="6289" y="12623"/>
                    <a:pt x="6302" y="12622"/>
                    <a:pt x="6314" y="12619"/>
                  </a:cubicBezTo>
                  <a:cubicBezTo>
                    <a:pt x="6325" y="12622"/>
                    <a:pt x="6335" y="12623"/>
                    <a:pt x="6345" y="12623"/>
                  </a:cubicBezTo>
                  <a:cubicBezTo>
                    <a:pt x="6410" y="12623"/>
                    <a:pt x="6471" y="12574"/>
                    <a:pt x="6504" y="12524"/>
                  </a:cubicBezTo>
                  <a:lnTo>
                    <a:pt x="8476" y="9566"/>
                  </a:lnTo>
                  <a:cubicBezTo>
                    <a:pt x="8533" y="9490"/>
                    <a:pt x="8533" y="9377"/>
                    <a:pt x="8495" y="9301"/>
                  </a:cubicBezTo>
                  <a:cubicBezTo>
                    <a:pt x="8457" y="9225"/>
                    <a:pt x="8362" y="9168"/>
                    <a:pt x="8286" y="9168"/>
                  </a:cubicBezTo>
                  <a:lnTo>
                    <a:pt x="7281" y="9168"/>
                  </a:lnTo>
                  <a:lnTo>
                    <a:pt x="7281" y="7898"/>
                  </a:lnTo>
                  <a:lnTo>
                    <a:pt x="9841" y="7898"/>
                  </a:lnTo>
                  <a:cubicBezTo>
                    <a:pt x="11339" y="7898"/>
                    <a:pt x="12591" y="6684"/>
                    <a:pt x="12629" y="5186"/>
                  </a:cubicBezTo>
                  <a:cubicBezTo>
                    <a:pt x="12591" y="3878"/>
                    <a:pt x="11662" y="2778"/>
                    <a:pt x="10372" y="2513"/>
                  </a:cubicBezTo>
                  <a:cubicBezTo>
                    <a:pt x="9773" y="839"/>
                    <a:pt x="8283" y="0"/>
                    <a:pt x="67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35"/>
          <p:cNvGrpSpPr/>
          <p:nvPr/>
        </p:nvGrpSpPr>
        <p:grpSpPr>
          <a:xfrm>
            <a:off x="1771675" y="1545125"/>
            <a:ext cx="578325" cy="487500"/>
            <a:chOff x="4764875" y="1706700"/>
            <a:chExt cx="578325" cy="487500"/>
          </a:xfrm>
        </p:grpSpPr>
        <p:sp>
          <p:nvSpPr>
            <p:cNvPr id="697" name="Google Shape;697;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5"/>
          <p:cNvGrpSpPr/>
          <p:nvPr/>
        </p:nvGrpSpPr>
        <p:grpSpPr>
          <a:xfrm>
            <a:off x="2198188" y="2528038"/>
            <a:ext cx="578325" cy="487500"/>
            <a:chOff x="4764875" y="1706700"/>
            <a:chExt cx="578325" cy="487500"/>
          </a:xfrm>
        </p:grpSpPr>
        <p:sp>
          <p:nvSpPr>
            <p:cNvPr id="700" name="Google Shape;700;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5"/>
          <p:cNvGrpSpPr/>
          <p:nvPr/>
        </p:nvGrpSpPr>
        <p:grpSpPr>
          <a:xfrm>
            <a:off x="2624725" y="3510950"/>
            <a:ext cx="578325" cy="487500"/>
            <a:chOff x="4764875" y="1706700"/>
            <a:chExt cx="578325" cy="487500"/>
          </a:xfrm>
        </p:grpSpPr>
        <p:sp>
          <p:nvSpPr>
            <p:cNvPr id="703" name="Google Shape;703;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72" name="Google Shape;665;p35">
            <a:extLst>
              <a:ext uri="{FF2B5EF4-FFF2-40B4-BE49-F238E27FC236}">
                <a16:creationId xmlns:a16="http://schemas.microsoft.com/office/drawing/2014/main" id="{4B6BAECC-3BD1-4893-8F25-A9E89FB23D89}"/>
              </a:ext>
            </a:extLst>
          </p:cNvPr>
          <p:cNvSpPr txBox="1">
            <a:spLocks/>
          </p:cNvSpPr>
          <p:nvPr/>
        </p:nvSpPr>
        <p:spPr>
          <a:xfrm>
            <a:off x="5324883" y="1641620"/>
            <a:ext cx="2416492"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dirty="0" err="1"/>
              <a:t>Contracción</a:t>
            </a:r>
            <a:r>
              <a:rPr lang="en-US" dirty="0"/>
              <a:t> de </a:t>
            </a:r>
          </a:p>
          <a:p>
            <a:pPr marL="0" indent="0"/>
            <a:r>
              <a:rPr lang="en-US" dirty="0" err="1"/>
              <a:t>Arboles</a:t>
            </a:r>
            <a:endParaRPr lang="en-US" dirty="0"/>
          </a:p>
        </p:txBody>
      </p:sp>
      <p:grpSp>
        <p:nvGrpSpPr>
          <p:cNvPr id="84" name="Google Shape;696;p35">
            <a:extLst>
              <a:ext uri="{FF2B5EF4-FFF2-40B4-BE49-F238E27FC236}">
                <a16:creationId xmlns:a16="http://schemas.microsoft.com/office/drawing/2014/main" id="{255EA3FC-AB7A-46C6-8628-6F6D8A723FD7}"/>
              </a:ext>
            </a:extLst>
          </p:cNvPr>
          <p:cNvGrpSpPr/>
          <p:nvPr/>
        </p:nvGrpSpPr>
        <p:grpSpPr>
          <a:xfrm>
            <a:off x="4570936" y="1545125"/>
            <a:ext cx="578325" cy="487500"/>
            <a:chOff x="4764875" y="1706700"/>
            <a:chExt cx="578325" cy="487500"/>
          </a:xfrm>
        </p:grpSpPr>
        <p:sp>
          <p:nvSpPr>
            <p:cNvPr id="85" name="Google Shape;697;p35">
              <a:extLst>
                <a:ext uri="{FF2B5EF4-FFF2-40B4-BE49-F238E27FC236}">
                  <a16:creationId xmlns:a16="http://schemas.microsoft.com/office/drawing/2014/main" id="{43015D69-B222-461B-B303-CBBF47BA709B}"/>
                </a:ext>
              </a:extLst>
            </p:cNvPr>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98;p35">
              <a:extLst>
                <a:ext uri="{FF2B5EF4-FFF2-40B4-BE49-F238E27FC236}">
                  <a16:creationId xmlns:a16="http://schemas.microsoft.com/office/drawing/2014/main" id="{DCD1F64F-2922-44BD-805A-8939E1F14AD6}"/>
                </a:ext>
              </a:extLst>
            </p:cNvPr>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663;p35">
            <a:extLst>
              <a:ext uri="{FF2B5EF4-FFF2-40B4-BE49-F238E27FC236}">
                <a16:creationId xmlns:a16="http://schemas.microsoft.com/office/drawing/2014/main" id="{E7F56924-1978-435D-933B-4CC52EF65015}"/>
              </a:ext>
            </a:extLst>
          </p:cNvPr>
          <p:cNvSpPr txBox="1">
            <a:spLocks/>
          </p:cNvSpPr>
          <p:nvPr/>
        </p:nvSpPr>
        <p:spPr>
          <a:xfrm>
            <a:off x="5694406" y="2602587"/>
            <a:ext cx="2502537"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lt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dirty="0" err="1"/>
              <a:t>Aleatorización</a:t>
            </a:r>
            <a:endParaRPr lang="en-US" dirty="0"/>
          </a:p>
        </p:txBody>
      </p:sp>
      <p:grpSp>
        <p:nvGrpSpPr>
          <p:cNvPr id="98" name="Google Shape;699;p35">
            <a:extLst>
              <a:ext uri="{FF2B5EF4-FFF2-40B4-BE49-F238E27FC236}">
                <a16:creationId xmlns:a16="http://schemas.microsoft.com/office/drawing/2014/main" id="{326BCC67-5B8E-4FFB-AC5B-335116C41D91}"/>
              </a:ext>
            </a:extLst>
          </p:cNvPr>
          <p:cNvGrpSpPr/>
          <p:nvPr/>
        </p:nvGrpSpPr>
        <p:grpSpPr>
          <a:xfrm>
            <a:off x="4860549" y="2528038"/>
            <a:ext cx="578325" cy="487500"/>
            <a:chOff x="4764875" y="1706700"/>
            <a:chExt cx="578325" cy="487500"/>
          </a:xfrm>
        </p:grpSpPr>
        <p:sp>
          <p:nvSpPr>
            <p:cNvPr id="99" name="Google Shape;700;p35">
              <a:extLst>
                <a:ext uri="{FF2B5EF4-FFF2-40B4-BE49-F238E27FC236}">
                  <a16:creationId xmlns:a16="http://schemas.microsoft.com/office/drawing/2014/main" id="{529F00B7-8E76-48D4-AFD3-89220238551E}"/>
                </a:ext>
              </a:extLst>
            </p:cNvPr>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01;p35">
              <a:extLst>
                <a:ext uri="{FF2B5EF4-FFF2-40B4-BE49-F238E27FC236}">
                  <a16:creationId xmlns:a16="http://schemas.microsoft.com/office/drawing/2014/main" id="{2D100006-D829-478B-B922-6EA883BDC4A2}"/>
                </a:ext>
              </a:extLst>
            </p:cNvPr>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666;p35">
            <a:extLst>
              <a:ext uri="{FF2B5EF4-FFF2-40B4-BE49-F238E27FC236}">
                <a16:creationId xmlns:a16="http://schemas.microsoft.com/office/drawing/2014/main" id="{B568E1AB-42FF-4670-BE9A-9291073A2B6B}"/>
              </a:ext>
            </a:extLst>
          </p:cNvPr>
          <p:cNvSpPr txBox="1">
            <a:spLocks/>
          </p:cNvSpPr>
          <p:nvPr/>
        </p:nvSpPr>
        <p:spPr>
          <a:xfrm>
            <a:off x="5951535" y="3599175"/>
            <a:ext cx="2713494"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s-ES" dirty="0"/>
              <a:t>Técnica de Puntero Paralelo</a:t>
            </a:r>
            <a:endParaRPr lang="en-US" dirty="0"/>
          </a:p>
        </p:txBody>
      </p:sp>
      <p:grpSp>
        <p:nvGrpSpPr>
          <p:cNvPr id="107" name="Google Shape;702;p35">
            <a:extLst>
              <a:ext uri="{FF2B5EF4-FFF2-40B4-BE49-F238E27FC236}">
                <a16:creationId xmlns:a16="http://schemas.microsoft.com/office/drawing/2014/main" id="{0DB152F1-B245-4D70-AE2D-E1E8BD412195}"/>
              </a:ext>
            </a:extLst>
          </p:cNvPr>
          <p:cNvGrpSpPr/>
          <p:nvPr/>
        </p:nvGrpSpPr>
        <p:grpSpPr>
          <a:xfrm>
            <a:off x="5242022" y="3510950"/>
            <a:ext cx="578325" cy="487500"/>
            <a:chOff x="4764875" y="1706700"/>
            <a:chExt cx="578325" cy="487500"/>
          </a:xfrm>
        </p:grpSpPr>
        <p:sp>
          <p:nvSpPr>
            <p:cNvPr id="108" name="Google Shape;703;p35">
              <a:extLst>
                <a:ext uri="{FF2B5EF4-FFF2-40B4-BE49-F238E27FC236}">
                  <a16:creationId xmlns:a16="http://schemas.microsoft.com/office/drawing/2014/main" id="{E0E38212-64B7-4CFB-86F9-9511329454D5}"/>
                </a:ext>
              </a:extLst>
            </p:cNvPr>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04;p35">
              <a:extLst>
                <a:ext uri="{FF2B5EF4-FFF2-40B4-BE49-F238E27FC236}">
                  <a16:creationId xmlns:a16="http://schemas.microsoft.com/office/drawing/2014/main" id="{5A314C3C-9CF4-4DDD-99B2-26C2519A3F90}"/>
                </a:ext>
              </a:extLst>
            </p:cNvPr>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2689;p50">
            <a:extLst>
              <a:ext uri="{FF2B5EF4-FFF2-40B4-BE49-F238E27FC236}">
                <a16:creationId xmlns:a16="http://schemas.microsoft.com/office/drawing/2014/main" id="{227CF421-5B91-4F62-AACB-339BC5F65F12}"/>
              </a:ext>
            </a:extLst>
          </p:cNvPr>
          <p:cNvGrpSpPr/>
          <p:nvPr/>
        </p:nvGrpSpPr>
        <p:grpSpPr>
          <a:xfrm>
            <a:off x="5372689" y="3571145"/>
            <a:ext cx="342168" cy="365769"/>
            <a:chOff x="1898088" y="2292925"/>
            <a:chExt cx="269275" cy="285400"/>
          </a:xfrm>
        </p:grpSpPr>
        <p:sp>
          <p:nvSpPr>
            <p:cNvPr id="111" name="Google Shape;2690;p50">
              <a:extLst>
                <a:ext uri="{FF2B5EF4-FFF2-40B4-BE49-F238E27FC236}">
                  <a16:creationId xmlns:a16="http://schemas.microsoft.com/office/drawing/2014/main" id="{0590A8AA-5E1D-4194-AFB9-101F3B5831F8}"/>
                </a:ext>
              </a:extLst>
            </p:cNvPr>
            <p:cNvSpPr/>
            <p:nvPr/>
          </p:nvSpPr>
          <p:spPr>
            <a:xfrm>
              <a:off x="1906138" y="2448525"/>
              <a:ext cx="152675" cy="124125"/>
            </a:xfrm>
            <a:custGeom>
              <a:avLst/>
              <a:gdLst/>
              <a:ahLst/>
              <a:cxnLst/>
              <a:rect l="l" t="t" r="r" b="b"/>
              <a:pathLst>
                <a:path w="6107" h="4965" extrusionOk="0">
                  <a:moveTo>
                    <a:pt x="475" y="1"/>
                  </a:moveTo>
                  <a:cubicBezTo>
                    <a:pt x="228" y="1556"/>
                    <a:pt x="1" y="2371"/>
                    <a:pt x="551" y="3414"/>
                  </a:cubicBezTo>
                  <a:cubicBezTo>
                    <a:pt x="1072" y="4447"/>
                    <a:pt x="2067" y="4964"/>
                    <a:pt x="3061" y="4964"/>
                  </a:cubicBezTo>
                  <a:cubicBezTo>
                    <a:pt x="4054" y="4964"/>
                    <a:pt x="5044" y="4447"/>
                    <a:pt x="5556" y="3414"/>
                  </a:cubicBezTo>
                  <a:cubicBezTo>
                    <a:pt x="6106" y="2409"/>
                    <a:pt x="5879" y="1575"/>
                    <a:pt x="5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91;p50">
              <a:extLst>
                <a:ext uri="{FF2B5EF4-FFF2-40B4-BE49-F238E27FC236}">
                  <a16:creationId xmlns:a16="http://schemas.microsoft.com/office/drawing/2014/main" id="{C962B194-9192-4FB2-8D72-54C2B7D3A5C8}"/>
                </a:ext>
              </a:extLst>
            </p:cNvPr>
            <p:cNvSpPr/>
            <p:nvPr/>
          </p:nvSpPr>
          <p:spPr>
            <a:xfrm>
              <a:off x="1918463" y="2371750"/>
              <a:ext cx="129925" cy="111900"/>
            </a:xfrm>
            <a:custGeom>
              <a:avLst/>
              <a:gdLst/>
              <a:ahLst/>
              <a:cxnLst/>
              <a:rect l="l" t="t" r="r" b="b"/>
              <a:pathLst>
                <a:path w="5197" h="4476" extrusionOk="0">
                  <a:moveTo>
                    <a:pt x="2390" y="0"/>
                  </a:moveTo>
                  <a:cubicBezTo>
                    <a:pt x="1233" y="0"/>
                    <a:pt x="266" y="872"/>
                    <a:pt x="152" y="2010"/>
                  </a:cubicBezTo>
                  <a:cubicBezTo>
                    <a:pt x="96" y="2408"/>
                    <a:pt x="58" y="2769"/>
                    <a:pt x="1" y="3072"/>
                  </a:cubicBezTo>
                  <a:cubicBezTo>
                    <a:pt x="702" y="3736"/>
                    <a:pt x="1612" y="4475"/>
                    <a:pt x="2598" y="4475"/>
                  </a:cubicBezTo>
                  <a:cubicBezTo>
                    <a:pt x="3584" y="4475"/>
                    <a:pt x="4495" y="3736"/>
                    <a:pt x="5196" y="3072"/>
                  </a:cubicBezTo>
                  <a:cubicBezTo>
                    <a:pt x="5139" y="2750"/>
                    <a:pt x="5101" y="2408"/>
                    <a:pt x="5044" y="2010"/>
                  </a:cubicBezTo>
                  <a:cubicBezTo>
                    <a:pt x="4931" y="872"/>
                    <a:pt x="3964" y="0"/>
                    <a:pt x="2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692;p50">
              <a:extLst>
                <a:ext uri="{FF2B5EF4-FFF2-40B4-BE49-F238E27FC236}">
                  <a16:creationId xmlns:a16="http://schemas.microsoft.com/office/drawing/2014/main" id="{8CFF5BCD-0F34-4457-8443-F022111F5C8B}"/>
                </a:ext>
              </a:extLst>
            </p:cNvPr>
            <p:cNvSpPr/>
            <p:nvPr/>
          </p:nvSpPr>
          <p:spPr>
            <a:xfrm>
              <a:off x="1972513" y="2399700"/>
              <a:ext cx="22300" cy="44725"/>
            </a:xfrm>
            <a:custGeom>
              <a:avLst/>
              <a:gdLst/>
              <a:ahLst/>
              <a:cxnLst/>
              <a:rect l="l" t="t" r="r" b="b"/>
              <a:pathLst>
                <a:path w="892" h="1789" extrusionOk="0">
                  <a:moveTo>
                    <a:pt x="446" y="1"/>
                  </a:moveTo>
                  <a:cubicBezTo>
                    <a:pt x="223" y="1"/>
                    <a:pt x="0" y="153"/>
                    <a:pt x="0" y="456"/>
                  </a:cubicBezTo>
                  <a:lnTo>
                    <a:pt x="0" y="1347"/>
                  </a:lnTo>
                  <a:cubicBezTo>
                    <a:pt x="0" y="1641"/>
                    <a:pt x="223" y="1788"/>
                    <a:pt x="446" y="1788"/>
                  </a:cubicBezTo>
                  <a:cubicBezTo>
                    <a:pt x="669" y="1788"/>
                    <a:pt x="891" y="1641"/>
                    <a:pt x="891" y="1347"/>
                  </a:cubicBezTo>
                  <a:lnTo>
                    <a:pt x="891" y="456"/>
                  </a:lnTo>
                  <a:cubicBezTo>
                    <a:pt x="891" y="153"/>
                    <a:pt x="669" y="1"/>
                    <a:pt x="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114" name="Google Shape;2693;p50">
              <a:extLst>
                <a:ext uri="{FF2B5EF4-FFF2-40B4-BE49-F238E27FC236}">
                  <a16:creationId xmlns:a16="http://schemas.microsoft.com/office/drawing/2014/main" id="{D493F950-33A4-4882-BDA5-7589B2DA9A8B}"/>
                </a:ext>
              </a:extLst>
            </p:cNvPr>
            <p:cNvSpPr/>
            <p:nvPr/>
          </p:nvSpPr>
          <p:spPr>
            <a:xfrm>
              <a:off x="2027963" y="2489175"/>
              <a:ext cx="13300" cy="11050"/>
            </a:xfrm>
            <a:custGeom>
              <a:avLst/>
              <a:gdLst/>
              <a:ahLst/>
              <a:cxnLst/>
              <a:rect l="l" t="t" r="r" b="b"/>
              <a:pathLst>
                <a:path w="532" h="442" extrusionOk="0">
                  <a:moveTo>
                    <a:pt x="229" y="1"/>
                  </a:moveTo>
                  <a:cubicBezTo>
                    <a:pt x="114" y="1"/>
                    <a:pt x="1" y="86"/>
                    <a:pt x="1" y="214"/>
                  </a:cubicBezTo>
                  <a:cubicBezTo>
                    <a:pt x="1" y="347"/>
                    <a:pt x="96" y="442"/>
                    <a:pt x="228" y="442"/>
                  </a:cubicBezTo>
                  <a:cubicBezTo>
                    <a:pt x="418" y="442"/>
                    <a:pt x="532" y="195"/>
                    <a:pt x="380" y="62"/>
                  </a:cubicBezTo>
                  <a:cubicBezTo>
                    <a:pt x="337" y="20"/>
                    <a:pt x="283" y="1"/>
                    <a:pt x="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694;p50">
              <a:extLst>
                <a:ext uri="{FF2B5EF4-FFF2-40B4-BE49-F238E27FC236}">
                  <a16:creationId xmlns:a16="http://schemas.microsoft.com/office/drawing/2014/main" id="{40227179-F235-4FA6-A6CD-191B7AD8D225}"/>
                </a:ext>
              </a:extLst>
            </p:cNvPr>
            <p:cNvSpPr/>
            <p:nvPr/>
          </p:nvSpPr>
          <p:spPr>
            <a:xfrm>
              <a:off x="1898088" y="2292925"/>
              <a:ext cx="269275" cy="285400"/>
            </a:xfrm>
            <a:custGeom>
              <a:avLst/>
              <a:gdLst/>
              <a:ahLst/>
              <a:cxnLst/>
              <a:rect l="l" t="t" r="r" b="b"/>
              <a:pathLst>
                <a:path w="10771" h="11416" extrusionOk="0">
                  <a:moveTo>
                    <a:pt x="3413" y="4499"/>
                  </a:moveTo>
                  <a:cubicBezTo>
                    <a:pt x="3527" y="4499"/>
                    <a:pt x="3641" y="4594"/>
                    <a:pt x="3641" y="4727"/>
                  </a:cubicBezTo>
                  <a:lnTo>
                    <a:pt x="3641" y="5618"/>
                  </a:lnTo>
                  <a:cubicBezTo>
                    <a:pt x="3641" y="5760"/>
                    <a:pt x="3527" y="5831"/>
                    <a:pt x="3413" y="5831"/>
                  </a:cubicBezTo>
                  <a:cubicBezTo>
                    <a:pt x="3300" y="5831"/>
                    <a:pt x="3186" y="5760"/>
                    <a:pt x="3186" y="5618"/>
                  </a:cubicBezTo>
                  <a:lnTo>
                    <a:pt x="3186" y="4727"/>
                  </a:lnTo>
                  <a:cubicBezTo>
                    <a:pt x="3186" y="4594"/>
                    <a:pt x="3300" y="4499"/>
                    <a:pt x="3413" y="4499"/>
                  </a:cubicBezTo>
                  <a:close/>
                  <a:moveTo>
                    <a:pt x="3186" y="3381"/>
                  </a:moveTo>
                  <a:lnTo>
                    <a:pt x="3186" y="4063"/>
                  </a:lnTo>
                  <a:cubicBezTo>
                    <a:pt x="3186" y="4063"/>
                    <a:pt x="3186" y="4082"/>
                    <a:pt x="3186" y="4082"/>
                  </a:cubicBezTo>
                  <a:cubicBezTo>
                    <a:pt x="2920" y="4177"/>
                    <a:pt x="2750" y="4443"/>
                    <a:pt x="2750" y="4727"/>
                  </a:cubicBezTo>
                  <a:lnTo>
                    <a:pt x="2750" y="5618"/>
                  </a:lnTo>
                  <a:cubicBezTo>
                    <a:pt x="2750" y="5903"/>
                    <a:pt x="2920" y="6149"/>
                    <a:pt x="3186" y="6244"/>
                  </a:cubicBezTo>
                  <a:lnTo>
                    <a:pt x="3186" y="7382"/>
                  </a:lnTo>
                  <a:cubicBezTo>
                    <a:pt x="2408" y="7287"/>
                    <a:pt x="1688" y="6718"/>
                    <a:pt x="1062" y="6149"/>
                  </a:cubicBezTo>
                  <a:cubicBezTo>
                    <a:pt x="1100" y="5808"/>
                    <a:pt x="1138" y="5504"/>
                    <a:pt x="1176" y="5201"/>
                  </a:cubicBezTo>
                  <a:cubicBezTo>
                    <a:pt x="1290" y="4158"/>
                    <a:pt x="2162" y="3381"/>
                    <a:pt x="3186" y="3381"/>
                  </a:cubicBezTo>
                  <a:close/>
                  <a:moveTo>
                    <a:pt x="3641" y="3381"/>
                  </a:moveTo>
                  <a:cubicBezTo>
                    <a:pt x="4665" y="3381"/>
                    <a:pt x="5537" y="4158"/>
                    <a:pt x="5651" y="5182"/>
                  </a:cubicBezTo>
                  <a:lnTo>
                    <a:pt x="5651" y="5201"/>
                  </a:lnTo>
                  <a:cubicBezTo>
                    <a:pt x="5689" y="5504"/>
                    <a:pt x="5727" y="5808"/>
                    <a:pt x="5765" y="6149"/>
                  </a:cubicBezTo>
                  <a:cubicBezTo>
                    <a:pt x="5139" y="6718"/>
                    <a:pt x="4418" y="7287"/>
                    <a:pt x="3641" y="7382"/>
                  </a:cubicBezTo>
                  <a:lnTo>
                    <a:pt x="3641" y="6244"/>
                  </a:lnTo>
                  <a:cubicBezTo>
                    <a:pt x="3906" y="6149"/>
                    <a:pt x="4077" y="5884"/>
                    <a:pt x="4077" y="5599"/>
                  </a:cubicBezTo>
                  <a:lnTo>
                    <a:pt x="4077" y="4708"/>
                  </a:lnTo>
                  <a:cubicBezTo>
                    <a:pt x="4077" y="4424"/>
                    <a:pt x="3906" y="4177"/>
                    <a:pt x="3641" y="4082"/>
                  </a:cubicBezTo>
                  <a:cubicBezTo>
                    <a:pt x="3641" y="4063"/>
                    <a:pt x="3641" y="4063"/>
                    <a:pt x="3641" y="4044"/>
                  </a:cubicBezTo>
                  <a:lnTo>
                    <a:pt x="3641" y="3381"/>
                  </a:lnTo>
                  <a:close/>
                  <a:moveTo>
                    <a:pt x="986" y="6680"/>
                  </a:moveTo>
                  <a:lnTo>
                    <a:pt x="986" y="6680"/>
                  </a:lnTo>
                  <a:cubicBezTo>
                    <a:pt x="1688" y="7287"/>
                    <a:pt x="2503" y="7837"/>
                    <a:pt x="3413" y="7837"/>
                  </a:cubicBezTo>
                  <a:cubicBezTo>
                    <a:pt x="4324" y="7837"/>
                    <a:pt x="5158" y="7287"/>
                    <a:pt x="5859" y="6680"/>
                  </a:cubicBezTo>
                  <a:lnTo>
                    <a:pt x="5859" y="6680"/>
                  </a:lnTo>
                  <a:cubicBezTo>
                    <a:pt x="6049" y="7950"/>
                    <a:pt x="6182" y="8671"/>
                    <a:pt x="5727" y="9524"/>
                  </a:cubicBezTo>
                  <a:cubicBezTo>
                    <a:pt x="5253" y="10482"/>
                    <a:pt x="4333" y="10961"/>
                    <a:pt x="3413" y="10961"/>
                  </a:cubicBezTo>
                  <a:cubicBezTo>
                    <a:pt x="2494" y="10961"/>
                    <a:pt x="1574" y="10482"/>
                    <a:pt x="1100" y="9524"/>
                  </a:cubicBezTo>
                  <a:cubicBezTo>
                    <a:pt x="626" y="8652"/>
                    <a:pt x="797" y="7875"/>
                    <a:pt x="986" y="6680"/>
                  </a:cubicBezTo>
                  <a:close/>
                  <a:moveTo>
                    <a:pt x="10545" y="1"/>
                  </a:moveTo>
                  <a:cubicBezTo>
                    <a:pt x="10434" y="1"/>
                    <a:pt x="10325" y="72"/>
                    <a:pt x="10334" y="214"/>
                  </a:cubicBezTo>
                  <a:lnTo>
                    <a:pt x="10334" y="5694"/>
                  </a:lnTo>
                  <a:cubicBezTo>
                    <a:pt x="10334" y="6320"/>
                    <a:pt x="9822" y="6813"/>
                    <a:pt x="9216" y="6813"/>
                  </a:cubicBezTo>
                  <a:cubicBezTo>
                    <a:pt x="8590" y="6813"/>
                    <a:pt x="8097" y="6320"/>
                    <a:pt x="8097" y="5694"/>
                  </a:cubicBezTo>
                  <a:lnTo>
                    <a:pt x="8097" y="2452"/>
                  </a:lnTo>
                  <a:cubicBezTo>
                    <a:pt x="8097" y="1086"/>
                    <a:pt x="6997" y="6"/>
                    <a:pt x="5651" y="6"/>
                  </a:cubicBezTo>
                  <a:cubicBezTo>
                    <a:pt x="4286" y="6"/>
                    <a:pt x="3205" y="1086"/>
                    <a:pt x="3186" y="2452"/>
                  </a:cubicBezTo>
                  <a:lnTo>
                    <a:pt x="3186" y="2945"/>
                  </a:lnTo>
                  <a:cubicBezTo>
                    <a:pt x="1934" y="2945"/>
                    <a:pt x="873" y="3893"/>
                    <a:pt x="740" y="5144"/>
                  </a:cubicBezTo>
                  <a:cubicBezTo>
                    <a:pt x="512" y="7419"/>
                    <a:pt x="0" y="8424"/>
                    <a:pt x="721" y="9752"/>
                  </a:cubicBezTo>
                  <a:cubicBezTo>
                    <a:pt x="1280" y="10861"/>
                    <a:pt x="2352" y="11416"/>
                    <a:pt x="3421" y="11416"/>
                  </a:cubicBezTo>
                  <a:cubicBezTo>
                    <a:pt x="4489" y="11416"/>
                    <a:pt x="5556" y="10861"/>
                    <a:pt x="6106" y="9752"/>
                  </a:cubicBezTo>
                  <a:cubicBezTo>
                    <a:pt x="6826" y="8443"/>
                    <a:pt x="6352" y="7419"/>
                    <a:pt x="6087" y="5144"/>
                  </a:cubicBezTo>
                  <a:cubicBezTo>
                    <a:pt x="5954" y="3893"/>
                    <a:pt x="4892" y="2945"/>
                    <a:pt x="3641" y="2945"/>
                  </a:cubicBezTo>
                  <a:lnTo>
                    <a:pt x="3641" y="2452"/>
                  </a:lnTo>
                  <a:cubicBezTo>
                    <a:pt x="3679" y="1371"/>
                    <a:pt x="4570" y="518"/>
                    <a:pt x="5651" y="518"/>
                  </a:cubicBezTo>
                  <a:cubicBezTo>
                    <a:pt x="6732" y="518"/>
                    <a:pt x="7623" y="1371"/>
                    <a:pt x="7661" y="2452"/>
                  </a:cubicBezTo>
                  <a:lnTo>
                    <a:pt x="7661" y="5694"/>
                  </a:lnTo>
                  <a:cubicBezTo>
                    <a:pt x="7642" y="6566"/>
                    <a:pt x="8343" y="7268"/>
                    <a:pt x="9216" y="7268"/>
                  </a:cubicBezTo>
                  <a:cubicBezTo>
                    <a:pt x="10069" y="7268"/>
                    <a:pt x="10770" y="6566"/>
                    <a:pt x="10770" y="5694"/>
                  </a:cubicBezTo>
                  <a:lnTo>
                    <a:pt x="10770" y="214"/>
                  </a:lnTo>
                  <a:cubicBezTo>
                    <a:pt x="10770" y="72"/>
                    <a:pt x="10657" y="1"/>
                    <a:pt x="10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95;p50">
              <a:extLst>
                <a:ext uri="{FF2B5EF4-FFF2-40B4-BE49-F238E27FC236}">
                  <a16:creationId xmlns:a16="http://schemas.microsoft.com/office/drawing/2014/main" id="{2509C15E-473B-4579-9168-4537276CC538}"/>
                </a:ext>
              </a:extLst>
            </p:cNvPr>
            <p:cNvSpPr/>
            <p:nvPr/>
          </p:nvSpPr>
          <p:spPr>
            <a:xfrm>
              <a:off x="1986813" y="2510425"/>
              <a:ext cx="49900" cy="44075"/>
            </a:xfrm>
            <a:custGeom>
              <a:avLst/>
              <a:gdLst/>
              <a:ahLst/>
              <a:cxnLst/>
              <a:rect l="l" t="t" r="r" b="b"/>
              <a:pathLst>
                <a:path w="1996" h="1763" extrusionOk="0">
                  <a:moveTo>
                    <a:pt x="1702" y="0"/>
                  </a:moveTo>
                  <a:cubicBezTo>
                    <a:pt x="1616" y="0"/>
                    <a:pt x="1530" y="47"/>
                    <a:pt x="1495" y="161"/>
                  </a:cubicBezTo>
                  <a:cubicBezTo>
                    <a:pt x="1476" y="255"/>
                    <a:pt x="1438" y="331"/>
                    <a:pt x="1400" y="407"/>
                  </a:cubicBezTo>
                  <a:cubicBezTo>
                    <a:pt x="1154" y="862"/>
                    <a:pt x="756" y="1184"/>
                    <a:pt x="263" y="1317"/>
                  </a:cubicBezTo>
                  <a:cubicBezTo>
                    <a:pt x="1" y="1387"/>
                    <a:pt x="60" y="1762"/>
                    <a:pt x="308" y="1762"/>
                  </a:cubicBezTo>
                  <a:cubicBezTo>
                    <a:pt x="329" y="1762"/>
                    <a:pt x="352" y="1759"/>
                    <a:pt x="376" y="1753"/>
                  </a:cubicBezTo>
                  <a:cubicBezTo>
                    <a:pt x="1078" y="1545"/>
                    <a:pt x="1666" y="1014"/>
                    <a:pt x="1912" y="312"/>
                  </a:cubicBezTo>
                  <a:cubicBezTo>
                    <a:pt x="1996" y="134"/>
                    <a:pt x="1848" y="0"/>
                    <a:pt x="17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2594;p50">
            <a:extLst>
              <a:ext uri="{FF2B5EF4-FFF2-40B4-BE49-F238E27FC236}">
                <a16:creationId xmlns:a16="http://schemas.microsoft.com/office/drawing/2014/main" id="{DB473502-F29A-4406-BFB1-83C1507BA8D6}"/>
              </a:ext>
            </a:extLst>
          </p:cNvPr>
          <p:cNvGrpSpPr/>
          <p:nvPr/>
        </p:nvGrpSpPr>
        <p:grpSpPr>
          <a:xfrm>
            <a:off x="4966841" y="2582701"/>
            <a:ext cx="365741" cy="365763"/>
            <a:chOff x="1776263" y="1291425"/>
            <a:chExt cx="431400" cy="431375"/>
          </a:xfrm>
        </p:grpSpPr>
        <p:sp>
          <p:nvSpPr>
            <p:cNvPr id="118" name="Google Shape;2595;p50">
              <a:extLst>
                <a:ext uri="{FF2B5EF4-FFF2-40B4-BE49-F238E27FC236}">
                  <a16:creationId xmlns:a16="http://schemas.microsoft.com/office/drawing/2014/main" id="{4CE9BFF5-6DE2-4092-92C6-B182F80C0ACF}"/>
                </a:ext>
              </a:extLst>
            </p:cNvPr>
            <p:cNvSpPr/>
            <p:nvPr/>
          </p:nvSpPr>
          <p:spPr>
            <a:xfrm>
              <a:off x="1784313" y="1367250"/>
              <a:ext cx="414800" cy="347500"/>
            </a:xfrm>
            <a:custGeom>
              <a:avLst/>
              <a:gdLst/>
              <a:ahLst/>
              <a:cxnLst/>
              <a:rect l="l" t="t" r="r" b="b"/>
              <a:pathLst>
                <a:path w="16592" h="13900" extrusionOk="0">
                  <a:moveTo>
                    <a:pt x="1" y="1"/>
                  </a:moveTo>
                  <a:lnTo>
                    <a:pt x="1" y="13217"/>
                  </a:lnTo>
                  <a:cubicBezTo>
                    <a:pt x="1" y="13596"/>
                    <a:pt x="304" y="13900"/>
                    <a:pt x="683" y="13900"/>
                  </a:cubicBezTo>
                  <a:lnTo>
                    <a:pt x="15928" y="13900"/>
                  </a:lnTo>
                  <a:cubicBezTo>
                    <a:pt x="16289" y="13900"/>
                    <a:pt x="16592" y="13596"/>
                    <a:pt x="16592" y="13217"/>
                  </a:cubicBezTo>
                  <a:lnTo>
                    <a:pt x="165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96;p50">
              <a:extLst>
                <a:ext uri="{FF2B5EF4-FFF2-40B4-BE49-F238E27FC236}">
                  <a16:creationId xmlns:a16="http://schemas.microsoft.com/office/drawing/2014/main" id="{7E62E7EA-167F-49FA-965D-BE9F3D2AFA0A}"/>
                </a:ext>
              </a:extLst>
            </p:cNvPr>
            <p:cNvSpPr/>
            <p:nvPr/>
          </p:nvSpPr>
          <p:spPr>
            <a:xfrm>
              <a:off x="1784313" y="1299950"/>
              <a:ext cx="414800" cy="67325"/>
            </a:xfrm>
            <a:custGeom>
              <a:avLst/>
              <a:gdLst/>
              <a:ahLst/>
              <a:cxnLst/>
              <a:rect l="l" t="t" r="r" b="b"/>
              <a:pathLst>
                <a:path w="16592" h="2693" extrusionOk="0">
                  <a:moveTo>
                    <a:pt x="683" y="0"/>
                  </a:moveTo>
                  <a:cubicBezTo>
                    <a:pt x="304" y="0"/>
                    <a:pt x="1" y="304"/>
                    <a:pt x="1" y="664"/>
                  </a:cubicBezTo>
                  <a:lnTo>
                    <a:pt x="1" y="2693"/>
                  </a:lnTo>
                  <a:lnTo>
                    <a:pt x="16592" y="2693"/>
                  </a:lnTo>
                  <a:lnTo>
                    <a:pt x="16592" y="664"/>
                  </a:lnTo>
                  <a:cubicBezTo>
                    <a:pt x="16592" y="304"/>
                    <a:pt x="16289" y="0"/>
                    <a:pt x="15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97;p50">
              <a:extLst>
                <a:ext uri="{FF2B5EF4-FFF2-40B4-BE49-F238E27FC236}">
                  <a16:creationId xmlns:a16="http://schemas.microsoft.com/office/drawing/2014/main" id="{5F48534B-EF70-44A6-A19C-4C2ED5388B0A}"/>
                </a:ext>
              </a:extLst>
            </p:cNvPr>
            <p:cNvSpPr/>
            <p:nvPr/>
          </p:nvSpPr>
          <p:spPr>
            <a:xfrm>
              <a:off x="1840263" y="1422725"/>
              <a:ext cx="303400" cy="50750"/>
            </a:xfrm>
            <a:custGeom>
              <a:avLst/>
              <a:gdLst/>
              <a:ahLst/>
              <a:cxnLst/>
              <a:rect l="l" t="t" r="r" b="b"/>
              <a:pathLst>
                <a:path w="12136" h="2030" extrusionOk="0">
                  <a:moveTo>
                    <a:pt x="0" y="0"/>
                  </a:moveTo>
                  <a:lnTo>
                    <a:pt x="0" y="2029"/>
                  </a:lnTo>
                  <a:lnTo>
                    <a:pt x="12135" y="2029"/>
                  </a:lnTo>
                  <a:lnTo>
                    <a:pt x="121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98;p50">
              <a:extLst>
                <a:ext uri="{FF2B5EF4-FFF2-40B4-BE49-F238E27FC236}">
                  <a16:creationId xmlns:a16="http://schemas.microsoft.com/office/drawing/2014/main" id="{BB1DB905-074D-4617-83DE-BCA85EBB9A22}"/>
                </a:ext>
              </a:extLst>
            </p:cNvPr>
            <p:cNvSpPr/>
            <p:nvPr/>
          </p:nvSpPr>
          <p:spPr>
            <a:xfrm>
              <a:off x="1991938" y="1526525"/>
              <a:ext cx="151725" cy="135125"/>
            </a:xfrm>
            <a:custGeom>
              <a:avLst/>
              <a:gdLst/>
              <a:ahLst/>
              <a:cxnLst/>
              <a:rect l="l" t="t" r="r" b="b"/>
              <a:pathLst>
                <a:path w="6069" h="5405" extrusionOk="0">
                  <a:moveTo>
                    <a:pt x="1" y="1"/>
                  </a:moveTo>
                  <a:lnTo>
                    <a:pt x="1" y="5405"/>
                  </a:lnTo>
                  <a:lnTo>
                    <a:pt x="6068" y="5405"/>
                  </a:lnTo>
                  <a:lnTo>
                    <a:pt x="60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99;p50">
              <a:extLst>
                <a:ext uri="{FF2B5EF4-FFF2-40B4-BE49-F238E27FC236}">
                  <a16:creationId xmlns:a16="http://schemas.microsoft.com/office/drawing/2014/main" id="{50483082-1D8A-45AD-B2DA-3C4289F66411}"/>
                </a:ext>
              </a:extLst>
            </p:cNvPr>
            <p:cNvSpPr/>
            <p:nvPr/>
          </p:nvSpPr>
          <p:spPr>
            <a:xfrm>
              <a:off x="1840263" y="1526525"/>
              <a:ext cx="100975" cy="135125"/>
            </a:xfrm>
            <a:custGeom>
              <a:avLst/>
              <a:gdLst/>
              <a:ahLst/>
              <a:cxnLst/>
              <a:rect l="l" t="t" r="r" b="b"/>
              <a:pathLst>
                <a:path w="4039" h="5405" extrusionOk="0">
                  <a:moveTo>
                    <a:pt x="0" y="1"/>
                  </a:moveTo>
                  <a:lnTo>
                    <a:pt x="0" y="5405"/>
                  </a:lnTo>
                  <a:lnTo>
                    <a:pt x="4039" y="5405"/>
                  </a:lnTo>
                  <a:lnTo>
                    <a:pt x="4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00;p50">
              <a:extLst>
                <a:ext uri="{FF2B5EF4-FFF2-40B4-BE49-F238E27FC236}">
                  <a16:creationId xmlns:a16="http://schemas.microsoft.com/office/drawing/2014/main" id="{E203A656-4F16-4D75-A86E-0D0ED7A2B05B}"/>
                </a:ext>
              </a:extLst>
            </p:cNvPr>
            <p:cNvSpPr/>
            <p:nvPr/>
          </p:nvSpPr>
          <p:spPr>
            <a:xfrm>
              <a:off x="2019438" y="1325075"/>
              <a:ext cx="19925" cy="17125"/>
            </a:xfrm>
            <a:custGeom>
              <a:avLst/>
              <a:gdLst/>
              <a:ahLst/>
              <a:cxnLst/>
              <a:rect l="l" t="t" r="r" b="b"/>
              <a:pathLst>
                <a:path w="797" h="685" extrusionOk="0">
                  <a:moveTo>
                    <a:pt x="456" y="0"/>
                  </a:moveTo>
                  <a:cubicBezTo>
                    <a:pt x="152" y="0"/>
                    <a:pt x="0" y="361"/>
                    <a:pt x="209" y="588"/>
                  </a:cubicBezTo>
                  <a:cubicBezTo>
                    <a:pt x="282" y="655"/>
                    <a:pt x="368" y="684"/>
                    <a:pt x="451" y="684"/>
                  </a:cubicBezTo>
                  <a:cubicBezTo>
                    <a:pt x="630" y="684"/>
                    <a:pt x="797" y="548"/>
                    <a:pt x="797" y="342"/>
                  </a:cubicBezTo>
                  <a:cubicBezTo>
                    <a:pt x="797" y="152"/>
                    <a:pt x="645" y="0"/>
                    <a:pt x="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01;p50">
              <a:extLst>
                <a:ext uri="{FF2B5EF4-FFF2-40B4-BE49-F238E27FC236}">
                  <a16:creationId xmlns:a16="http://schemas.microsoft.com/office/drawing/2014/main" id="{E740FF66-BF13-4EF4-B598-EE91B41F9D17}"/>
                </a:ext>
              </a:extLst>
            </p:cNvPr>
            <p:cNvSpPr/>
            <p:nvPr/>
          </p:nvSpPr>
          <p:spPr>
            <a:xfrm>
              <a:off x="2054038" y="1325075"/>
              <a:ext cx="54550" cy="17075"/>
            </a:xfrm>
            <a:custGeom>
              <a:avLst/>
              <a:gdLst/>
              <a:ahLst/>
              <a:cxnLst/>
              <a:rect l="l" t="t" r="r" b="b"/>
              <a:pathLst>
                <a:path w="2182" h="683" extrusionOk="0">
                  <a:moveTo>
                    <a:pt x="418" y="0"/>
                  </a:moveTo>
                  <a:cubicBezTo>
                    <a:pt x="1" y="38"/>
                    <a:pt x="1" y="645"/>
                    <a:pt x="418" y="683"/>
                  </a:cubicBezTo>
                  <a:lnTo>
                    <a:pt x="1764" y="683"/>
                  </a:lnTo>
                  <a:cubicBezTo>
                    <a:pt x="2181" y="645"/>
                    <a:pt x="2181" y="38"/>
                    <a:pt x="17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02;p50">
              <a:extLst>
                <a:ext uri="{FF2B5EF4-FFF2-40B4-BE49-F238E27FC236}">
                  <a16:creationId xmlns:a16="http://schemas.microsoft.com/office/drawing/2014/main" id="{E9867D6E-EFEA-4F7E-89EE-65277BC2041F}"/>
                </a:ext>
              </a:extLst>
            </p:cNvPr>
            <p:cNvSpPr/>
            <p:nvPr/>
          </p:nvSpPr>
          <p:spPr>
            <a:xfrm>
              <a:off x="2119763" y="1325025"/>
              <a:ext cx="55650" cy="17175"/>
            </a:xfrm>
            <a:custGeom>
              <a:avLst/>
              <a:gdLst/>
              <a:ahLst/>
              <a:cxnLst/>
              <a:rect l="l" t="t" r="r" b="b"/>
              <a:pathLst>
                <a:path w="2226" h="687" extrusionOk="0">
                  <a:moveTo>
                    <a:pt x="446" y="1"/>
                  </a:moveTo>
                  <a:cubicBezTo>
                    <a:pt x="0" y="1"/>
                    <a:pt x="0" y="686"/>
                    <a:pt x="446" y="686"/>
                  </a:cubicBezTo>
                  <a:cubicBezTo>
                    <a:pt x="458" y="686"/>
                    <a:pt x="469" y="686"/>
                    <a:pt x="481" y="685"/>
                  </a:cubicBezTo>
                  <a:lnTo>
                    <a:pt x="1828" y="685"/>
                  </a:lnTo>
                  <a:cubicBezTo>
                    <a:pt x="2226" y="647"/>
                    <a:pt x="2226" y="40"/>
                    <a:pt x="1828" y="2"/>
                  </a:cubicBezTo>
                  <a:lnTo>
                    <a:pt x="481" y="2"/>
                  </a:lnTo>
                  <a:cubicBezTo>
                    <a:pt x="469" y="1"/>
                    <a:pt x="458" y="1"/>
                    <a:pt x="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03;p50">
              <a:extLst>
                <a:ext uri="{FF2B5EF4-FFF2-40B4-BE49-F238E27FC236}">
                  <a16:creationId xmlns:a16="http://schemas.microsoft.com/office/drawing/2014/main" id="{622E01F3-29E4-4523-867F-64CFCD51EA43}"/>
                </a:ext>
              </a:extLst>
            </p:cNvPr>
            <p:cNvSpPr/>
            <p:nvPr/>
          </p:nvSpPr>
          <p:spPr>
            <a:xfrm>
              <a:off x="1776263" y="1291425"/>
              <a:ext cx="431400" cy="431375"/>
            </a:xfrm>
            <a:custGeom>
              <a:avLst/>
              <a:gdLst/>
              <a:ahLst/>
              <a:cxnLst/>
              <a:rect l="l" t="t" r="r" b="b"/>
              <a:pathLst>
                <a:path w="17256" h="17255" extrusionOk="0">
                  <a:moveTo>
                    <a:pt x="16282" y="681"/>
                  </a:moveTo>
                  <a:cubicBezTo>
                    <a:pt x="16457" y="681"/>
                    <a:pt x="16592" y="826"/>
                    <a:pt x="16592" y="1005"/>
                  </a:cubicBezTo>
                  <a:lnTo>
                    <a:pt x="16592" y="2693"/>
                  </a:lnTo>
                  <a:lnTo>
                    <a:pt x="664" y="2693"/>
                  </a:lnTo>
                  <a:lnTo>
                    <a:pt x="664" y="1005"/>
                  </a:lnTo>
                  <a:cubicBezTo>
                    <a:pt x="664" y="834"/>
                    <a:pt x="816" y="683"/>
                    <a:pt x="1005" y="683"/>
                  </a:cubicBezTo>
                  <a:lnTo>
                    <a:pt x="16250" y="683"/>
                  </a:lnTo>
                  <a:cubicBezTo>
                    <a:pt x="16261" y="682"/>
                    <a:pt x="16272" y="681"/>
                    <a:pt x="16282" y="681"/>
                  </a:cubicBezTo>
                  <a:close/>
                  <a:moveTo>
                    <a:pt x="16592" y="3375"/>
                  </a:moveTo>
                  <a:lnTo>
                    <a:pt x="16592" y="16250"/>
                  </a:lnTo>
                  <a:cubicBezTo>
                    <a:pt x="16592" y="16440"/>
                    <a:pt x="16440" y="16591"/>
                    <a:pt x="16250" y="16591"/>
                  </a:cubicBezTo>
                  <a:lnTo>
                    <a:pt x="1005" y="16591"/>
                  </a:lnTo>
                  <a:cubicBezTo>
                    <a:pt x="816" y="16591"/>
                    <a:pt x="664" y="16440"/>
                    <a:pt x="664" y="16250"/>
                  </a:cubicBezTo>
                  <a:lnTo>
                    <a:pt x="664" y="3375"/>
                  </a:lnTo>
                  <a:close/>
                  <a:moveTo>
                    <a:pt x="1005" y="0"/>
                  </a:moveTo>
                  <a:cubicBezTo>
                    <a:pt x="436" y="0"/>
                    <a:pt x="0" y="455"/>
                    <a:pt x="0" y="1005"/>
                  </a:cubicBezTo>
                  <a:lnTo>
                    <a:pt x="0" y="16250"/>
                  </a:lnTo>
                  <a:cubicBezTo>
                    <a:pt x="0" y="16819"/>
                    <a:pt x="436" y="17255"/>
                    <a:pt x="1005" y="17255"/>
                  </a:cubicBezTo>
                  <a:lnTo>
                    <a:pt x="16250" y="17255"/>
                  </a:lnTo>
                  <a:cubicBezTo>
                    <a:pt x="16800" y="17255"/>
                    <a:pt x="17255" y="16819"/>
                    <a:pt x="17255" y="16250"/>
                  </a:cubicBezTo>
                  <a:lnTo>
                    <a:pt x="17255" y="1005"/>
                  </a:lnTo>
                  <a:cubicBezTo>
                    <a:pt x="17255" y="455"/>
                    <a:pt x="16800" y="0"/>
                    <a:pt x="16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04;p50">
              <a:extLst>
                <a:ext uri="{FF2B5EF4-FFF2-40B4-BE49-F238E27FC236}">
                  <a16:creationId xmlns:a16="http://schemas.microsoft.com/office/drawing/2014/main" id="{4BC565E6-C3F8-4D5B-AB9A-0A14B3B28D43}"/>
                </a:ext>
              </a:extLst>
            </p:cNvPr>
            <p:cNvSpPr/>
            <p:nvPr/>
          </p:nvSpPr>
          <p:spPr>
            <a:xfrm>
              <a:off x="1831713" y="1414650"/>
              <a:ext cx="320000" cy="67350"/>
            </a:xfrm>
            <a:custGeom>
              <a:avLst/>
              <a:gdLst/>
              <a:ahLst/>
              <a:cxnLst/>
              <a:rect l="l" t="t" r="r" b="b"/>
              <a:pathLst>
                <a:path w="12800" h="2694" extrusionOk="0">
                  <a:moveTo>
                    <a:pt x="12136" y="665"/>
                  </a:moveTo>
                  <a:lnTo>
                    <a:pt x="12136" y="2011"/>
                  </a:lnTo>
                  <a:lnTo>
                    <a:pt x="664" y="2011"/>
                  </a:lnTo>
                  <a:lnTo>
                    <a:pt x="664" y="665"/>
                  </a:lnTo>
                  <a:close/>
                  <a:moveTo>
                    <a:pt x="342" y="1"/>
                  </a:moveTo>
                  <a:cubicBezTo>
                    <a:pt x="152" y="1"/>
                    <a:pt x="1" y="153"/>
                    <a:pt x="1" y="323"/>
                  </a:cubicBezTo>
                  <a:lnTo>
                    <a:pt x="1" y="2352"/>
                  </a:lnTo>
                  <a:cubicBezTo>
                    <a:pt x="1" y="2542"/>
                    <a:pt x="152" y="2694"/>
                    <a:pt x="342" y="2694"/>
                  </a:cubicBezTo>
                  <a:lnTo>
                    <a:pt x="12477" y="2694"/>
                  </a:lnTo>
                  <a:cubicBezTo>
                    <a:pt x="12648" y="2694"/>
                    <a:pt x="12800" y="2542"/>
                    <a:pt x="12800" y="2352"/>
                  </a:cubicBezTo>
                  <a:lnTo>
                    <a:pt x="12800" y="323"/>
                  </a:lnTo>
                  <a:cubicBezTo>
                    <a:pt x="12800" y="153"/>
                    <a:pt x="12648" y="1"/>
                    <a:pt x="12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05;p50">
              <a:extLst>
                <a:ext uri="{FF2B5EF4-FFF2-40B4-BE49-F238E27FC236}">
                  <a16:creationId xmlns:a16="http://schemas.microsoft.com/office/drawing/2014/main" id="{CF20AA6C-1004-4D6A-9CEC-50DC15EB73CE}"/>
                </a:ext>
              </a:extLst>
            </p:cNvPr>
            <p:cNvSpPr/>
            <p:nvPr/>
          </p:nvSpPr>
          <p:spPr>
            <a:xfrm>
              <a:off x="1831713" y="1518000"/>
              <a:ext cx="118075" cy="152200"/>
            </a:xfrm>
            <a:custGeom>
              <a:avLst/>
              <a:gdLst/>
              <a:ahLst/>
              <a:cxnLst/>
              <a:rect l="l" t="t" r="r" b="b"/>
              <a:pathLst>
                <a:path w="4723" h="6088" extrusionOk="0">
                  <a:moveTo>
                    <a:pt x="4040" y="683"/>
                  </a:moveTo>
                  <a:lnTo>
                    <a:pt x="4040" y="5405"/>
                  </a:lnTo>
                  <a:lnTo>
                    <a:pt x="664" y="5405"/>
                  </a:lnTo>
                  <a:lnTo>
                    <a:pt x="664" y="683"/>
                  </a:lnTo>
                  <a:close/>
                  <a:moveTo>
                    <a:pt x="342" y="1"/>
                  </a:moveTo>
                  <a:cubicBezTo>
                    <a:pt x="152" y="1"/>
                    <a:pt x="1" y="152"/>
                    <a:pt x="1" y="342"/>
                  </a:cubicBezTo>
                  <a:lnTo>
                    <a:pt x="1" y="5746"/>
                  </a:lnTo>
                  <a:cubicBezTo>
                    <a:pt x="1" y="5917"/>
                    <a:pt x="152" y="6068"/>
                    <a:pt x="342" y="6087"/>
                  </a:cubicBezTo>
                  <a:lnTo>
                    <a:pt x="4381" y="6087"/>
                  </a:lnTo>
                  <a:cubicBezTo>
                    <a:pt x="4570" y="6087"/>
                    <a:pt x="4722" y="5917"/>
                    <a:pt x="4722" y="5746"/>
                  </a:cubicBezTo>
                  <a:lnTo>
                    <a:pt x="4722" y="342"/>
                  </a:lnTo>
                  <a:cubicBezTo>
                    <a:pt x="4722" y="152"/>
                    <a:pt x="4570" y="1"/>
                    <a:pt x="4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06;p50">
              <a:extLst>
                <a:ext uri="{FF2B5EF4-FFF2-40B4-BE49-F238E27FC236}">
                  <a16:creationId xmlns:a16="http://schemas.microsoft.com/office/drawing/2014/main" id="{15AF8049-9230-489D-ACC9-6E55A3799693}"/>
                </a:ext>
              </a:extLst>
            </p:cNvPr>
            <p:cNvSpPr/>
            <p:nvPr/>
          </p:nvSpPr>
          <p:spPr>
            <a:xfrm>
              <a:off x="1983413" y="1518000"/>
              <a:ext cx="168300" cy="152200"/>
            </a:xfrm>
            <a:custGeom>
              <a:avLst/>
              <a:gdLst/>
              <a:ahLst/>
              <a:cxnLst/>
              <a:rect l="l" t="t" r="r" b="b"/>
              <a:pathLst>
                <a:path w="6732" h="6088" extrusionOk="0">
                  <a:moveTo>
                    <a:pt x="5518" y="683"/>
                  </a:moveTo>
                  <a:lnTo>
                    <a:pt x="3357" y="2598"/>
                  </a:lnTo>
                  <a:lnTo>
                    <a:pt x="1214" y="683"/>
                  </a:lnTo>
                  <a:close/>
                  <a:moveTo>
                    <a:pt x="664" y="1100"/>
                  </a:moveTo>
                  <a:lnTo>
                    <a:pt x="2864" y="3034"/>
                  </a:lnTo>
                  <a:lnTo>
                    <a:pt x="664" y="4987"/>
                  </a:lnTo>
                  <a:lnTo>
                    <a:pt x="664" y="1100"/>
                  </a:lnTo>
                  <a:close/>
                  <a:moveTo>
                    <a:pt x="6068" y="1081"/>
                  </a:moveTo>
                  <a:lnTo>
                    <a:pt x="6068" y="4987"/>
                  </a:lnTo>
                  <a:lnTo>
                    <a:pt x="3869" y="3034"/>
                  </a:lnTo>
                  <a:lnTo>
                    <a:pt x="6068" y="1081"/>
                  </a:lnTo>
                  <a:close/>
                  <a:moveTo>
                    <a:pt x="3376" y="3508"/>
                  </a:moveTo>
                  <a:lnTo>
                    <a:pt x="5518" y="5405"/>
                  </a:lnTo>
                  <a:lnTo>
                    <a:pt x="1233" y="5405"/>
                  </a:lnTo>
                  <a:lnTo>
                    <a:pt x="3376" y="3508"/>
                  </a:lnTo>
                  <a:close/>
                  <a:moveTo>
                    <a:pt x="323" y="1"/>
                  </a:moveTo>
                  <a:cubicBezTo>
                    <a:pt x="152" y="20"/>
                    <a:pt x="0" y="171"/>
                    <a:pt x="0" y="342"/>
                  </a:cubicBezTo>
                  <a:lnTo>
                    <a:pt x="0" y="5746"/>
                  </a:lnTo>
                  <a:cubicBezTo>
                    <a:pt x="0" y="5936"/>
                    <a:pt x="152" y="6068"/>
                    <a:pt x="342" y="6087"/>
                  </a:cubicBezTo>
                  <a:lnTo>
                    <a:pt x="6409" y="6087"/>
                  </a:lnTo>
                  <a:cubicBezTo>
                    <a:pt x="6580" y="6068"/>
                    <a:pt x="6732" y="5936"/>
                    <a:pt x="6732" y="5746"/>
                  </a:cubicBezTo>
                  <a:lnTo>
                    <a:pt x="6732" y="342"/>
                  </a:lnTo>
                  <a:cubicBezTo>
                    <a:pt x="6732" y="152"/>
                    <a:pt x="6580" y="1"/>
                    <a:pt x="6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2894;p50">
            <a:extLst>
              <a:ext uri="{FF2B5EF4-FFF2-40B4-BE49-F238E27FC236}">
                <a16:creationId xmlns:a16="http://schemas.microsoft.com/office/drawing/2014/main" id="{90C0E955-77C1-4C84-AD7E-9C7375F57987}"/>
              </a:ext>
            </a:extLst>
          </p:cNvPr>
          <p:cNvGrpSpPr/>
          <p:nvPr/>
        </p:nvGrpSpPr>
        <p:grpSpPr>
          <a:xfrm>
            <a:off x="4698824" y="1603846"/>
            <a:ext cx="365768" cy="365768"/>
            <a:chOff x="1562938" y="4248450"/>
            <a:chExt cx="475950" cy="475950"/>
          </a:xfrm>
        </p:grpSpPr>
        <p:sp>
          <p:nvSpPr>
            <p:cNvPr id="131" name="Google Shape;2895;p50">
              <a:extLst>
                <a:ext uri="{FF2B5EF4-FFF2-40B4-BE49-F238E27FC236}">
                  <a16:creationId xmlns:a16="http://schemas.microsoft.com/office/drawing/2014/main" id="{F6FB596A-ADF1-4839-A9D6-9DD7EE6DB6F0}"/>
                </a:ext>
              </a:extLst>
            </p:cNvPr>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96;p50">
              <a:extLst>
                <a:ext uri="{FF2B5EF4-FFF2-40B4-BE49-F238E27FC236}">
                  <a16:creationId xmlns:a16="http://schemas.microsoft.com/office/drawing/2014/main" id="{90963618-25F2-42F8-B307-A9686B09B031}"/>
                </a:ext>
              </a:extLst>
            </p:cNvPr>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97;p50">
              <a:extLst>
                <a:ext uri="{FF2B5EF4-FFF2-40B4-BE49-F238E27FC236}">
                  <a16:creationId xmlns:a16="http://schemas.microsoft.com/office/drawing/2014/main" id="{9723A571-94BA-479E-9686-EB42CACC8E90}"/>
                </a:ext>
              </a:extLst>
            </p:cNvPr>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98;p50">
              <a:extLst>
                <a:ext uri="{FF2B5EF4-FFF2-40B4-BE49-F238E27FC236}">
                  <a16:creationId xmlns:a16="http://schemas.microsoft.com/office/drawing/2014/main" id="{36B28887-B63F-4B54-96F6-3AA07EE7EEDA}"/>
                </a:ext>
              </a:extLst>
            </p:cNvPr>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99;p50">
              <a:extLst>
                <a:ext uri="{FF2B5EF4-FFF2-40B4-BE49-F238E27FC236}">
                  <a16:creationId xmlns:a16="http://schemas.microsoft.com/office/drawing/2014/main" id="{2F6FF8C9-0F8D-4369-B3EE-3DF9A5D402CF}"/>
                </a:ext>
              </a:extLst>
            </p:cNvPr>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900;p50">
              <a:extLst>
                <a:ext uri="{FF2B5EF4-FFF2-40B4-BE49-F238E27FC236}">
                  <a16:creationId xmlns:a16="http://schemas.microsoft.com/office/drawing/2014/main" id="{BCBBE31B-BB68-4E7A-93D7-7DE8976AC1E4}"/>
                </a:ext>
              </a:extLst>
            </p:cNvPr>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901;p50">
              <a:extLst>
                <a:ext uri="{FF2B5EF4-FFF2-40B4-BE49-F238E27FC236}">
                  <a16:creationId xmlns:a16="http://schemas.microsoft.com/office/drawing/2014/main" id="{01FA6B0B-9736-48CD-8AC7-48391A404E57}"/>
                </a:ext>
              </a:extLst>
            </p:cNvPr>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902;p50">
              <a:extLst>
                <a:ext uri="{FF2B5EF4-FFF2-40B4-BE49-F238E27FC236}">
                  <a16:creationId xmlns:a16="http://schemas.microsoft.com/office/drawing/2014/main" id="{DC721162-7CA0-4888-9325-AA39A9D2DFFE}"/>
                </a:ext>
              </a:extLst>
            </p:cNvPr>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903;p50">
              <a:extLst>
                <a:ext uri="{FF2B5EF4-FFF2-40B4-BE49-F238E27FC236}">
                  <a16:creationId xmlns:a16="http://schemas.microsoft.com/office/drawing/2014/main" id="{5F730A29-2C34-431D-975A-C8782EF07CB7}"/>
                </a:ext>
              </a:extLst>
            </p:cNvPr>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904;p50">
              <a:extLst>
                <a:ext uri="{FF2B5EF4-FFF2-40B4-BE49-F238E27FC236}">
                  <a16:creationId xmlns:a16="http://schemas.microsoft.com/office/drawing/2014/main" id="{8B810375-9E39-4E93-9238-1F68203F2C13}"/>
                </a:ext>
              </a:extLst>
            </p:cNvPr>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905;p50">
              <a:extLst>
                <a:ext uri="{FF2B5EF4-FFF2-40B4-BE49-F238E27FC236}">
                  <a16:creationId xmlns:a16="http://schemas.microsoft.com/office/drawing/2014/main" id="{9D19447F-F29F-4F6F-9365-0974A221C0AE}"/>
                </a:ext>
              </a:extLst>
            </p:cNvPr>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906;p50">
              <a:extLst>
                <a:ext uri="{FF2B5EF4-FFF2-40B4-BE49-F238E27FC236}">
                  <a16:creationId xmlns:a16="http://schemas.microsoft.com/office/drawing/2014/main" id="{01D521FC-9E1C-4734-8584-C0B0F9275B71}"/>
                </a:ext>
              </a:extLst>
            </p:cNvPr>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907;p50">
              <a:extLst>
                <a:ext uri="{FF2B5EF4-FFF2-40B4-BE49-F238E27FC236}">
                  <a16:creationId xmlns:a16="http://schemas.microsoft.com/office/drawing/2014/main" id="{ED467499-AEAE-422D-BFAC-525EB770B549}"/>
                </a:ext>
              </a:extLst>
            </p:cNvPr>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908;p50">
              <a:extLst>
                <a:ext uri="{FF2B5EF4-FFF2-40B4-BE49-F238E27FC236}">
                  <a16:creationId xmlns:a16="http://schemas.microsoft.com/office/drawing/2014/main" id="{013CA3AA-1C53-4773-81B7-5C7A70925E3C}"/>
                </a:ext>
              </a:extLst>
            </p:cNvPr>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909;p50">
              <a:extLst>
                <a:ext uri="{FF2B5EF4-FFF2-40B4-BE49-F238E27FC236}">
                  <a16:creationId xmlns:a16="http://schemas.microsoft.com/office/drawing/2014/main" id="{69881BCF-33B2-44B6-916C-288FF92B50F2}"/>
                </a:ext>
              </a:extLst>
            </p:cNvPr>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49" y="582700"/>
            <a:ext cx="7663289"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bg2">
                    <a:lumMod val="75000"/>
                  </a:schemeClr>
                </a:solidFill>
              </a:rPr>
              <a:t>Modelos</a:t>
            </a:r>
            <a:r>
              <a:rPr lang="en-US" dirty="0">
                <a:solidFill>
                  <a:schemeClr val="bg2">
                    <a:lumMod val="75000"/>
                  </a:schemeClr>
                </a:solidFill>
              </a:rPr>
              <a:t> de </a:t>
            </a:r>
            <a:r>
              <a:rPr lang="en-US" dirty="0" err="1">
                <a:solidFill>
                  <a:schemeClr val="bg2">
                    <a:lumMod val="75000"/>
                  </a:schemeClr>
                </a:solidFill>
              </a:rPr>
              <a:t>Algoritmos</a:t>
            </a:r>
            <a:r>
              <a:rPr lang="en-US" dirty="0">
                <a:solidFill>
                  <a:schemeClr val="bg2">
                    <a:lumMod val="75000"/>
                  </a:schemeClr>
                </a:solidFill>
              </a:rPr>
              <a:t> </a:t>
            </a:r>
            <a:r>
              <a:rPr lang="en-US" dirty="0" err="1">
                <a:solidFill>
                  <a:schemeClr val="bg2">
                    <a:lumMod val="75000"/>
                  </a:schemeClr>
                </a:solidFill>
              </a:rPr>
              <a:t>Paralelos</a:t>
            </a:r>
            <a:r>
              <a:rPr lang="en" dirty="0">
                <a:solidFill>
                  <a:schemeClr val="bg2">
                    <a:lumMod val="75000"/>
                  </a:schemeClr>
                </a:solidFill>
              </a:rPr>
              <a:t>; {</a:t>
            </a:r>
            <a:endParaRPr dirty="0">
              <a:solidFill>
                <a:schemeClr val="bg2">
                  <a:lumMod val="75000"/>
                </a:schemeClr>
              </a:solidFill>
            </a:endParaRPr>
          </a:p>
        </p:txBody>
      </p:sp>
      <p:sp>
        <p:nvSpPr>
          <p:cNvPr id="663" name="Google Shape;663;p35"/>
          <p:cNvSpPr txBox="1">
            <a:spLocks noGrp="1"/>
          </p:cNvSpPr>
          <p:nvPr>
            <p:ph type="subTitle" idx="3"/>
          </p:nvPr>
        </p:nvSpPr>
        <p:spPr>
          <a:xfrm>
            <a:off x="3032045" y="2602587"/>
            <a:ext cx="1910069"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Gráfico de</a:t>
            </a:r>
          </a:p>
          <a:p>
            <a:pPr marL="0" lvl="0" indent="0" algn="l" rtl="0">
              <a:spcBef>
                <a:spcPts val="0"/>
              </a:spcBef>
              <a:spcAft>
                <a:spcPts val="0"/>
              </a:spcAft>
              <a:buNone/>
            </a:pPr>
            <a:r>
              <a:rPr lang="es-ES" dirty="0"/>
              <a:t>Tareas</a:t>
            </a:r>
            <a:endParaRPr dirty="0"/>
          </a:p>
        </p:txBody>
      </p:sp>
      <p:sp>
        <p:nvSpPr>
          <p:cNvPr id="665" name="Google Shape;665;p35"/>
          <p:cNvSpPr txBox="1">
            <a:spLocks noGrp="1"/>
          </p:cNvSpPr>
          <p:nvPr>
            <p:ph type="subTitle" idx="5"/>
          </p:nvPr>
        </p:nvSpPr>
        <p:spPr>
          <a:xfrm>
            <a:off x="2525622" y="1641620"/>
            <a:ext cx="2416492"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t>
            </a:r>
          </a:p>
          <a:p>
            <a:pPr marL="0" lvl="0" indent="0" algn="l" rtl="0">
              <a:spcBef>
                <a:spcPts val="0"/>
              </a:spcBef>
              <a:spcAft>
                <a:spcPts val="0"/>
              </a:spcAft>
              <a:buNone/>
            </a:pPr>
            <a:r>
              <a:rPr lang="en" dirty="0"/>
              <a:t>Parallel</a:t>
            </a:r>
            <a:endParaRPr dirty="0"/>
          </a:p>
        </p:txBody>
      </p:sp>
      <p:sp>
        <p:nvSpPr>
          <p:cNvPr id="666" name="Google Shape;666;p35"/>
          <p:cNvSpPr txBox="1">
            <a:spLocks noGrp="1"/>
          </p:cNvSpPr>
          <p:nvPr>
            <p:ph type="subTitle" idx="6"/>
          </p:nvPr>
        </p:nvSpPr>
        <p:spPr>
          <a:xfrm>
            <a:off x="3334238" y="3599175"/>
            <a:ext cx="2021533"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Grupo de </a:t>
            </a:r>
          </a:p>
          <a:p>
            <a:pPr marL="0" lvl="0" indent="0" algn="l" rtl="0">
              <a:spcBef>
                <a:spcPts val="0"/>
              </a:spcBef>
              <a:spcAft>
                <a:spcPts val="0"/>
              </a:spcAft>
              <a:buNone/>
            </a:pPr>
            <a:r>
              <a:rPr lang="es-ES" dirty="0"/>
              <a:t>Trabajo</a:t>
            </a:r>
            <a:endParaRPr dirty="0"/>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grpSp>
        <p:nvGrpSpPr>
          <p:cNvPr id="691" name="Google Shape;691;p35"/>
          <p:cNvGrpSpPr/>
          <p:nvPr/>
        </p:nvGrpSpPr>
        <p:grpSpPr>
          <a:xfrm>
            <a:off x="2731004" y="3571824"/>
            <a:ext cx="365767" cy="365751"/>
            <a:chOff x="4596788" y="1356600"/>
            <a:chExt cx="315725" cy="315575"/>
          </a:xfrm>
        </p:grpSpPr>
        <p:sp>
          <p:nvSpPr>
            <p:cNvPr id="692" name="Google Shape;692;p35"/>
            <p:cNvSpPr/>
            <p:nvPr/>
          </p:nvSpPr>
          <p:spPr>
            <a:xfrm>
              <a:off x="4602463" y="1362800"/>
              <a:ext cx="303425" cy="185100"/>
            </a:xfrm>
            <a:custGeom>
              <a:avLst/>
              <a:gdLst/>
              <a:ahLst/>
              <a:cxnLst/>
              <a:rect l="l" t="t" r="r" b="b"/>
              <a:pathLst>
                <a:path w="12137" h="7404" extrusionOk="0">
                  <a:moveTo>
                    <a:pt x="6576" y="1"/>
                  </a:moveTo>
                  <a:cubicBezTo>
                    <a:pt x="5120" y="1"/>
                    <a:pt x="3665" y="854"/>
                    <a:pt x="3167" y="2549"/>
                  </a:cubicBezTo>
                  <a:cubicBezTo>
                    <a:pt x="2959" y="2492"/>
                    <a:pt x="2750" y="2473"/>
                    <a:pt x="2542" y="2473"/>
                  </a:cubicBezTo>
                  <a:cubicBezTo>
                    <a:pt x="2530" y="2473"/>
                    <a:pt x="2518" y="2473"/>
                    <a:pt x="2507" y="2473"/>
                  </a:cubicBezTo>
                  <a:cubicBezTo>
                    <a:pt x="1157" y="2473"/>
                    <a:pt x="38" y="3566"/>
                    <a:pt x="1" y="4938"/>
                  </a:cubicBezTo>
                  <a:cubicBezTo>
                    <a:pt x="39" y="6303"/>
                    <a:pt x="1157" y="7403"/>
                    <a:pt x="2542" y="7403"/>
                  </a:cubicBezTo>
                  <a:lnTo>
                    <a:pt x="9595" y="7403"/>
                  </a:lnTo>
                  <a:cubicBezTo>
                    <a:pt x="10980" y="7403"/>
                    <a:pt x="12098" y="6303"/>
                    <a:pt x="12136" y="4938"/>
                  </a:cubicBezTo>
                  <a:cubicBezTo>
                    <a:pt x="12117" y="3687"/>
                    <a:pt x="11188" y="2663"/>
                    <a:pt x="9956" y="2492"/>
                  </a:cubicBezTo>
                  <a:lnTo>
                    <a:pt x="9956" y="2473"/>
                  </a:lnTo>
                  <a:cubicBezTo>
                    <a:pt x="9430" y="821"/>
                    <a:pt x="8003" y="1"/>
                    <a:pt x="6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705338" y="1498575"/>
              <a:ext cx="98625" cy="167825"/>
            </a:xfrm>
            <a:custGeom>
              <a:avLst/>
              <a:gdLst/>
              <a:ahLst/>
              <a:cxnLst/>
              <a:rect l="l" t="t" r="r" b="b"/>
              <a:pathLst>
                <a:path w="3945" h="6713" extrusionOk="0">
                  <a:moveTo>
                    <a:pt x="1233" y="0"/>
                  </a:moveTo>
                  <a:lnTo>
                    <a:pt x="1233" y="3736"/>
                  </a:lnTo>
                  <a:lnTo>
                    <a:pt x="0" y="3736"/>
                  </a:lnTo>
                  <a:lnTo>
                    <a:pt x="1972" y="6713"/>
                  </a:lnTo>
                  <a:lnTo>
                    <a:pt x="3944" y="3736"/>
                  </a:lnTo>
                  <a:lnTo>
                    <a:pt x="2712" y="3736"/>
                  </a:lnTo>
                  <a:lnTo>
                    <a:pt x="2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4775013" y="1455575"/>
              <a:ext cx="13775" cy="12200"/>
            </a:xfrm>
            <a:custGeom>
              <a:avLst/>
              <a:gdLst/>
              <a:ahLst/>
              <a:cxnLst/>
              <a:rect l="l" t="t" r="r" b="b"/>
              <a:pathLst>
                <a:path w="551" h="488" extrusionOk="0">
                  <a:moveTo>
                    <a:pt x="236" y="1"/>
                  </a:moveTo>
                  <a:cubicBezTo>
                    <a:pt x="115" y="1"/>
                    <a:pt x="1" y="99"/>
                    <a:pt x="1" y="241"/>
                  </a:cubicBezTo>
                  <a:cubicBezTo>
                    <a:pt x="1" y="374"/>
                    <a:pt x="115" y="488"/>
                    <a:pt x="247" y="488"/>
                  </a:cubicBezTo>
                  <a:cubicBezTo>
                    <a:pt x="456" y="488"/>
                    <a:pt x="551" y="222"/>
                    <a:pt x="399" y="71"/>
                  </a:cubicBezTo>
                  <a:cubicBezTo>
                    <a:pt x="351" y="22"/>
                    <a:pt x="293"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4596788" y="1356600"/>
              <a:ext cx="315725" cy="315575"/>
            </a:xfrm>
            <a:custGeom>
              <a:avLst/>
              <a:gdLst/>
              <a:ahLst/>
              <a:cxnLst/>
              <a:rect l="l" t="t" r="r" b="b"/>
              <a:pathLst>
                <a:path w="12629" h="12623" extrusionOk="0">
                  <a:moveTo>
                    <a:pt x="6804" y="501"/>
                  </a:moveTo>
                  <a:cubicBezTo>
                    <a:pt x="8025" y="501"/>
                    <a:pt x="9249" y="1152"/>
                    <a:pt x="9841" y="2475"/>
                  </a:cubicBezTo>
                  <a:cubicBezTo>
                    <a:pt x="9121" y="2475"/>
                    <a:pt x="8419" y="2759"/>
                    <a:pt x="7907" y="3271"/>
                  </a:cubicBezTo>
                  <a:cubicBezTo>
                    <a:pt x="7812" y="3366"/>
                    <a:pt x="7812" y="3518"/>
                    <a:pt x="7907" y="3612"/>
                  </a:cubicBezTo>
                  <a:cubicBezTo>
                    <a:pt x="7955" y="3660"/>
                    <a:pt x="8021" y="3683"/>
                    <a:pt x="8087" y="3683"/>
                  </a:cubicBezTo>
                  <a:cubicBezTo>
                    <a:pt x="8154" y="3683"/>
                    <a:pt x="8220" y="3660"/>
                    <a:pt x="8267" y="3612"/>
                  </a:cubicBezTo>
                  <a:cubicBezTo>
                    <a:pt x="8681" y="3199"/>
                    <a:pt x="9240" y="2959"/>
                    <a:pt x="9823" y="2959"/>
                  </a:cubicBezTo>
                  <a:cubicBezTo>
                    <a:pt x="9936" y="2959"/>
                    <a:pt x="10050" y="2968"/>
                    <a:pt x="10164" y="2987"/>
                  </a:cubicBezTo>
                  <a:cubicBezTo>
                    <a:pt x="11263" y="3119"/>
                    <a:pt x="12117" y="4048"/>
                    <a:pt x="12136" y="5186"/>
                  </a:cubicBezTo>
                  <a:cubicBezTo>
                    <a:pt x="12098" y="6419"/>
                    <a:pt x="11093" y="7405"/>
                    <a:pt x="9841" y="7405"/>
                  </a:cubicBezTo>
                  <a:lnTo>
                    <a:pt x="7281" y="7405"/>
                  </a:lnTo>
                  <a:lnTo>
                    <a:pt x="7281" y="5679"/>
                  </a:lnTo>
                  <a:cubicBezTo>
                    <a:pt x="7281" y="5546"/>
                    <a:pt x="7187" y="5433"/>
                    <a:pt x="7054" y="5433"/>
                  </a:cubicBezTo>
                  <a:lnTo>
                    <a:pt x="5575" y="5433"/>
                  </a:lnTo>
                  <a:cubicBezTo>
                    <a:pt x="5442" y="5433"/>
                    <a:pt x="5328" y="5546"/>
                    <a:pt x="5328" y="5679"/>
                  </a:cubicBezTo>
                  <a:lnTo>
                    <a:pt x="5328" y="7405"/>
                  </a:lnTo>
                  <a:lnTo>
                    <a:pt x="2788" y="7405"/>
                  </a:lnTo>
                  <a:cubicBezTo>
                    <a:pt x="1536" y="7405"/>
                    <a:pt x="512" y="6419"/>
                    <a:pt x="493" y="5186"/>
                  </a:cubicBezTo>
                  <a:cubicBezTo>
                    <a:pt x="512" y="3947"/>
                    <a:pt x="1517" y="2967"/>
                    <a:pt x="2752" y="2967"/>
                  </a:cubicBezTo>
                  <a:cubicBezTo>
                    <a:pt x="2764" y="2967"/>
                    <a:pt x="2776" y="2967"/>
                    <a:pt x="2788" y="2968"/>
                  </a:cubicBezTo>
                  <a:cubicBezTo>
                    <a:pt x="3375" y="2968"/>
                    <a:pt x="3925" y="3195"/>
                    <a:pt x="4342" y="3612"/>
                  </a:cubicBezTo>
                  <a:cubicBezTo>
                    <a:pt x="4395" y="3665"/>
                    <a:pt x="4455" y="3687"/>
                    <a:pt x="4514" y="3687"/>
                  </a:cubicBezTo>
                  <a:cubicBezTo>
                    <a:pt x="4706" y="3687"/>
                    <a:pt x="4877" y="3446"/>
                    <a:pt x="4703" y="3271"/>
                  </a:cubicBezTo>
                  <a:cubicBezTo>
                    <a:pt x="4418" y="2987"/>
                    <a:pt x="4077" y="2759"/>
                    <a:pt x="3698" y="2626"/>
                  </a:cubicBezTo>
                  <a:cubicBezTo>
                    <a:pt x="4242" y="1218"/>
                    <a:pt x="5521" y="501"/>
                    <a:pt x="6804" y="501"/>
                  </a:cubicBezTo>
                  <a:close/>
                  <a:moveTo>
                    <a:pt x="6788" y="5926"/>
                  </a:moveTo>
                  <a:lnTo>
                    <a:pt x="6788" y="9415"/>
                  </a:lnTo>
                  <a:cubicBezTo>
                    <a:pt x="6788" y="9547"/>
                    <a:pt x="6883" y="9661"/>
                    <a:pt x="7016" y="9661"/>
                  </a:cubicBezTo>
                  <a:lnTo>
                    <a:pt x="7812" y="9680"/>
                  </a:lnTo>
                  <a:lnTo>
                    <a:pt x="6295" y="11936"/>
                  </a:lnTo>
                  <a:lnTo>
                    <a:pt x="4798" y="9680"/>
                  </a:lnTo>
                  <a:lnTo>
                    <a:pt x="5556" y="9680"/>
                  </a:lnTo>
                  <a:cubicBezTo>
                    <a:pt x="5689" y="9680"/>
                    <a:pt x="5802" y="9566"/>
                    <a:pt x="5802" y="9434"/>
                  </a:cubicBezTo>
                  <a:lnTo>
                    <a:pt x="5802" y="5926"/>
                  </a:lnTo>
                  <a:close/>
                  <a:moveTo>
                    <a:pt x="6792" y="0"/>
                  </a:moveTo>
                  <a:cubicBezTo>
                    <a:pt x="5311" y="0"/>
                    <a:pt x="3829" y="830"/>
                    <a:pt x="3224" y="2494"/>
                  </a:cubicBezTo>
                  <a:cubicBezTo>
                    <a:pt x="3075" y="2470"/>
                    <a:pt x="2927" y="2458"/>
                    <a:pt x="2781" y="2458"/>
                  </a:cubicBezTo>
                  <a:cubicBezTo>
                    <a:pt x="1296" y="2458"/>
                    <a:pt x="35" y="3649"/>
                    <a:pt x="0" y="5186"/>
                  </a:cubicBezTo>
                  <a:cubicBezTo>
                    <a:pt x="19" y="6684"/>
                    <a:pt x="1271" y="7898"/>
                    <a:pt x="2788" y="7898"/>
                  </a:cubicBezTo>
                  <a:lnTo>
                    <a:pt x="5328" y="7898"/>
                  </a:lnTo>
                  <a:lnTo>
                    <a:pt x="5328" y="9168"/>
                  </a:lnTo>
                  <a:lnTo>
                    <a:pt x="4342" y="9168"/>
                  </a:lnTo>
                  <a:cubicBezTo>
                    <a:pt x="4335" y="9167"/>
                    <a:pt x="4327" y="9167"/>
                    <a:pt x="4320" y="9167"/>
                  </a:cubicBezTo>
                  <a:cubicBezTo>
                    <a:pt x="4125" y="9167"/>
                    <a:pt x="4006" y="9402"/>
                    <a:pt x="4134" y="9566"/>
                  </a:cubicBezTo>
                  <a:lnTo>
                    <a:pt x="6106" y="12524"/>
                  </a:lnTo>
                  <a:cubicBezTo>
                    <a:pt x="6139" y="12574"/>
                    <a:pt x="6200" y="12623"/>
                    <a:pt x="6277" y="12623"/>
                  </a:cubicBezTo>
                  <a:cubicBezTo>
                    <a:pt x="6289" y="12623"/>
                    <a:pt x="6302" y="12622"/>
                    <a:pt x="6314" y="12619"/>
                  </a:cubicBezTo>
                  <a:cubicBezTo>
                    <a:pt x="6325" y="12622"/>
                    <a:pt x="6335" y="12623"/>
                    <a:pt x="6345" y="12623"/>
                  </a:cubicBezTo>
                  <a:cubicBezTo>
                    <a:pt x="6410" y="12623"/>
                    <a:pt x="6471" y="12574"/>
                    <a:pt x="6504" y="12524"/>
                  </a:cubicBezTo>
                  <a:lnTo>
                    <a:pt x="8476" y="9566"/>
                  </a:lnTo>
                  <a:cubicBezTo>
                    <a:pt x="8533" y="9490"/>
                    <a:pt x="8533" y="9377"/>
                    <a:pt x="8495" y="9301"/>
                  </a:cubicBezTo>
                  <a:cubicBezTo>
                    <a:pt x="8457" y="9225"/>
                    <a:pt x="8362" y="9168"/>
                    <a:pt x="8286" y="9168"/>
                  </a:cubicBezTo>
                  <a:lnTo>
                    <a:pt x="7281" y="9168"/>
                  </a:lnTo>
                  <a:lnTo>
                    <a:pt x="7281" y="7898"/>
                  </a:lnTo>
                  <a:lnTo>
                    <a:pt x="9841" y="7898"/>
                  </a:lnTo>
                  <a:cubicBezTo>
                    <a:pt x="11339" y="7898"/>
                    <a:pt x="12591" y="6684"/>
                    <a:pt x="12629" y="5186"/>
                  </a:cubicBezTo>
                  <a:cubicBezTo>
                    <a:pt x="12591" y="3878"/>
                    <a:pt x="11662" y="2778"/>
                    <a:pt x="10372" y="2513"/>
                  </a:cubicBezTo>
                  <a:cubicBezTo>
                    <a:pt x="9773" y="839"/>
                    <a:pt x="8283" y="0"/>
                    <a:pt x="67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35"/>
          <p:cNvGrpSpPr/>
          <p:nvPr/>
        </p:nvGrpSpPr>
        <p:grpSpPr>
          <a:xfrm>
            <a:off x="1771675" y="1545125"/>
            <a:ext cx="578325" cy="487500"/>
            <a:chOff x="4764875" y="1706700"/>
            <a:chExt cx="578325" cy="487500"/>
          </a:xfrm>
        </p:grpSpPr>
        <p:sp>
          <p:nvSpPr>
            <p:cNvPr id="697" name="Google Shape;697;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5"/>
          <p:cNvGrpSpPr/>
          <p:nvPr/>
        </p:nvGrpSpPr>
        <p:grpSpPr>
          <a:xfrm>
            <a:off x="2198188" y="2528038"/>
            <a:ext cx="578325" cy="487500"/>
            <a:chOff x="4764875" y="1706700"/>
            <a:chExt cx="578325" cy="487500"/>
          </a:xfrm>
        </p:grpSpPr>
        <p:sp>
          <p:nvSpPr>
            <p:cNvPr id="700" name="Google Shape;700;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5"/>
          <p:cNvGrpSpPr/>
          <p:nvPr/>
        </p:nvGrpSpPr>
        <p:grpSpPr>
          <a:xfrm>
            <a:off x="2624725" y="3510950"/>
            <a:ext cx="578325" cy="487500"/>
            <a:chOff x="4764875" y="1706700"/>
            <a:chExt cx="578325" cy="487500"/>
          </a:xfrm>
        </p:grpSpPr>
        <p:sp>
          <p:nvSpPr>
            <p:cNvPr id="703" name="Google Shape;703;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72" name="Google Shape;665;p35">
            <a:extLst>
              <a:ext uri="{FF2B5EF4-FFF2-40B4-BE49-F238E27FC236}">
                <a16:creationId xmlns:a16="http://schemas.microsoft.com/office/drawing/2014/main" id="{4B6BAECC-3BD1-4893-8F25-A9E89FB23D89}"/>
              </a:ext>
            </a:extLst>
          </p:cNvPr>
          <p:cNvSpPr txBox="1">
            <a:spLocks/>
          </p:cNvSpPr>
          <p:nvPr/>
        </p:nvSpPr>
        <p:spPr>
          <a:xfrm>
            <a:off x="5324883" y="1641620"/>
            <a:ext cx="2416492"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accent1"/>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dirty="0"/>
              <a:t>Maestro</a:t>
            </a:r>
          </a:p>
          <a:p>
            <a:pPr marL="0" indent="0"/>
            <a:r>
              <a:rPr lang="en-US" dirty="0" err="1"/>
              <a:t>Esclavo</a:t>
            </a:r>
            <a:endParaRPr lang="en-US" dirty="0"/>
          </a:p>
        </p:txBody>
      </p:sp>
      <p:grpSp>
        <p:nvGrpSpPr>
          <p:cNvPr id="84" name="Google Shape;696;p35">
            <a:extLst>
              <a:ext uri="{FF2B5EF4-FFF2-40B4-BE49-F238E27FC236}">
                <a16:creationId xmlns:a16="http://schemas.microsoft.com/office/drawing/2014/main" id="{255EA3FC-AB7A-46C6-8628-6F6D8A723FD7}"/>
              </a:ext>
            </a:extLst>
          </p:cNvPr>
          <p:cNvGrpSpPr/>
          <p:nvPr/>
        </p:nvGrpSpPr>
        <p:grpSpPr>
          <a:xfrm>
            <a:off x="4570936" y="1545125"/>
            <a:ext cx="578325" cy="487500"/>
            <a:chOff x="4764875" y="1706700"/>
            <a:chExt cx="578325" cy="487500"/>
          </a:xfrm>
        </p:grpSpPr>
        <p:sp>
          <p:nvSpPr>
            <p:cNvPr id="85" name="Google Shape;697;p35">
              <a:extLst>
                <a:ext uri="{FF2B5EF4-FFF2-40B4-BE49-F238E27FC236}">
                  <a16:creationId xmlns:a16="http://schemas.microsoft.com/office/drawing/2014/main" id="{43015D69-B222-461B-B303-CBBF47BA709B}"/>
                </a:ext>
              </a:extLst>
            </p:cNvPr>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98;p35">
              <a:extLst>
                <a:ext uri="{FF2B5EF4-FFF2-40B4-BE49-F238E27FC236}">
                  <a16:creationId xmlns:a16="http://schemas.microsoft.com/office/drawing/2014/main" id="{DCD1F64F-2922-44BD-805A-8939E1F14AD6}"/>
                </a:ext>
              </a:extLst>
            </p:cNvPr>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663;p35">
            <a:extLst>
              <a:ext uri="{FF2B5EF4-FFF2-40B4-BE49-F238E27FC236}">
                <a16:creationId xmlns:a16="http://schemas.microsoft.com/office/drawing/2014/main" id="{E7F56924-1978-435D-933B-4CC52EF65015}"/>
              </a:ext>
            </a:extLst>
          </p:cNvPr>
          <p:cNvSpPr txBox="1">
            <a:spLocks/>
          </p:cNvSpPr>
          <p:nvPr/>
        </p:nvSpPr>
        <p:spPr>
          <a:xfrm>
            <a:off x="5694406" y="2602587"/>
            <a:ext cx="2502537"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lt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s-ES" dirty="0"/>
              <a:t>C</a:t>
            </a:r>
            <a:r>
              <a:rPr lang="en-US" dirty="0" err="1"/>
              <a:t>analización</a:t>
            </a:r>
            <a:endParaRPr lang="en-US" dirty="0"/>
          </a:p>
        </p:txBody>
      </p:sp>
      <p:grpSp>
        <p:nvGrpSpPr>
          <p:cNvPr id="98" name="Google Shape;699;p35">
            <a:extLst>
              <a:ext uri="{FF2B5EF4-FFF2-40B4-BE49-F238E27FC236}">
                <a16:creationId xmlns:a16="http://schemas.microsoft.com/office/drawing/2014/main" id="{326BCC67-5B8E-4FFB-AC5B-335116C41D91}"/>
              </a:ext>
            </a:extLst>
          </p:cNvPr>
          <p:cNvGrpSpPr/>
          <p:nvPr/>
        </p:nvGrpSpPr>
        <p:grpSpPr>
          <a:xfrm>
            <a:off x="4860549" y="2528038"/>
            <a:ext cx="578325" cy="487500"/>
            <a:chOff x="4764875" y="1706700"/>
            <a:chExt cx="578325" cy="487500"/>
          </a:xfrm>
        </p:grpSpPr>
        <p:sp>
          <p:nvSpPr>
            <p:cNvPr id="99" name="Google Shape;700;p35">
              <a:extLst>
                <a:ext uri="{FF2B5EF4-FFF2-40B4-BE49-F238E27FC236}">
                  <a16:creationId xmlns:a16="http://schemas.microsoft.com/office/drawing/2014/main" id="{529F00B7-8E76-48D4-AFD3-89220238551E}"/>
                </a:ext>
              </a:extLst>
            </p:cNvPr>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01;p35">
              <a:extLst>
                <a:ext uri="{FF2B5EF4-FFF2-40B4-BE49-F238E27FC236}">
                  <a16:creationId xmlns:a16="http://schemas.microsoft.com/office/drawing/2014/main" id="{2D100006-D829-478B-B922-6EA883BDC4A2}"/>
                </a:ext>
              </a:extLst>
            </p:cNvPr>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666;p35">
            <a:extLst>
              <a:ext uri="{FF2B5EF4-FFF2-40B4-BE49-F238E27FC236}">
                <a16:creationId xmlns:a16="http://schemas.microsoft.com/office/drawing/2014/main" id="{B568E1AB-42FF-4670-BE9A-9291073A2B6B}"/>
              </a:ext>
            </a:extLst>
          </p:cNvPr>
          <p:cNvSpPr txBox="1">
            <a:spLocks/>
          </p:cNvSpPr>
          <p:nvPr/>
        </p:nvSpPr>
        <p:spPr>
          <a:xfrm>
            <a:off x="5951535" y="3599175"/>
            <a:ext cx="2713494"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20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s-ES" dirty="0" err="1"/>
              <a:t>Hibridos</a:t>
            </a:r>
            <a:endParaRPr lang="en-US" dirty="0"/>
          </a:p>
        </p:txBody>
      </p:sp>
      <p:grpSp>
        <p:nvGrpSpPr>
          <p:cNvPr id="107" name="Google Shape;702;p35">
            <a:extLst>
              <a:ext uri="{FF2B5EF4-FFF2-40B4-BE49-F238E27FC236}">
                <a16:creationId xmlns:a16="http://schemas.microsoft.com/office/drawing/2014/main" id="{0DB152F1-B245-4D70-AE2D-E1E8BD412195}"/>
              </a:ext>
            </a:extLst>
          </p:cNvPr>
          <p:cNvGrpSpPr/>
          <p:nvPr/>
        </p:nvGrpSpPr>
        <p:grpSpPr>
          <a:xfrm>
            <a:off x="5242022" y="3510950"/>
            <a:ext cx="578325" cy="487500"/>
            <a:chOff x="4764875" y="1706700"/>
            <a:chExt cx="578325" cy="487500"/>
          </a:xfrm>
        </p:grpSpPr>
        <p:sp>
          <p:nvSpPr>
            <p:cNvPr id="108" name="Google Shape;703;p35">
              <a:extLst>
                <a:ext uri="{FF2B5EF4-FFF2-40B4-BE49-F238E27FC236}">
                  <a16:creationId xmlns:a16="http://schemas.microsoft.com/office/drawing/2014/main" id="{E0E38212-64B7-4CFB-86F9-9511329454D5}"/>
                </a:ext>
              </a:extLst>
            </p:cNvPr>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04;p35">
              <a:extLst>
                <a:ext uri="{FF2B5EF4-FFF2-40B4-BE49-F238E27FC236}">
                  <a16:creationId xmlns:a16="http://schemas.microsoft.com/office/drawing/2014/main" id="{5A314C3C-9CF4-4DDD-99B2-26C2519A3F90}"/>
                </a:ext>
              </a:extLst>
            </p:cNvPr>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2689;p50">
            <a:extLst>
              <a:ext uri="{FF2B5EF4-FFF2-40B4-BE49-F238E27FC236}">
                <a16:creationId xmlns:a16="http://schemas.microsoft.com/office/drawing/2014/main" id="{227CF421-5B91-4F62-AACB-339BC5F65F12}"/>
              </a:ext>
            </a:extLst>
          </p:cNvPr>
          <p:cNvGrpSpPr/>
          <p:nvPr/>
        </p:nvGrpSpPr>
        <p:grpSpPr>
          <a:xfrm>
            <a:off x="5372689" y="3571145"/>
            <a:ext cx="342168" cy="365769"/>
            <a:chOff x="1898088" y="2292925"/>
            <a:chExt cx="269275" cy="285400"/>
          </a:xfrm>
        </p:grpSpPr>
        <p:sp>
          <p:nvSpPr>
            <p:cNvPr id="111" name="Google Shape;2690;p50">
              <a:extLst>
                <a:ext uri="{FF2B5EF4-FFF2-40B4-BE49-F238E27FC236}">
                  <a16:creationId xmlns:a16="http://schemas.microsoft.com/office/drawing/2014/main" id="{0590A8AA-5E1D-4194-AFB9-101F3B5831F8}"/>
                </a:ext>
              </a:extLst>
            </p:cNvPr>
            <p:cNvSpPr/>
            <p:nvPr/>
          </p:nvSpPr>
          <p:spPr>
            <a:xfrm>
              <a:off x="1906138" y="2448525"/>
              <a:ext cx="152675" cy="124125"/>
            </a:xfrm>
            <a:custGeom>
              <a:avLst/>
              <a:gdLst/>
              <a:ahLst/>
              <a:cxnLst/>
              <a:rect l="l" t="t" r="r" b="b"/>
              <a:pathLst>
                <a:path w="6107" h="4965" extrusionOk="0">
                  <a:moveTo>
                    <a:pt x="475" y="1"/>
                  </a:moveTo>
                  <a:cubicBezTo>
                    <a:pt x="228" y="1556"/>
                    <a:pt x="1" y="2371"/>
                    <a:pt x="551" y="3414"/>
                  </a:cubicBezTo>
                  <a:cubicBezTo>
                    <a:pt x="1072" y="4447"/>
                    <a:pt x="2067" y="4964"/>
                    <a:pt x="3061" y="4964"/>
                  </a:cubicBezTo>
                  <a:cubicBezTo>
                    <a:pt x="4054" y="4964"/>
                    <a:pt x="5044" y="4447"/>
                    <a:pt x="5556" y="3414"/>
                  </a:cubicBezTo>
                  <a:cubicBezTo>
                    <a:pt x="6106" y="2409"/>
                    <a:pt x="5879" y="1575"/>
                    <a:pt x="5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91;p50">
              <a:extLst>
                <a:ext uri="{FF2B5EF4-FFF2-40B4-BE49-F238E27FC236}">
                  <a16:creationId xmlns:a16="http://schemas.microsoft.com/office/drawing/2014/main" id="{C962B194-9192-4FB2-8D72-54C2B7D3A5C8}"/>
                </a:ext>
              </a:extLst>
            </p:cNvPr>
            <p:cNvSpPr/>
            <p:nvPr/>
          </p:nvSpPr>
          <p:spPr>
            <a:xfrm>
              <a:off x="1918463" y="2371750"/>
              <a:ext cx="129925" cy="111900"/>
            </a:xfrm>
            <a:custGeom>
              <a:avLst/>
              <a:gdLst/>
              <a:ahLst/>
              <a:cxnLst/>
              <a:rect l="l" t="t" r="r" b="b"/>
              <a:pathLst>
                <a:path w="5197" h="4476" extrusionOk="0">
                  <a:moveTo>
                    <a:pt x="2390" y="0"/>
                  </a:moveTo>
                  <a:cubicBezTo>
                    <a:pt x="1233" y="0"/>
                    <a:pt x="266" y="872"/>
                    <a:pt x="152" y="2010"/>
                  </a:cubicBezTo>
                  <a:cubicBezTo>
                    <a:pt x="96" y="2408"/>
                    <a:pt x="58" y="2769"/>
                    <a:pt x="1" y="3072"/>
                  </a:cubicBezTo>
                  <a:cubicBezTo>
                    <a:pt x="702" y="3736"/>
                    <a:pt x="1612" y="4475"/>
                    <a:pt x="2598" y="4475"/>
                  </a:cubicBezTo>
                  <a:cubicBezTo>
                    <a:pt x="3584" y="4475"/>
                    <a:pt x="4495" y="3736"/>
                    <a:pt x="5196" y="3072"/>
                  </a:cubicBezTo>
                  <a:cubicBezTo>
                    <a:pt x="5139" y="2750"/>
                    <a:pt x="5101" y="2408"/>
                    <a:pt x="5044" y="2010"/>
                  </a:cubicBezTo>
                  <a:cubicBezTo>
                    <a:pt x="4931" y="872"/>
                    <a:pt x="3964" y="0"/>
                    <a:pt x="2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692;p50">
              <a:extLst>
                <a:ext uri="{FF2B5EF4-FFF2-40B4-BE49-F238E27FC236}">
                  <a16:creationId xmlns:a16="http://schemas.microsoft.com/office/drawing/2014/main" id="{8CFF5BCD-0F34-4457-8443-F022111F5C8B}"/>
                </a:ext>
              </a:extLst>
            </p:cNvPr>
            <p:cNvSpPr/>
            <p:nvPr/>
          </p:nvSpPr>
          <p:spPr>
            <a:xfrm>
              <a:off x="1972513" y="2399700"/>
              <a:ext cx="22300" cy="44725"/>
            </a:xfrm>
            <a:custGeom>
              <a:avLst/>
              <a:gdLst/>
              <a:ahLst/>
              <a:cxnLst/>
              <a:rect l="l" t="t" r="r" b="b"/>
              <a:pathLst>
                <a:path w="892" h="1789" extrusionOk="0">
                  <a:moveTo>
                    <a:pt x="446" y="1"/>
                  </a:moveTo>
                  <a:cubicBezTo>
                    <a:pt x="223" y="1"/>
                    <a:pt x="0" y="153"/>
                    <a:pt x="0" y="456"/>
                  </a:cubicBezTo>
                  <a:lnTo>
                    <a:pt x="0" y="1347"/>
                  </a:lnTo>
                  <a:cubicBezTo>
                    <a:pt x="0" y="1641"/>
                    <a:pt x="223" y="1788"/>
                    <a:pt x="446" y="1788"/>
                  </a:cubicBezTo>
                  <a:cubicBezTo>
                    <a:pt x="669" y="1788"/>
                    <a:pt x="891" y="1641"/>
                    <a:pt x="891" y="1347"/>
                  </a:cubicBezTo>
                  <a:lnTo>
                    <a:pt x="891" y="456"/>
                  </a:lnTo>
                  <a:cubicBezTo>
                    <a:pt x="891" y="153"/>
                    <a:pt x="669" y="1"/>
                    <a:pt x="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114" name="Google Shape;2693;p50">
              <a:extLst>
                <a:ext uri="{FF2B5EF4-FFF2-40B4-BE49-F238E27FC236}">
                  <a16:creationId xmlns:a16="http://schemas.microsoft.com/office/drawing/2014/main" id="{D493F950-33A4-4882-BDA5-7589B2DA9A8B}"/>
                </a:ext>
              </a:extLst>
            </p:cNvPr>
            <p:cNvSpPr/>
            <p:nvPr/>
          </p:nvSpPr>
          <p:spPr>
            <a:xfrm>
              <a:off x="2027963" y="2489175"/>
              <a:ext cx="13300" cy="11050"/>
            </a:xfrm>
            <a:custGeom>
              <a:avLst/>
              <a:gdLst/>
              <a:ahLst/>
              <a:cxnLst/>
              <a:rect l="l" t="t" r="r" b="b"/>
              <a:pathLst>
                <a:path w="532" h="442" extrusionOk="0">
                  <a:moveTo>
                    <a:pt x="229" y="1"/>
                  </a:moveTo>
                  <a:cubicBezTo>
                    <a:pt x="114" y="1"/>
                    <a:pt x="1" y="86"/>
                    <a:pt x="1" y="214"/>
                  </a:cubicBezTo>
                  <a:cubicBezTo>
                    <a:pt x="1" y="347"/>
                    <a:pt x="96" y="442"/>
                    <a:pt x="228" y="442"/>
                  </a:cubicBezTo>
                  <a:cubicBezTo>
                    <a:pt x="418" y="442"/>
                    <a:pt x="532" y="195"/>
                    <a:pt x="380" y="62"/>
                  </a:cubicBezTo>
                  <a:cubicBezTo>
                    <a:pt x="337" y="20"/>
                    <a:pt x="283" y="1"/>
                    <a:pt x="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694;p50">
              <a:extLst>
                <a:ext uri="{FF2B5EF4-FFF2-40B4-BE49-F238E27FC236}">
                  <a16:creationId xmlns:a16="http://schemas.microsoft.com/office/drawing/2014/main" id="{40227179-F235-4FA6-A6CD-191B7AD8D225}"/>
                </a:ext>
              </a:extLst>
            </p:cNvPr>
            <p:cNvSpPr/>
            <p:nvPr/>
          </p:nvSpPr>
          <p:spPr>
            <a:xfrm>
              <a:off x="1898088" y="2292925"/>
              <a:ext cx="269275" cy="285400"/>
            </a:xfrm>
            <a:custGeom>
              <a:avLst/>
              <a:gdLst/>
              <a:ahLst/>
              <a:cxnLst/>
              <a:rect l="l" t="t" r="r" b="b"/>
              <a:pathLst>
                <a:path w="10771" h="11416" extrusionOk="0">
                  <a:moveTo>
                    <a:pt x="3413" y="4499"/>
                  </a:moveTo>
                  <a:cubicBezTo>
                    <a:pt x="3527" y="4499"/>
                    <a:pt x="3641" y="4594"/>
                    <a:pt x="3641" y="4727"/>
                  </a:cubicBezTo>
                  <a:lnTo>
                    <a:pt x="3641" y="5618"/>
                  </a:lnTo>
                  <a:cubicBezTo>
                    <a:pt x="3641" y="5760"/>
                    <a:pt x="3527" y="5831"/>
                    <a:pt x="3413" y="5831"/>
                  </a:cubicBezTo>
                  <a:cubicBezTo>
                    <a:pt x="3300" y="5831"/>
                    <a:pt x="3186" y="5760"/>
                    <a:pt x="3186" y="5618"/>
                  </a:cubicBezTo>
                  <a:lnTo>
                    <a:pt x="3186" y="4727"/>
                  </a:lnTo>
                  <a:cubicBezTo>
                    <a:pt x="3186" y="4594"/>
                    <a:pt x="3300" y="4499"/>
                    <a:pt x="3413" y="4499"/>
                  </a:cubicBezTo>
                  <a:close/>
                  <a:moveTo>
                    <a:pt x="3186" y="3381"/>
                  </a:moveTo>
                  <a:lnTo>
                    <a:pt x="3186" y="4063"/>
                  </a:lnTo>
                  <a:cubicBezTo>
                    <a:pt x="3186" y="4063"/>
                    <a:pt x="3186" y="4082"/>
                    <a:pt x="3186" y="4082"/>
                  </a:cubicBezTo>
                  <a:cubicBezTo>
                    <a:pt x="2920" y="4177"/>
                    <a:pt x="2750" y="4443"/>
                    <a:pt x="2750" y="4727"/>
                  </a:cubicBezTo>
                  <a:lnTo>
                    <a:pt x="2750" y="5618"/>
                  </a:lnTo>
                  <a:cubicBezTo>
                    <a:pt x="2750" y="5903"/>
                    <a:pt x="2920" y="6149"/>
                    <a:pt x="3186" y="6244"/>
                  </a:cubicBezTo>
                  <a:lnTo>
                    <a:pt x="3186" y="7382"/>
                  </a:lnTo>
                  <a:cubicBezTo>
                    <a:pt x="2408" y="7287"/>
                    <a:pt x="1688" y="6718"/>
                    <a:pt x="1062" y="6149"/>
                  </a:cubicBezTo>
                  <a:cubicBezTo>
                    <a:pt x="1100" y="5808"/>
                    <a:pt x="1138" y="5504"/>
                    <a:pt x="1176" y="5201"/>
                  </a:cubicBezTo>
                  <a:cubicBezTo>
                    <a:pt x="1290" y="4158"/>
                    <a:pt x="2162" y="3381"/>
                    <a:pt x="3186" y="3381"/>
                  </a:cubicBezTo>
                  <a:close/>
                  <a:moveTo>
                    <a:pt x="3641" y="3381"/>
                  </a:moveTo>
                  <a:cubicBezTo>
                    <a:pt x="4665" y="3381"/>
                    <a:pt x="5537" y="4158"/>
                    <a:pt x="5651" y="5182"/>
                  </a:cubicBezTo>
                  <a:lnTo>
                    <a:pt x="5651" y="5201"/>
                  </a:lnTo>
                  <a:cubicBezTo>
                    <a:pt x="5689" y="5504"/>
                    <a:pt x="5727" y="5808"/>
                    <a:pt x="5765" y="6149"/>
                  </a:cubicBezTo>
                  <a:cubicBezTo>
                    <a:pt x="5139" y="6718"/>
                    <a:pt x="4418" y="7287"/>
                    <a:pt x="3641" y="7382"/>
                  </a:cubicBezTo>
                  <a:lnTo>
                    <a:pt x="3641" y="6244"/>
                  </a:lnTo>
                  <a:cubicBezTo>
                    <a:pt x="3906" y="6149"/>
                    <a:pt x="4077" y="5884"/>
                    <a:pt x="4077" y="5599"/>
                  </a:cubicBezTo>
                  <a:lnTo>
                    <a:pt x="4077" y="4708"/>
                  </a:lnTo>
                  <a:cubicBezTo>
                    <a:pt x="4077" y="4424"/>
                    <a:pt x="3906" y="4177"/>
                    <a:pt x="3641" y="4082"/>
                  </a:cubicBezTo>
                  <a:cubicBezTo>
                    <a:pt x="3641" y="4063"/>
                    <a:pt x="3641" y="4063"/>
                    <a:pt x="3641" y="4044"/>
                  </a:cubicBezTo>
                  <a:lnTo>
                    <a:pt x="3641" y="3381"/>
                  </a:lnTo>
                  <a:close/>
                  <a:moveTo>
                    <a:pt x="986" y="6680"/>
                  </a:moveTo>
                  <a:lnTo>
                    <a:pt x="986" y="6680"/>
                  </a:lnTo>
                  <a:cubicBezTo>
                    <a:pt x="1688" y="7287"/>
                    <a:pt x="2503" y="7837"/>
                    <a:pt x="3413" y="7837"/>
                  </a:cubicBezTo>
                  <a:cubicBezTo>
                    <a:pt x="4324" y="7837"/>
                    <a:pt x="5158" y="7287"/>
                    <a:pt x="5859" y="6680"/>
                  </a:cubicBezTo>
                  <a:lnTo>
                    <a:pt x="5859" y="6680"/>
                  </a:lnTo>
                  <a:cubicBezTo>
                    <a:pt x="6049" y="7950"/>
                    <a:pt x="6182" y="8671"/>
                    <a:pt x="5727" y="9524"/>
                  </a:cubicBezTo>
                  <a:cubicBezTo>
                    <a:pt x="5253" y="10482"/>
                    <a:pt x="4333" y="10961"/>
                    <a:pt x="3413" y="10961"/>
                  </a:cubicBezTo>
                  <a:cubicBezTo>
                    <a:pt x="2494" y="10961"/>
                    <a:pt x="1574" y="10482"/>
                    <a:pt x="1100" y="9524"/>
                  </a:cubicBezTo>
                  <a:cubicBezTo>
                    <a:pt x="626" y="8652"/>
                    <a:pt x="797" y="7875"/>
                    <a:pt x="986" y="6680"/>
                  </a:cubicBezTo>
                  <a:close/>
                  <a:moveTo>
                    <a:pt x="10545" y="1"/>
                  </a:moveTo>
                  <a:cubicBezTo>
                    <a:pt x="10434" y="1"/>
                    <a:pt x="10325" y="72"/>
                    <a:pt x="10334" y="214"/>
                  </a:cubicBezTo>
                  <a:lnTo>
                    <a:pt x="10334" y="5694"/>
                  </a:lnTo>
                  <a:cubicBezTo>
                    <a:pt x="10334" y="6320"/>
                    <a:pt x="9822" y="6813"/>
                    <a:pt x="9216" y="6813"/>
                  </a:cubicBezTo>
                  <a:cubicBezTo>
                    <a:pt x="8590" y="6813"/>
                    <a:pt x="8097" y="6320"/>
                    <a:pt x="8097" y="5694"/>
                  </a:cubicBezTo>
                  <a:lnTo>
                    <a:pt x="8097" y="2452"/>
                  </a:lnTo>
                  <a:cubicBezTo>
                    <a:pt x="8097" y="1086"/>
                    <a:pt x="6997" y="6"/>
                    <a:pt x="5651" y="6"/>
                  </a:cubicBezTo>
                  <a:cubicBezTo>
                    <a:pt x="4286" y="6"/>
                    <a:pt x="3205" y="1086"/>
                    <a:pt x="3186" y="2452"/>
                  </a:cubicBezTo>
                  <a:lnTo>
                    <a:pt x="3186" y="2945"/>
                  </a:lnTo>
                  <a:cubicBezTo>
                    <a:pt x="1934" y="2945"/>
                    <a:pt x="873" y="3893"/>
                    <a:pt x="740" y="5144"/>
                  </a:cubicBezTo>
                  <a:cubicBezTo>
                    <a:pt x="512" y="7419"/>
                    <a:pt x="0" y="8424"/>
                    <a:pt x="721" y="9752"/>
                  </a:cubicBezTo>
                  <a:cubicBezTo>
                    <a:pt x="1280" y="10861"/>
                    <a:pt x="2352" y="11416"/>
                    <a:pt x="3421" y="11416"/>
                  </a:cubicBezTo>
                  <a:cubicBezTo>
                    <a:pt x="4489" y="11416"/>
                    <a:pt x="5556" y="10861"/>
                    <a:pt x="6106" y="9752"/>
                  </a:cubicBezTo>
                  <a:cubicBezTo>
                    <a:pt x="6826" y="8443"/>
                    <a:pt x="6352" y="7419"/>
                    <a:pt x="6087" y="5144"/>
                  </a:cubicBezTo>
                  <a:cubicBezTo>
                    <a:pt x="5954" y="3893"/>
                    <a:pt x="4892" y="2945"/>
                    <a:pt x="3641" y="2945"/>
                  </a:cubicBezTo>
                  <a:lnTo>
                    <a:pt x="3641" y="2452"/>
                  </a:lnTo>
                  <a:cubicBezTo>
                    <a:pt x="3679" y="1371"/>
                    <a:pt x="4570" y="518"/>
                    <a:pt x="5651" y="518"/>
                  </a:cubicBezTo>
                  <a:cubicBezTo>
                    <a:pt x="6732" y="518"/>
                    <a:pt x="7623" y="1371"/>
                    <a:pt x="7661" y="2452"/>
                  </a:cubicBezTo>
                  <a:lnTo>
                    <a:pt x="7661" y="5694"/>
                  </a:lnTo>
                  <a:cubicBezTo>
                    <a:pt x="7642" y="6566"/>
                    <a:pt x="8343" y="7268"/>
                    <a:pt x="9216" y="7268"/>
                  </a:cubicBezTo>
                  <a:cubicBezTo>
                    <a:pt x="10069" y="7268"/>
                    <a:pt x="10770" y="6566"/>
                    <a:pt x="10770" y="5694"/>
                  </a:cubicBezTo>
                  <a:lnTo>
                    <a:pt x="10770" y="214"/>
                  </a:lnTo>
                  <a:cubicBezTo>
                    <a:pt x="10770" y="72"/>
                    <a:pt x="10657" y="1"/>
                    <a:pt x="10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95;p50">
              <a:extLst>
                <a:ext uri="{FF2B5EF4-FFF2-40B4-BE49-F238E27FC236}">
                  <a16:creationId xmlns:a16="http://schemas.microsoft.com/office/drawing/2014/main" id="{2509C15E-473B-4579-9168-4537276CC538}"/>
                </a:ext>
              </a:extLst>
            </p:cNvPr>
            <p:cNvSpPr/>
            <p:nvPr/>
          </p:nvSpPr>
          <p:spPr>
            <a:xfrm>
              <a:off x="1986813" y="2510425"/>
              <a:ext cx="49900" cy="44075"/>
            </a:xfrm>
            <a:custGeom>
              <a:avLst/>
              <a:gdLst/>
              <a:ahLst/>
              <a:cxnLst/>
              <a:rect l="l" t="t" r="r" b="b"/>
              <a:pathLst>
                <a:path w="1996" h="1763" extrusionOk="0">
                  <a:moveTo>
                    <a:pt x="1702" y="0"/>
                  </a:moveTo>
                  <a:cubicBezTo>
                    <a:pt x="1616" y="0"/>
                    <a:pt x="1530" y="47"/>
                    <a:pt x="1495" y="161"/>
                  </a:cubicBezTo>
                  <a:cubicBezTo>
                    <a:pt x="1476" y="255"/>
                    <a:pt x="1438" y="331"/>
                    <a:pt x="1400" y="407"/>
                  </a:cubicBezTo>
                  <a:cubicBezTo>
                    <a:pt x="1154" y="862"/>
                    <a:pt x="756" y="1184"/>
                    <a:pt x="263" y="1317"/>
                  </a:cubicBezTo>
                  <a:cubicBezTo>
                    <a:pt x="1" y="1387"/>
                    <a:pt x="60" y="1762"/>
                    <a:pt x="308" y="1762"/>
                  </a:cubicBezTo>
                  <a:cubicBezTo>
                    <a:pt x="329" y="1762"/>
                    <a:pt x="352" y="1759"/>
                    <a:pt x="376" y="1753"/>
                  </a:cubicBezTo>
                  <a:cubicBezTo>
                    <a:pt x="1078" y="1545"/>
                    <a:pt x="1666" y="1014"/>
                    <a:pt x="1912" y="312"/>
                  </a:cubicBezTo>
                  <a:cubicBezTo>
                    <a:pt x="1996" y="134"/>
                    <a:pt x="1848" y="0"/>
                    <a:pt x="17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3024;p50">
            <a:extLst>
              <a:ext uri="{FF2B5EF4-FFF2-40B4-BE49-F238E27FC236}">
                <a16:creationId xmlns:a16="http://schemas.microsoft.com/office/drawing/2014/main" id="{552B055F-017B-4692-B8FB-B2DE613B3FF8}"/>
              </a:ext>
            </a:extLst>
          </p:cNvPr>
          <p:cNvGrpSpPr/>
          <p:nvPr/>
        </p:nvGrpSpPr>
        <p:grpSpPr>
          <a:xfrm>
            <a:off x="1885936" y="1603680"/>
            <a:ext cx="365770" cy="365752"/>
            <a:chOff x="2806813" y="5231175"/>
            <a:chExt cx="295500" cy="292625"/>
          </a:xfrm>
        </p:grpSpPr>
        <p:sp>
          <p:nvSpPr>
            <p:cNvPr id="150" name="Google Shape;3025;p50">
              <a:extLst>
                <a:ext uri="{FF2B5EF4-FFF2-40B4-BE49-F238E27FC236}">
                  <a16:creationId xmlns:a16="http://schemas.microsoft.com/office/drawing/2014/main" id="{46372F5D-6EBA-4EBA-A3A1-6452365BE9D5}"/>
                </a:ext>
              </a:extLst>
            </p:cNvPr>
            <p:cNvSpPr/>
            <p:nvPr/>
          </p:nvSpPr>
          <p:spPr>
            <a:xfrm>
              <a:off x="3034838" y="5258150"/>
              <a:ext cx="46000" cy="229925"/>
            </a:xfrm>
            <a:custGeom>
              <a:avLst/>
              <a:gdLst/>
              <a:ahLst/>
              <a:cxnLst/>
              <a:rect l="l" t="t" r="r" b="b"/>
              <a:pathLst>
                <a:path w="1840" h="9197" extrusionOk="0">
                  <a:moveTo>
                    <a:pt x="0" y="0"/>
                  </a:moveTo>
                  <a:lnTo>
                    <a:pt x="0" y="9197"/>
                  </a:lnTo>
                  <a:lnTo>
                    <a:pt x="1839" y="9197"/>
                  </a:lnTo>
                  <a:lnTo>
                    <a:pt x="18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026;p50">
              <a:extLst>
                <a:ext uri="{FF2B5EF4-FFF2-40B4-BE49-F238E27FC236}">
                  <a16:creationId xmlns:a16="http://schemas.microsoft.com/office/drawing/2014/main" id="{BEFCC02B-207F-4246-A0D8-EDDA98F79904}"/>
                </a:ext>
              </a:extLst>
            </p:cNvPr>
            <p:cNvSpPr/>
            <p:nvPr/>
          </p:nvSpPr>
          <p:spPr>
            <a:xfrm>
              <a:off x="2954238" y="5326875"/>
              <a:ext cx="46000" cy="161200"/>
            </a:xfrm>
            <a:custGeom>
              <a:avLst/>
              <a:gdLst/>
              <a:ahLst/>
              <a:cxnLst/>
              <a:rect l="l" t="t" r="r" b="b"/>
              <a:pathLst>
                <a:path w="1840" h="6448" extrusionOk="0">
                  <a:moveTo>
                    <a:pt x="1" y="1"/>
                  </a:moveTo>
                  <a:lnTo>
                    <a:pt x="1" y="6448"/>
                  </a:lnTo>
                  <a:lnTo>
                    <a:pt x="1840" y="6448"/>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027;p50">
              <a:extLst>
                <a:ext uri="{FF2B5EF4-FFF2-40B4-BE49-F238E27FC236}">
                  <a16:creationId xmlns:a16="http://schemas.microsoft.com/office/drawing/2014/main" id="{ED4FF3E0-70DE-432F-9CBF-88A5D4BDBD26}"/>
                </a:ext>
              </a:extLst>
            </p:cNvPr>
            <p:cNvSpPr/>
            <p:nvPr/>
          </p:nvSpPr>
          <p:spPr>
            <a:xfrm>
              <a:off x="2873663" y="5396100"/>
              <a:ext cx="46000" cy="91975"/>
            </a:xfrm>
            <a:custGeom>
              <a:avLst/>
              <a:gdLst/>
              <a:ahLst/>
              <a:cxnLst/>
              <a:rect l="l" t="t" r="r" b="b"/>
              <a:pathLst>
                <a:path w="1840" h="3679" extrusionOk="0">
                  <a:moveTo>
                    <a:pt x="0" y="0"/>
                  </a:moveTo>
                  <a:lnTo>
                    <a:pt x="0" y="3679"/>
                  </a:lnTo>
                  <a:lnTo>
                    <a:pt x="1839" y="3679"/>
                  </a:lnTo>
                  <a:lnTo>
                    <a:pt x="1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028;p50">
              <a:extLst>
                <a:ext uri="{FF2B5EF4-FFF2-40B4-BE49-F238E27FC236}">
                  <a16:creationId xmlns:a16="http://schemas.microsoft.com/office/drawing/2014/main" id="{69077DCE-CF40-4C70-BB2A-545664051AB3}"/>
                </a:ext>
              </a:extLst>
            </p:cNvPr>
            <p:cNvSpPr/>
            <p:nvPr/>
          </p:nvSpPr>
          <p:spPr>
            <a:xfrm>
              <a:off x="3051888" y="5302000"/>
              <a:ext cx="12425" cy="11725"/>
            </a:xfrm>
            <a:custGeom>
              <a:avLst/>
              <a:gdLst/>
              <a:ahLst/>
              <a:cxnLst/>
              <a:rect l="l" t="t" r="r" b="b"/>
              <a:pathLst>
                <a:path w="497" h="469" extrusionOk="0">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029;p50">
              <a:extLst>
                <a:ext uri="{FF2B5EF4-FFF2-40B4-BE49-F238E27FC236}">
                  <a16:creationId xmlns:a16="http://schemas.microsoft.com/office/drawing/2014/main" id="{94B45423-7487-4716-930A-2B6894213F67}"/>
                </a:ext>
              </a:extLst>
            </p:cNvPr>
            <p:cNvSpPr/>
            <p:nvPr/>
          </p:nvSpPr>
          <p:spPr>
            <a:xfrm>
              <a:off x="2806813" y="5231175"/>
              <a:ext cx="295500" cy="292625"/>
            </a:xfrm>
            <a:custGeom>
              <a:avLst/>
              <a:gdLst/>
              <a:ahLst/>
              <a:cxnLst/>
              <a:rect l="l" t="t" r="r" b="b"/>
              <a:pathLst>
                <a:path w="11820" h="11705" extrusionOk="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030;p50">
              <a:extLst>
                <a:ext uri="{FF2B5EF4-FFF2-40B4-BE49-F238E27FC236}">
                  <a16:creationId xmlns:a16="http://schemas.microsoft.com/office/drawing/2014/main" id="{80FE3E77-0AA7-425A-895F-63F74D8089BF}"/>
                </a:ext>
              </a:extLst>
            </p:cNvPr>
            <p:cNvSpPr/>
            <p:nvPr/>
          </p:nvSpPr>
          <p:spPr>
            <a:xfrm>
              <a:off x="3051888" y="5326000"/>
              <a:ext cx="11875" cy="44925"/>
            </a:xfrm>
            <a:custGeom>
              <a:avLst/>
              <a:gdLst/>
              <a:ahLst/>
              <a:cxnLst/>
              <a:rect l="l" t="t" r="r" b="b"/>
              <a:pathLst>
                <a:path w="475" h="1797" extrusionOk="0">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2910;p50">
            <a:extLst>
              <a:ext uri="{FF2B5EF4-FFF2-40B4-BE49-F238E27FC236}">
                <a16:creationId xmlns:a16="http://schemas.microsoft.com/office/drawing/2014/main" id="{4662C086-9A0E-4437-893F-A9AD5EEB7D14}"/>
              </a:ext>
            </a:extLst>
          </p:cNvPr>
          <p:cNvGrpSpPr/>
          <p:nvPr/>
        </p:nvGrpSpPr>
        <p:grpSpPr>
          <a:xfrm>
            <a:off x="2312354" y="2550345"/>
            <a:ext cx="365747" cy="365752"/>
            <a:chOff x="2036988" y="4249875"/>
            <a:chExt cx="525725" cy="524300"/>
          </a:xfrm>
        </p:grpSpPr>
        <p:sp>
          <p:nvSpPr>
            <p:cNvPr id="157" name="Google Shape;2911;p50">
              <a:extLst>
                <a:ext uri="{FF2B5EF4-FFF2-40B4-BE49-F238E27FC236}">
                  <a16:creationId xmlns:a16="http://schemas.microsoft.com/office/drawing/2014/main" id="{3EDE9FDC-DFD4-427D-A626-54CD7F790EA5}"/>
                </a:ext>
              </a:extLst>
            </p:cNvPr>
            <p:cNvSpPr/>
            <p:nvPr/>
          </p:nvSpPr>
          <p:spPr>
            <a:xfrm>
              <a:off x="2046938" y="4393975"/>
              <a:ext cx="505350" cy="369775"/>
            </a:xfrm>
            <a:custGeom>
              <a:avLst/>
              <a:gdLst/>
              <a:ahLst/>
              <a:cxnLst/>
              <a:rect l="l" t="t" r="r" b="b"/>
              <a:pathLst>
                <a:path w="20214" h="14791" extrusionOk="0">
                  <a:moveTo>
                    <a:pt x="1650" y="1"/>
                  </a:moveTo>
                  <a:cubicBezTo>
                    <a:pt x="740" y="1"/>
                    <a:pt x="0" y="740"/>
                    <a:pt x="0" y="1650"/>
                  </a:cubicBezTo>
                  <a:lnTo>
                    <a:pt x="0" y="13141"/>
                  </a:lnTo>
                  <a:cubicBezTo>
                    <a:pt x="0" y="14051"/>
                    <a:pt x="740" y="14791"/>
                    <a:pt x="1650" y="14791"/>
                  </a:cubicBezTo>
                  <a:lnTo>
                    <a:pt x="18564" y="14791"/>
                  </a:lnTo>
                  <a:cubicBezTo>
                    <a:pt x="19474" y="14791"/>
                    <a:pt x="20213" y="14051"/>
                    <a:pt x="20213" y="13141"/>
                  </a:cubicBezTo>
                  <a:lnTo>
                    <a:pt x="20213" y="1650"/>
                  </a:lnTo>
                  <a:cubicBezTo>
                    <a:pt x="20213" y="740"/>
                    <a:pt x="19474" y="1"/>
                    <a:pt x="18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912;p50">
              <a:extLst>
                <a:ext uri="{FF2B5EF4-FFF2-40B4-BE49-F238E27FC236}">
                  <a16:creationId xmlns:a16="http://schemas.microsoft.com/office/drawing/2014/main" id="{66C6A2A7-7837-4A12-B0C3-1B31379066F2}"/>
                </a:ext>
              </a:extLst>
            </p:cNvPr>
            <p:cNvSpPr/>
            <p:nvPr/>
          </p:nvSpPr>
          <p:spPr>
            <a:xfrm>
              <a:off x="2129413" y="4435225"/>
              <a:ext cx="382100" cy="287300"/>
            </a:xfrm>
            <a:custGeom>
              <a:avLst/>
              <a:gdLst/>
              <a:ahLst/>
              <a:cxnLst/>
              <a:rect l="l" t="t" r="r" b="b"/>
              <a:pathLst>
                <a:path w="15284" h="11492" extrusionOk="0">
                  <a:moveTo>
                    <a:pt x="1" y="0"/>
                  </a:moveTo>
                  <a:lnTo>
                    <a:pt x="1" y="11491"/>
                  </a:lnTo>
                  <a:lnTo>
                    <a:pt x="15284" y="11491"/>
                  </a:lnTo>
                  <a:lnTo>
                    <a:pt x="152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913;p50">
              <a:extLst>
                <a:ext uri="{FF2B5EF4-FFF2-40B4-BE49-F238E27FC236}">
                  <a16:creationId xmlns:a16="http://schemas.microsoft.com/office/drawing/2014/main" id="{7D03575F-BA77-4D14-A828-690874254A36}"/>
                </a:ext>
              </a:extLst>
            </p:cNvPr>
            <p:cNvSpPr/>
            <p:nvPr/>
          </p:nvSpPr>
          <p:spPr>
            <a:xfrm>
              <a:off x="2310013" y="4548050"/>
              <a:ext cx="61650" cy="72075"/>
            </a:xfrm>
            <a:custGeom>
              <a:avLst/>
              <a:gdLst/>
              <a:ahLst/>
              <a:cxnLst/>
              <a:rect l="l" t="t" r="r" b="b"/>
              <a:pathLst>
                <a:path w="2466" h="2883" extrusionOk="0">
                  <a:moveTo>
                    <a:pt x="1" y="0"/>
                  </a:moveTo>
                  <a:lnTo>
                    <a:pt x="1" y="133"/>
                  </a:lnTo>
                  <a:cubicBezTo>
                    <a:pt x="1" y="323"/>
                    <a:pt x="39" y="493"/>
                    <a:pt x="134" y="683"/>
                  </a:cubicBezTo>
                  <a:lnTo>
                    <a:pt x="1233" y="2882"/>
                  </a:lnTo>
                  <a:lnTo>
                    <a:pt x="2333" y="683"/>
                  </a:lnTo>
                  <a:cubicBezTo>
                    <a:pt x="2409" y="512"/>
                    <a:pt x="2466" y="323"/>
                    <a:pt x="2466" y="133"/>
                  </a:cubicBezTo>
                  <a:lnTo>
                    <a:pt x="2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14;p50">
              <a:extLst>
                <a:ext uri="{FF2B5EF4-FFF2-40B4-BE49-F238E27FC236}">
                  <a16:creationId xmlns:a16="http://schemas.microsoft.com/office/drawing/2014/main" id="{E6DCC550-126A-4755-8D8E-5C324D31D7C4}"/>
                </a:ext>
              </a:extLst>
            </p:cNvPr>
            <p:cNvSpPr/>
            <p:nvPr/>
          </p:nvSpPr>
          <p:spPr>
            <a:xfrm>
              <a:off x="2310013" y="4310075"/>
              <a:ext cx="61650" cy="238000"/>
            </a:xfrm>
            <a:custGeom>
              <a:avLst/>
              <a:gdLst/>
              <a:ahLst/>
              <a:cxnLst/>
              <a:rect l="l" t="t" r="r" b="b"/>
              <a:pathLst>
                <a:path w="2466" h="9520" extrusionOk="0">
                  <a:moveTo>
                    <a:pt x="1" y="1"/>
                  </a:moveTo>
                  <a:lnTo>
                    <a:pt x="1" y="9519"/>
                  </a:lnTo>
                  <a:lnTo>
                    <a:pt x="2466" y="9519"/>
                  </a:lnTo>
                  <a:lnTo>
                    <a:pt x="24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15;p50">
              <a:extLst>
                <a:ext uri="{FF2B5EF4-FFF2-40B4-BE49-F238E27FC236}">
                  <a16:creationId xmlns:a16="http://schemas.microsoft.com/office/drawing/2014/main" id="{31F7ACF1-1580-4100-9CD1-8D5D5087A032}"/>
                </a:ext>
              </a:extLst>
            </p:cNvPr>
            <p:cNvSpPr/>
            <p:nvPr/>
          </p:nvSpPr>
          <p:spPr>
            <a:xfrm>
              <a:off x="2310013" y="4258300"/>
              <a:ext cx="61650" cy="51800"/>
            </a:xfrm>
            <a:custGeom>
              <a:avLst/>
              <a:gdLst/>
              <a:ahLst/>
              <a:cxnLst/>
              <a:rect l="l" t="t" r="r" b="b"/>
              <a:pathLst>
                <a:path w="2466" h="2072" extrusionOk="0">
                  <a:moveTo>
                    <a:pt x="1233" y="0"/>
                  </a:moveTo>
                  <a:cubicBezTo>
                    <a:pt x="617" y="0"/>
                    <a:pt x="1" y="412"/>
                    <a:pt x="1" y="1237"/>
                  </a:cubicBezTo>
                  <a:lnTo>
                    <a:pt x="1" y="2072"/>
                  </a:lnTo>
                  <a:lnTo>
                    <a:pt x="2466" y="2072"/>
                  </a:lnTo>
                  <a:lnTo>
                    <a:pt x="2466" y="1237"/>
                  </a:lnTo>
                  <a:cubicBezTo>
                    <a:pt x="2466" y="412"/>
                    <a:pt x="1850" y="0"/>
                    <a:pt x="123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16;p50">
              <a:extLst>
                <a:ext uri="{FF2B5EF4-FFF2-40B4-BE49-F238E27FC236}">
                  <a16:creationId xmlns:a16="http://schemas.microsoft.com/office/drawing/2014/main" id="{4ECF2002-6C55-41C1-8C43-2168DEC998A6}"/>
                </a:ext>
              </a:extLst>
            </p:cNvPr>
            <p:cNvSpPr/>
            <p:nvPr/>
          </p:nvSpPr>
          <p:spPr>
            <a:xfrm>
              <a:off x="2197688" y="4609675"/>
              <a:ext cx="24200" cy="20675"/>
            </a:xfrm>
            <a:custGeom>
              <a:avLst/>
              <a:gdLst/>
              <a:ahLst/>
              <a:cxnLst/>
              <a:rect l="l" t="t" r="r" b="b"/>
              <a:pathLst>
                <a:path w="968" h="827" extrusionOk="0">
                  <a:moveTo>
                    <a:pt x="550" y="0"/>
                  </a:moveTo>
                  <a:cubicBezTo>
                    <a:pt x="171" y="0"/>
                    <a:pt x="0" y="436"/>
                    <a:pt x="247" y="702"/>
                  </a:cubicBezTo>
                  <a:cubicBezTo>
                    <a:pt x="333" y="788"/>
                    <a:pt x="439" y="826"/>
                    <a:pt x="543" y="826"/>
                  </a:cubicBezTo>
                  <a:cubicBezTo>
                    <a:pt x="759" y="826"/>
                    <a:pt x="967" y="661"/>
                    <a:pt x="967" y="417"/>
                  </a:cubicBezTo>
                  <a:cubicBezTo>
                    <a:pt x="948" y="190"/>
                    <a:pt x="777" y="0"/>
                    <a:pt x="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17;p50">
              <a:extLst>
                <a:ext uri="{FF2B5EF4-FFF2-40B4-BE49-F238E27FC236}">
                  <a16:creationId xmlns:a16="http://schemas.microsoft.com/office/drawing/2014/main" id="{99D6D110-5144-4BC1-B803-812C70548904}"/>
                </a:ext>
              </a:extLst>
            </p:cNvPr>
            <p:cNvSpPr/>
            <p:nvPr/>
          </p:nvSpPr>
          <p:spPr>
            <a:xfrm>
              <a:off x="2074438" y="4568900"/>
              <a:ext cx="23725" cy="20200"/>
            </a:xfrm>
            <a:custGeom>
              <a:avLst/>
              <a:gdLst/>
              <a:ahLst/>
              <a:cxnLst/>
              <a:rect l="l" t="t" r="r" b="b"/>
              <a:pathLst>
                <a:path w="949" h="808" extrusionOk="0">
                  <a:moveTo>
                    <a:pt x="550" y="1"/>
                  </a:moveTo>
                  <a:cubicBezTo>
                    <a:pt x="190" y="1"/>
                    <a:pt x="0" y="437"/>
                    <a:pt x="265" y="683"/>
                  </a:cubicBezTo>
                  <a:cubicBezTo>
                    <a:pt x="346" y="769"/>
                    <a:pt x="445" y="808"/>
                    <a:pt x="544" y="808"/>
                  </a:cubicBezTo>
                  <a:cubicBezTo>
                    <a:pt x="749" y="808"/>
                    <a:pt x="948" y="642"/>
                    <a:pt x="948" y="399"/>
                  </a:cubicBezTo>
                  <a:cubicBezTo>
                    <a:pt x="948" y="171"/>
                    <a:pt x="777"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18;p50">
              <a:extLst>
                <a:ext uri="{FF2B5EF4-FFF2-40B4-BE49-F238E27FC236}">
                  <a16:creationId xmlns:a16="http://schemas.microsoft.com/office/drawing/2014/main" id="{8C224FAE-69B7-4C6C-91F6-78B5468B87F2}"/>
                </a:ext>
              </a:extLst>
            </p:cNvPr>
            <p:cNvSpPr/>
            <p:nvPr/>
          </p:nvSpPr>
          <p:spPr>
            <a:xfrm>
              <a:off x="2036988" y="4249875"/>
              <a:ext cx="525725" cy="524300"/>
            </a:xfrm>
            <a:custGeom>
              <a:avLst/>
              <a:gdLst/>
              <a:ahLst/>
              <a:cxnLst/>
              <a:rect l="l" t="t" r="r" b="b"/>
              <a:pathLst>
                <a:path w="21029" h="20972" extrusionOk="0">
                  <a:moveTo>
                    <a:pt x="12147" y="792"/>
                  </a:moveTo>
                  <a:cubicBezTo>
                    <a:pt x="12543" y="792"/>
                    <a:pt x="12941" y="1053"/>
                    <a:pt x="12970" y="1574"/>
                  </a:cubicBezTo>
                  <a:lnTo>
                    <a:pt x="12970" y="1991"/>
                  </a:lnTo>
                  <a:lnTo>
                    <a:pt x="11339" y="1991"/>
                  </a:lnTo>
                  <a:lnTo>
                    <a:pt x="11339" y="1574"/>
                  </a:lnTo>
                  <a:cubicBezTo>
                    <a:pt x="11358" y="1053"/>
                    <a:pt x="11751" y="792"/>
                    <a:pt x="12147" y="792"/>
                  </a:cubicBezTo>
                  <a:close/>
                  <a:moveTo>
                    <a:pt x="10505" y="6182"/>
                  </a:moveTo>
                  <a:lnTo>
                    <a:pt x="10505" y="6997"/>
                  </a:lnTo>
                  <a:lnTo>
                    <a:pt x="4096" y="6997"/>
                  </a:lnTo>
                  <a:lnTo>
                    <a:pt x="4096" y="6182"/>
                  </a:lnTo>
                  <a:close/>
                  <a:moveTo>
                    <a:pt x="12970" y="2807"/>
                  </a:moveTo>
                  <a:lnTo>
                    <a:pt x="12970" y="11529"/>
                  </a:lnTo>
                  <a:lnTo>
                    <a:pt x="11339" y="11529"/>
                  </a:lnTo>
                  <a:lnTo>
                    <a:pt x="11339" y="2807"/>
                  </a:lnTo>
                  <a:close/>
                  <a:moveTo>
                    <a:pt x="12913" y="12344"/>
                  </a:moveTo>
                  <a:cubicBezTo>
                    <a:pt x="12913" y="12363"/>
                    <a:pt x="12894" y="12401"/>
                    <a:pt x="12894" y="12420"/>
                  </a:cubicBezTo>
                  <a:lnTo>
                    <a:pt x="12154" y="13880"/>
                  </a:lnTo>
                  <a:lnTo>
                    <a:pt x="11415" y="12420"/>
                  </a:lnTo>
                  <a:cubicBezTo>
                    <a:pt x="11396" y="12382"/>
                    <a:pt x="11396" y="12363"/>
                    <a:pt x="11377" y="12344"/>
                  </a:cubicBezTo>
                  <a:close/>
                  <a:moveTo>
                    <a:pt x="18563" y="7832"/>
                  </a:moveTo>
                  <a:lnTo>
                    <a:pt x="18563" y="18507"/>
                  </a:lnTo>
                  <a:lnTo>
                    <a:pt x="4096" y="18507"/>
                  </a:lnTo>
                  <a:lnTo>
                    <a:pt x="4096" y="7832"/>
                  </a:lnTo>
                  <a:lnTo>
                    <a:pt x="10505" y="7832"/>
                  </a:lnTo>
                  <a:lnTo>
                    <a:pt x="10505" y="12060"/>
                  </a:lnTo>
                  <a:cubicBezTo>
                    <a:pt x="10505" y="12306"/>
                    <a:pt x="10562" y="12553"/>
                    <a:pt x="10675" y="12780"/>
                  </a:cubicBezTo>
                  <a:lnTo>
                    <a:pt x="11472" y="14392"/>
                  </a:lnTo>
                  <a:lnTo>
                    <a:pt x="8628" y="14392"/>
                  </a:lnTo>
                  <a:cubicBezTo>
                    <a:pt x="8615" y="14391"/>
                    <a:pt x="8603" y="14391"/>
                    <a:pt x="8591" y="14391"/>
                  </a:cubicBezTo>
                  <a:cubicBezTo>
                    <a:pt x="8033" y="14391"/>
                    <a:pt x="8033" y="15228"/>
                    <a:pt x="8591" y="15228"/>
                  </a:cubicBezTo>
                  <a:cubicBezTo>
                    <a:pt x="8603" y="15228"/>
                    <a:pt x="8615" y="15227"/>
                    <a:pt x="8628" y="15227"/>
                  </a:cubicBezTo>
                  <a:lnTo>
                    <a:pt x="15435" y="15227"/>
                  </a:lnTo>
                  <a:cubicBezTo>
                    <a:pt x="15947" y="15170"/>
                    <a:pt x="15947" y="14430"/>
                    <a:pt x="15435" y="14392"/>
                  </a:cubicBezTo>
                  <a:lnTo>
                    <a:pt x="12818" y="14392"/>
                  </a:lnTo>
                  <a:lnTo>
                    <a:pt x="13614" y="12780"/>
                  </a:lnTo>
                  <a:cubicBezTo>
                    <a:pt x="13728" y="12553"/>
                    <a:pt x="13785" y="12306"/>
                    <a:pt x="13804" y="12060"/>
                  </a:cubicBezTo>
                  <a:lnTo>
                    <a:pt x="13804" y="7832"/>
                  </a:lnTo>
                  <a:close/>
                  <a:moveTo>
                    <a:pt x="3280" y="6182"/>
                  </a:moveTo>
                  <a:lnTo>
                    <a:pt x="3280" y="20156"/>
                  </a:lnTo>
                  <a:lnTo>
                    <a:pt x="2048" y="20156"/>
                  </a:lnTo>
                  <a:cubicBezTo>
                    <a:pt x="1365" y="20156"/>
                    <a:pt x="815" y="19588"/>
                    <a:pt x="815" y="18924"/>
                  </a:cubicBezTo>
                  <a:lnTo>
                    <a:pt x="815" y="7414"/>
                  </a:lnTo>
                  <a:cubicBezTo>
                    <a:pt x="815" y="6732"/>
                    <a:pt x="1365" y="6182"/>
                    <a:pt x="2048" y="6182"/>
                  </a:cubicBezTo>
                  <a:close/>
                  <a:moveTo>
                    <a:pt x="18962" y="6182"/>
                  </a:moveTo>
                  <a:cubicBezTo>
                    <a:pt x="19644" y="6182"/>
                    <a:pt x="20194" y="6732"/>
                    <a:pt x="20194" y="7414"/>
                  </a:cubicBezTo>
                  <a:lnTo>
                    <a:pt x="20194" y="18924"/>
                  </a:lnTo>
                  <a:cubicBezTo>
                    <a:pt x="20194" y="19588"/>
                    <a:pt x="19644" y="20156"/>
                    <a:pt x="18962" y="20156"/>
                  </a:cubicBezTo>
                  <a:lnTo>
                    <a:pt x="4096" y="20156"/>
                  </a:lnTo>
                  <a:lnTo>
                    <a:pt x="4096" y="19322"/>
                  </a:lnTo>
                  <a:lnTo>
                    <a:pt x="18962" y="19322"/>
                  </a:lnTo>
                  <a:cubicBezTo>
                    <a:pt x="19189" y="19322"/>
                    <a:pt x="19379" y="19152"/>
                    <a:pt x="19379" y="18924"/>
                  </a:cubicBezTo>
                  <a:lnTo>
                    <a:pt x="19379" y="7414"/>
                  </a:lnTo>
                  <a:cubicBezTo>
                    <a:pt x="19379" y="7187"/>
                    <a:pt x="19189" y="6997"/>
                    <a:pt x="18962" y="6997"/>
                  </a:cubicBezTo>
                  <a:lnTo>
                    <a:pt x="13804" y="6997"/>
                  </a:lnTo>
                  <a:lnTo>
                    <a:pt x="13804" y="6182"/>
                  </a:lnTo>
                  <a:close/>
                  <a:moveTo>
                    <a:pt x="12154" y="0"/>
                  </a:moveTo>
                  <a:cubicBezTo>
                    <a:pt x="11263" y="0"/>
                    <a:pt x="10543" y="702"/>
                    <a:pt x="10505" y="1574"/>
                  </a:cubicBezTo>
                  <a:lnTo>
                    <a:pt x="10505" y="5367"/>
                  </a:lnTo>
                  <a:lnTo>
                    <a:pt x="2048" y="5367"/>
                  </a:lnTo>
                  <a:cubicBezTo>
                    <a:pt x="910" y="5367"/>
                    <a:pt x="0" y="6277"/>
                    <a:pt x="0" y="7414"/>
                  </a:cubicBezTo>
                  <a:lnTo>
                    <a:pt x="0" y="18905"/>
                  </a:lnTo>
                  <a:cubicBezTo>
                    <a:pt x="0" y="20043"/>
                    <a:pt x="910" y="20972"/>
                    <a:pt x="2048" y="20972"/>
                  </a:cubicBezTo>
                  <a:lnTo>
                    <a:pt x="18962" y="20972"/>
                  </a:lnTo>
                  <a:cubicBezTo>
                    <a:pt x="20099" y="20972"/>
                    <a:pt x="21028" y="20043"/>
                    <a:pt x="21028" y="18905"/>
                  </a:cubicBezTo>
                  <a:lnTo>
                    <a:pt x="21028" y="7414"/>
                  </a:lnTo>
                  <a:cubicBezTo>
                    <a:pt x="21028" y="6277"/>
                    <a:pt x="20099" y="5367"/>
                    <a:pt x="18962" y="5367"/>
                  </a:cubicBezTo>
                  <a:lnTo>
                    <a:pt x="13804" y="5367"/>
                  </a:lnTo>
                  <a:lnTo>
                    <a:pt x="13804" y="1574"/>
                  </a:lnTo>
                  <a:cubicBezTo>
                    <a:pt x="13766" y="702"/>
                    <a:pt x="13027" y="0"/>
                    <a:pt x="12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19;p50">
              <a:extLst>
                <a:ext uri="{FF2B5EF4-FFF2-40B4-BE49-F238E27FC236}">
                  <a16:creationId xmlns:a16="http://schemas.microsoft.com/office/drawing/2014/main" id="{4182B7C8-5184-4C79-BE45-0AD15CA1978A}"/>
                </a:ext>
              </a:extLst>
            </p:cNvPr>
            <p:cNvSpPr/>
            <p:nvPr/>
          </p:nvSpPr>
          <p:spPr>
            <a:xfrm>
              <a:off x="2077738" y="4487250"/>
              <a:ext cx="20900" cy="60100"/>
            </a:xfrm>
            <a:custGeom>
              <a:avLst/>
              <a:gdLst/>
              <a:ahLst/>
              <a:cxnLst/>
              <a:rect l="l" t="t" r="r" b="b"/>
              <a:pathLst>
                <a:path w="836" h="2404" extrusionOk="0">
                  <a:moveTo>
                    <a:pt x="411" y="0"/>
                  </a:moveTo>
                  <a:cubicBezTo>
                    <a:pt x="214" y="0"/>
                    <a:pt x="20" y="128"/>
                    <a:pt x="1" y="384"/>
                  </a:cubicBezTo>
                  <a:lnTo>
                    <a:pt x="1" y="2034"/>
                  </a:lnTo>
                  <a:cubicBezTo>
                    <a:pt x="20" y="2281"/>
                    <a:pt x="214" y="2404"/>
                    <a:pt x="411" y="2404"/>
                  </a:cubicBezTo>
                  <a:cubicBezTo>
                    <a:pt x="608" y="2404"/>
                    <a:pt x="807" y="2281"/>
                    <a:pt x="835" y="2034"/>
                  </a:cubicBezTo>
                  <a:lnTo>
                    <a:pt x="835" y="384"/>
                  </a:lnTo>
                  <a:cubicBezTo>
                    <a:pt x="807" y="128"/>
                    <a:pt x="608" y="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20;p50">
              <a:extLst>
                <a:ext uri="{FF2B5EF4-FFF2-40B4-BE49-F238E27FC236}">
                  <a16:creationId xmlns:a16="http://schemas.microsoft.com/office/drawing/2014/main" id="{813537ED-032E-4B1C-9DA5-7553810AD86A}"/>
                </a:ext>
              </a:extLst>
            </p:cNvPr>
            <p:cNvSpPr/>
            <p:nvPr/>
          </p:nvSpPr>
          <p:spPr>
            <a:xfrm>
              <a:off x="2077738" y="4609675"/>
              <a:ext cx="20425" cy="60825"/>
            </a:xfrm>
            <a:custGeom>
              <a:avLst/>
              <a:gdLst/>
              <a:ahLst/>
              <a:cxnLst/>
              <a:rect l="l" t="t" r="r" b="b"/>
              <a:pathLst>
                <a:path w="817" h="2433" extrusionOk="0">
                  <a:moveTo>
                    <a:pt x="418" y="0"/>
                  </a:moveTo>
                  <a:cubicBezTo>
                    <a:pt x="190" y="0"/>
                    <a:pt x="1" y="190"/>
                    <a:pt x="1" y="417"/>
                  </a:cubicBezTo>
                  <a:lnTo>
                    <a:pt x="1" y="2048"/>
                  </a:lnTo>
                  <a:cubicBezTo>
                    <a:pt x="20" y="2304"/>
                    <a:pt x="214" y="2432"/>
                    <a:pt x="408" y="2432"/>
                  </a:cubicBezTo>
                  <a:cubicBezTo>
                    <a:pt x="603" y="2432"/>
                    <a:pt x="797" y="2304"/>
                    <a:pt x="816" y="2048"/>
                  </a:cubicBezTo>
                  <a:lnTo>
                    <a:pt x="816" y="417"/>
                  </a:lnTo>
                  <a:cubicBezTo>
                    <a:pt x="816" y="190"/>
                    <a:pt x="645" y="0"/>
                    <a:pt x="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2858;p50">
            <a:extLst>
              <a:ext uri="{FF2B5EF4-FFF2-40B4-BE49-F238E27FC236}">
                <a16:creationId xmlns:a16="http://schemas.microsoft.com/office/drawing/2014/main" id="{4E0CECC7-EA8D-42E7-8190-4E5A96115CD2}"/>
              </a:ext>
            </a:extLst>
          </p:cNvPr>
          <p:cNvGrpSpPr/>
          <p:nvPr/>
        </p:nvGrpSpPr>
        <p:grpSpPr>
          <a:xfrm>
            <a:off x="4979706" y="2580079"/>
            <a:ext cx="365741" cy="359005"/>
            <a:chOff x="5899913" y="3216125"/>
            <a:chExt cx="491125" cy="488975"/>
          </a:xfrm>
        </p:grpSpPr>
        <p:sp>
          <p:nvSpPr>
            <p:cNvPr id="168" name="Google Shape;2859;p50">
              <a:extLst>
                <a:ext uri="{FF2B5EF4-FFF2-40B4-BE49-F238E27FC236}">
                  <a16:creationId xmlns:a16="http://schemas.microsoft.com/office/drawing/2014/main" id="{5B090BAD-7EF5-478C-A0B7-9FE10DC40A9F}"/>
                </a:ext>
              </a:extLst>
            </p:cNvPr>
            <p:cNvSpPr/>
            <p:nvPr/>
          </p:nvSpPr>
          <p:spPr>
            <a:xfrm>
              <a:off x="5909388" y="3226075"/>
              <a:ext cx="471700" cy="469550"/>
            </a:xfrm>
            <a:custGeom>
              <a:avLst/>
              <a:gdLst/>
              <a:ahLst/>
              <a:cxnLst/>
              <a:rect l="l" t="t" r="r" b="b"/>
              <a:pathLst>
                <a:path w="18868" h="18782" extrusionOk="0">
                  <a:moveTo>
                    <a:pt x="9434" y="0"/>
                  </a:moveTo>
                  <a:cubicBezTo>
                    <a:pt x="8922" y="0"/>
                    <a:pt x="8410" y="43"/>
                    <a:pt x="7908" y="128"/>
                  </a:cubicBezTo>
                  <a:lnTo>
                    <a:pt x="7908" y="1892"/>
                  </a:lnTo>
                  <a:cubicBezTo>
                    <a:pt x="6941" y="2081"/>
                    <a:pt x="6011" y="2461"/>
                    <a:pt x="5196" y="3011"/>
                  </a:cubicBezTo>
                  <a:lnTo>
                    <a:pt x="4096" y="1911"/>
                  </a:lnTo>
                  <a:cubicBezTo>
                    <a:pt x="3262" y="2499"/>
                    <a:pt x="2523" y="3238"/>
                    <a:pt x="1935" y="4072"/>
                  </a:cubicBezTo>
                  <a:lnTo>
                    <a:pt x="3035" y="5172"/>
                  </a:lnTo>
                  <a:cubicBezTo>
                    <a:pt x="2485" y="5988"/>
                    <a:pt x="2124" y="6898"/>
                    <a:pt x="1916" y="7865"/>
                  </a:cubicBezTo>
                  <a:lnTo>
                    <a:pt x="171" y="7865"/>
                  </a:lnTo>
                  <a:cubicBezTo>
                    <a:pt x="1" y="8870"/>
                    <a:pt x="1" y="9894"/>
                    <a:pt x="171" y="10918"/>
                  </a:cubicBezTo>
                  <a:lnTo>
                    <a:pt x="1916" y="10918"/>
                  </a:lnTo>
                  <a:cubicBezTo>
                    <a:pt x="2124" y="11866"/>
                    <a:pt x="2485" y="12776"/>
                    <a:pt x="3035" y="13591"/>
                  </a:cubicBezTo>
                  <a:lnTo>
                    <a:pt x="1935" y="14691"/>
                  </a:lnTo>
                  <a:cubicBezTo>
                    <a:pt x="2542" y="15525"/>
                    <a:pt x="3262" y="16246"/>
                    <a:pt x="4096" y="16852"/>
                  </a:cubicBezTo>
                  <a:lnTo>
                    <a:pt x="5196" y="15753"/>
                  </a:lnTo>
                  <a:cubicBezTo>
                    <a:pt x="6011" y="16284"/>
                    <a:pt x="6922" y="16663"/>
                    <a:pt x="7870" y="16871"/>
                  </a:cubicBezTo>
                  <a:lnTo>
                    <a:pt x="7870" y="18654"/>
                  </a:lnTo>
                  <a:cubicBezTo>
                    <a:pt x="8372" y="18739"/>
                    <a:pt x="8884" y="18782"/>
                    <a:pt x="9396" y="18782"/>
                  </a:cubicBezTo>
                  <a:cubicBezTo>
                    <a:pt x="9908" y="18782"/>
                    <a:pt x="10420" y="18739"/>
                    <a:pt x="10923" y="18654"/>
                  </a:cubicBezTo>
                  <a:lnTo>
                    <a:pt x="10923" y="16871"/>
                  </a:lnTo>
                  <a:cubicBezTo>
                    <a:pt x="11890" y="16663"/>
                    <a:pt x="12800" y="16284"/>
                    <a:pt x="13615" y="15753"/>
                  </a:cubicBezTo>
                  <a:lnTo>
                    <a:pt x="14696" y="16852"/>
                  </a:lnTo>
                  <a:cubicBezTo>
                    <a:pt x="15549" y="16246"/>
                    <a:pt x="16270" y="15525"/>
                    <a:pt x="16857" y="14691"/>
                  </a:cubicBezTo>
                  <a:lnTo>
                    <a:pt x="15777" y="13591"/>
                  </a:lnTo>
                  <a:cubicBezTo>
                    <a:pt x="16308" y="12776"/>
                    <a:pt x="16687" y="11866"/>
                    <a:pt x="16876" y="10918"/>
                  </a:cubicBezTo>
                  <a:lnTo>
                    <a:pt x="18697" y="10918"/>
                  </a:lnTo>
                  <a:cubicBezTo>
                    <a:pt x="18867" y="9894"/>
                    <a:pt x="18867" y="8870"/>
                    <a:pt x="18697" y="7865"/>
                  </a:cubicBezTo>
                  <a:lnTo>
                    <a:pt x="16895" y="7865"/>
                  </a:lnTo>
                  <a:cubicBezTo>
                    <a:pt x="16687" y="6898"/>
                    <a:pt x="16308" y="5988"/>
                    <a:pt x="15777" y="5172"/>
                  </a:cubicBezTo>
                  <a:lnTo>
                    <a:pt x="16876" y="4072"/>
                  </a:lnTo>
                  <a:cubicBezTo>
                    <a:pt x="16270" y="3238"/>
                    <a:pt x="15549" y="2518"/>
                    <a:pt x="14715" y="1911"/>
                  </a:cubicBezTo>
                  <a:lnTo>
                    <a:pt x="13615" y="3011"/>
                  </a:lnTo>
                  <a:cubicBezTo>
                    <a:pt x="12819" y="2480"/>
                    <a:pt x="11909" y="2100"/>
                    <a:pt x="10960" y="1892"/>
                  </a:cubicBezTo>
                  <a:lnTo>
                    <a:pt x="10960" y="128"/>
                  </a:lnTo>
                  <a:cubicBezTo>
                    <a:pt x="10458" y="43"/>
                    <a:pt x="9946" y="0"/>
                    <a:pt x="9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860;p50">
              <a:extLst>
                <a:ext uri="{FF2B5EF4-FFF2-40B4-BE49-F238E27FC236}">
                  <a16:creationId xmlns:a16="http://schemas.microsoft.com/office/drawing/2014/main" id="{7868993F-8B96-4ABF-B37B-1FCF024EB7D4}"/>
                </a:ext>
              </a:extLst>
            </p:cNvPr>
            <p:cNvSpPr/>
            <p:nvPr/>
          </p:nvSpPr>
          <p:spPr>
            <a:xfrm>
              <a:off x="5966288" y="3326925"/>
              <a:ext cx="312400" cy="267700"/>
            </a:xfrm>
            <a:custGeom>
              <a:avLst/>
              <a:gdLst/>
              <a:ahLst/>
              <a:cxnLst/>
              <a:rect l="l" t="t" r="r" b="b"/>
              <a:pathLst>
                <a:path w="12496" h="10708" extrusionOk="0">
                  <a:moveTo>
                    <a:pt x="7149" y="1"/>
                  </a:moveTo>
                  <a:cubicBezTo>
                    <a:pt x="2389" y="1"/>
                    <a:pt x="0" y="5765"/>
                    <a:pt x="3375" y="9140"/>
                  </a:cubicBezTo>
                  <a:cubicBezTo>
                    <a:pt x="4458" y="10223"/>
                    <a:pt x="5792" y="10708"/>
                    <a:pt x="7102" y="10708"/>
                  </a:cubicBezTo>
                  <a:cubicBezTo>
                    <a:pt x="9851" y="10708"/>
                    <a:pt x="12496" y="8571"/>
                    <a:pt x="12496" y="5348"/>
                  </a:cubicBezTo>
                  <a:cubicBezTo>
                    <a:pt x="12496" y="2390"/>
                    <a:pt x="10107" y="1"/>
                    <a:pt x="7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861;p50">
              <a:extLst>
                <a:ext uri="{FF2B5EF4-FFF2-40B4-BE49-F238E27FC236}">
                  <a16:creationId xmlns:a16="http://schemas.microsoft.com/office/drawing/2014/main" id="{D4F8EE64-CED1-4E68-B2A8-0625CCC158EC}"/>
                </a:ext>
              </a:extLst>
            </p:cNvPr>
            <p:cNvSpPr/>
            <p:nvPr/>
          </p:nvSpPr>
          <p:spPr>
            <a:xfrm>
              <a:off x="6082888" y="3403175"/>
              <a:ext cx="22300" cy="19525"/>
            </a:xfrm>
            <a:custGeom>
              <a:avLst/>
              <a:gdLst/>
              <a:ahLst/>
              <a:cxnLst/>
              <a:rect l="l" t="t" r="r" b="b"/>
              <a:pathLst>
                <a:path w="892" h="781" extrusionOk="0">
                  <a:moveTo>
                    <a:pt x="382" y="0"/>
                  </a:moveTo>
                  <a:cubicBezTo>
                    <a:pt x="190" y="0"/>
                    <a:pt x="1" y="153"/>
                    <a:pt x="1" y="383"/>
                  </a:cubicBezTo>
                  <a:cubicBezTo>
                    <a:pt x="1" y="591"/>
                    <a:pt x="171" y="762"/>
                    <a:pt x="380" y="781"/>
                  </a:cubicBezTo>
                  <a:cubicBezTo>
                    <a:pt x="721" y="762"/>
                    <a:pt x="892" y="364"/>
                    <a:pt x="645" y="117"/>
                  </a:cubicBezTo>
                  <a:cubicBezTo>
                    <a:pt x="571" y="36"/>
                    <a:pt x="476" y="0"/>
                    <a:pt x="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862;p50">
              <a:extLst>
                <a:ext uri="{FF2B5EF4-FFF2-40B4-BE49-F238E27FC236}">
                  <a16:creationId xmlns:a16="http://schemas.microsoft.com/office/drawing/2014/main" id="{36B0EB4B-731A-409F-BA37-E3D2A5DEEC81}"/>
                </a:ext>
              </a:extLst>
            </p:cNvPr>
            <p:cNvSpPr/>
            <p:nvPr/>
          </p:nvSpPr>
          <p:spPr>
            <a:xfrm>
              <a:off x="5899913" y="3216125"/>
              <a:ext cx="491125" cy="488975"/>
            </a:xfrm>
            <a:custGeom>
              <a:avLst/>
              <a:gdLst/>
              <a:ahLst/>
              <a:cxnLst/>
              <a:rect l="l" t="t" r="r" b="b"/>
              <a:pathLst>
                <a:path w="19645" h="19559" extrusionOk="0">
                  <a:moveTo>
                    <a:pt x="9806" y="778"/>
                  </a:moveTo>
                  <a:cubicBezTo>
                    <a:pt x="10188" y="778"/>
                    <a:pt x="10571" y="801"/>
                    <a:pt x="10960" y="849"/>
                  </a:cubicBezTo>
                  <a:lnTo>
                    <a:pt x="10960" y="2309"/>
                  </a:lnTo>
                  <a:cubicBezTo>
                    <a:pt x="10960" y="2479"/>
                    <a:pt x="11074" y="2631"/>
                    <a:pt x="11264" y="2669"/>
                  </a:cubicBezTo>
                  <a:cubicBezTo>
                    <a:pt x="12155" y="2859"/>
                    <a:pt x="13008" y="3219"/>
                    <a:pt x="13785" y="3731"/>
                  </a:cubicBezTo>
                  <a:cubicBezTo>
                    <a:pt x="13843" y="3772"/>
                    <a:pt x="13914" y="3792"/>
                    <a:pt x="13988" y="3792"/>
                  </a:cubicBezTo>
                  <a:cubicBezTo>
                    <a:pt x="14084" y="3792"/>
                    <a:pt x="14184" y="3758"/>
                    <a:pt x="14260" y="3693"/>
                  </a:cubicBezTo>
                  <a:lnTo>
                    <a:pt x="15113" y="2821"/>
                  </a:lnTo>
                  <a:cubicBezTo>
                    <a:pt x="15720" y="3295"/>
                    <a:pt x="16269" y="3826"/>
                    <a:pt x="16743" y="4433"/>
                  </a:cubicBezTo>
                  <a:lnTo>
                    <a:pt x="15871" y="5305"/>
                  </a:lnTo>
                  <a:cubicBezTo>
                    <a:pt x="15739" y="5437"/>
                    <a:pt x="15720" y="5627"/>
                    <a:pt x="15814" y="5779"/>
                  </a:cubicBezTo>
                  <a:cubicBezTo>
                    <a:pt x="16345" y="6556"/>
                    <a:pt x="16706" y="7428"/>
                    <a:pt x="16895" y="8339"/>
                  </a:cubicBezTo>
                  <a:cubicBezTo>
                    <a:pt x="16914" y="8509"/>
                    <a:pt x="17085" y="8642"/>
                    <a:pt x="17255" y="8642"/>
                  </a:cubicBezTo>
                  <a:lnTo>
                    <a:pt x="18734" y="8642"/>
                  </a:lnTo>
                  <a:cubicBezTo>
                    <a:pt x="18829" y="9400"/>
                    <a:pt x="18829" y="10178"/>
                    <a:pt x="18734" y="10936"/>
                  </a:cubicBezTo>
                  <a:lnTo>
                    <a:pt x="17255" y="10936"/>
                  </a:lnTo>
                  <a:cubicBezTo>
                    <a:pt x="17243" y="10935"/>
                    <a:pt x="17231" y="10934"/>
                    <a:pt x="17220" y="10934"/>
                  </a:cubicBezTo>
                  <a:cubicBezTo>
                    <a:pt x="17047" y="10934"/>
                    <a:pt x="16912" y="11062"/>
                    <a:pt x="16876" y="11240"/>
                  </a:cubicBezTo>
                  <a:cubicBezTo>
                    <a:pt x="16687" y="12131"/>
                    <a:pt x="16326" y="13003"/>
                    <a:pt x="15814" y="13781"/>
                  </a:cubicBezTo>
                  <a:cubicBezTo>
                    <a:pt x="15720" y="13932"/>
                    <a:pt x="15739" y="14122"/>
                    <a:pt x="15871" y="14255"/>
                  </a:cubicBezTo>
                  <a:lnTo>
                    <a:pt x="16725" y="15108"/>
                  </a:lnTo>
                  <a:cubicBezTo>
                    <a:pt x="16269" y="15715"/>
                    <a:pt x="15720" y="16264"/>
                    <a:pt x="15113" y="16738"/>
                  </a:cubicBezTo>
                  <a:lnTo>
                    <a:pt x="14241" y="15866"/>
                  </a:lnTo>
                  <a:cubicBezTo>
                    <a:pt x="14176" y="15802"/>
                    <a:pt x="14081" y="15768"/>
                    <a:pt x="13983" y="15768"/>
                  </a:cubicBezTo>
                  <a:cubicBezTo>
                    <a:pt x="13908" y="15768"/>
                    <a:pt x="13832" y="15787"/>
                    <a:pt x="13767" y="15828"/>
                  </a:cubicBezTo>
                  <a:cubicBezTo>
                    <a:pt x="12989" y="16340"/>
                    <a:pt x="12136" y="16701"/>
                    <a:pt x="11226" y="16871"/>
                  </a:cubicBezTo>
                  <a:cubicBezTo>
                    <a:pt x="11036" y="16909"/>
                    <a:pt x="10922" y="17080"/>
                    <a:pt x="10922" y="17250"/>
                  </a:cubicBezTo>
                  <a:lnTo>
                    <a:pt x="10922" y="18710"/>
                  </a:lnTo>
                  <a:cubicBezTo>
                    <a:pt x="10534" y="18758"/>
                    <a:pt x="10150" y="18782"/>
                    <a:pt x="9768" y="18782"/>
                  </a:cubicBezTo>
                  <a:cubicBezTo>
                    <a:pt x="9386" y="18782"/>
                    <a:pt x="9007" y="18758"/>
                    <a:pt x="8628" y="18710"/>
                  </a:cubicBezTo>
                  <a:lnTo>
                    <a:pt x="8628" y="17250"/>
                  </a:lnTo>
                  <a:cubicBezTo>
                    <a:pt x="8628" y="17080"/>
                    <a:pt x="8495" y="16909"/>
                    <a:pt x="8325" y="16871"/>
                  </a:cubicBezTo>
                  <a:cubicBezTo>
                    <a:pt x="7414" y="16701"/>
                    <a:pt x="6542" y="16340"/>
                    <a:pt x="5784" y="15828"/>
                  </a:cubicBezTo>
                  <a:cubicBezTo>
                    <a:pt x="5718" y="15787"/>
                    <a:pt x="5642" y="15768"/>
                    <a:pt x="5567" y="15768"/>
                  </a:cubicBezTo>
                  <a:cubicBezTo>
                    <a:pt x="5469" y="15768"/>
                    <a:pt x="5374" y="15802"/>
                    <a:pt x="5310" y="15866"/>
                  </a:cubicBezTo>
                  <a:lnTo>
                    <a:pt x="4437" y="16738"/>
                  </a:lnTo>
                  <a:cubicBezTo>
                    <a:pt x="3831" y="16264"/>
                    <a:pt x="3281" y="15715"/>
                    <a:pt x="2826" y="15108"/>
                  </a:cubicBezTo>
                  <a:lnTo>
                    <a:pt x="3679" y="14255"/>
                  </a:lnTo>
                  <a:cubicBezTo>
                    <a:pt x="3812" y="14122"/>
                    <a:pt x="3831" y="13932"/>
                    <a:pt x="3736" y="13781"/>
                  </a:cubicBezTo>
                  <a:cubicBezTo>
                    <a:pt x="3224" y="13003"/>
                    <a:pt x="2864" y="12131"/>
                    <a:pt x="2674" y="11240"/>
                  </a:cubicBezTo>
                  <a:cubicBezTo>
                    <a:pt x="2636" y="11050"/>
                    <a:pt x="2484" y="10936"/>
                    <a:pt x="2295" y="10936"/>
                  </a:cubicBezTo>
                  <a:lnTo>
                    <a:pt x="873" y="10936"/>
                  </a:lnTo>
                  <a:cubicBezTo>
                    <a:pt x="778" y="10159"/>
                    <a:pt x="778" y="9400"/>
                    <a:pt x="873" y="8642"/>
                  </a:cubicBezTo>
                  <a:lnTo>
                    <a:pt x="2295" y="8642"/>
                  </a:lnTo>
                  <a:cubicBezTo>
                    <a:pt x="2484" y="8642"/>
                    <a:pt x="2636" y="8509"/>
                    <a:pt x="2674" y="8339"/>
                  </a:cubicBezTo>
                  <a:cubicBezTo>
                    <a:pt x="2864" y="7409"/>
                    <a:pt x="3224" y="6556"/>
                    <a:pt x="3736" y="5779"/>
                  </a:cubicBezTo>
                  <a:cubicBezTo>
                    <a:pt x="3831" y="5627"/>
                    <a:pt x="3812" y="5437"/>
                    <a:pt x="3679" y="5305"/>
                  </a:cubicBezTo>
                  <a:lnTo>
                    <a:pt x="2826" y="4433"/>
                  </a:lnTo>
                  <a:cubicBezTo>
                    <a:pt x="3281" y="3826"/>
                    <a:pt x="3831" y="3276"/>
                    <a:pt x="4437" y="2821"/>
                  </a:cubicBezTo>
                  <a:lnTo>
                    <a:pt x="5310" y="3693"/>
                  </a:lnTo>
                  <a:cubicBezTo>
                    <a:pt x="5374" y="3758"/>
                    <a:pt x="5469" y="3792"/>
                    <a:pt x="5567" y="3792"/>
                  </a:cubicBezTo>
                  <a:cubicBezTo>
                    <a:pt x="5642" y="3792"/>
                    <a:pt x="5718" y="3772"/>
                    <a:pt x="5784" y="3731"/>
                  </a:cubicBezTo>
                  <a:cubicBezTo>
                    <a:pt x="6561" y="3219"/>
                    <a:pt x="7433" y="2859"/>
                    <a:pt x="8362" y="2669"/>
                  </a:cubicBezTo>
                  <a:cubicBezTo>
                    <a:pt x="8533" y="2631"/>
                    <a:pt x="8666" y="2479"/>
                    <a:pt x="8666" y="2309"/>
                  </a:cubicBezTo>
                  <a:lnTo>
                    <a:pt x="8666" y="849"/>
                  </a:lnTo>
                  <a:cubicBezTo>
                    <a:pt x="9045" y="801"/>
                    <a:pt x="9424" y="778"/>
                    <a:pt x="9806" y="778"/>
                  </a:cubicBezTo>
                  <a:close/>
                  <a:moveTo>
                    <a:pt x="9796" y="0"/>
                  </a:moveTo>
                  <a:cubicBezTo>
                    <a:pt x="9263" y="0"/>
                    <a:pt x="8732" y="43"/>
                    <a:pt x="8211" y="128"/>
                  </a:cubicBezTo>
                  <a:cubicBezTo>
                    <a:pt x="8021" y="166"/>
                    <a:pt x="7888" y="318"/>
                    <a:pt x="7888" y="507"/>
                  </a:cubicBezTo>
                  <a:lnTo>
                    <a:pt x="7888" y="1986"/>
                  </a:lnTo>
                  <a:cubicBezTo>
                    <a:pt x="7092" y="2176"/>
                    <a:pt x="6315" y="2498"/>
                    <a:pt x="5613" y="2916"/>
                  </a:cubicBezTo>
                  <a:lnTo>
                    <a:pt x="4760" y="2043"/>
                  </a:lnTo>
                  <a:cubicBezTo>
                    <a:pt x="4686" y="1969"/>
                    <a:pt x="4588" y="1931"/>
                    <a:pt x="4490" y="1931"/>
                  </a:cubicBezTo>
                  <a:cubicBezTo>
                    <a:pt x="4412" y="1931"/>
                    <a:pt x="4334" y="1955"/>
                    <a:pt x="4267" y="2005"/>
                  </a:cubicBezTo>
                  <a:cubicBezTo>
                    <a:pt x="3395" y="2612"/>
                    <a:pt x="2636" y="3371"/>
                    <a:pt x="2010" y="4243"/>
                  </a:cubicBezTo>
                  <a:cubicBezTo>
                    <a:pt x="1897" y="4395"/>
                    <a:pt x="1916" y="4603"/>
                    <a:pt x="2048" y="4736"/>
                  </a:cubicBezTo>
                  <a:lnTo>
                    <a:pt x="2939" y="5627"/>
                  </a:lnTo>
                  <a:cubicBezTo>
                    <a:pt x="2503" y="6310"/>
                    <a:pt x="2200" y="7068"/>
                    <a:pt x="1991" y="7865"/>
                  </a:cubicBezTo>
                  <a:lnTo>
                    <a:pt x="550" y="7865"/>
                  </a:lnTo>
                  <a:cubicBezTo>
                    <a:pt x="361" y="7865"/>
                    <a:pt x="209" y="7997"/>
                    <a:pt x="171" y="8187"/>
                  </a:cubicBezTo>
                  <a:cubicBezTo>
                    <a:pt x="0" y="9249"/>
                    <a:pt x="0" y="10311"/>
                    <a:pt x="171" y="11372"/>
                  </a:cubicBezTo>
                  <a:cubicBezTo>
                    <a:pt x="209" y="11562"/>
                    <a:pt x="361" y="11695"/>
                    <a:pt x="550" y="11695"/>
                  </a:cubicBezTo>
                  <a:lnTo>
                    <a:pt x="1991" y="11695"/>
                  </a:lnTo>
                  <a:cubicBezTo>
                    <a:pt x="2200" y="12472"/>
                    <a:pt x="2503" y="13231"/>
                    <a:pt x="2939" y="13932"/>
                  </a:cubicBezTo>
                  <a:lnTo>
                    <a:pt x="2048" y="14823"/>
                  </a:lnTo>
                  <a:cubicBezTo>
                    <a:pt x="1916" y="14937"/>
                    <a:pt x="1897" y="15146"/>
                    <a:pt x="2010" y="15297"/>
                  </a:cubicBezTo>
                  <a:cubicBezTo>
                    <a:pt x="2636" y="16170"/>
                    <a:pt x="3395" y="16928"/>
                    <a:pt x="4267" y="17554"/>
                  </a:cubicBezTo>
                  <a:cubicBezTo>
                    <a:pt x="4334" y="17604"/>
                    <a:pt x="4412" y="17629"/>
                    <a:pt x="4490" y="17629"/>
                  </a:cubicBezTo>
                  <a:cubicBezTo>
                    <a:pt x="4588" y="17629"/>
                    <a:pt x="4686" y="17590"/>
                    <a:pt x="4760" y="17516"/>
                  </a:cubicBezTo>
                  <a:lnTo>
                    <a:pt x="5632" y="16625"/>
                  </a:lnTo>
                  <a:cubicBezTo>
                    <a:pt x="6334" y="17061"/>
                    <a:pt x="7073" y="17364"/>
                    <a:pt x="7869" y="17573"/>
                  </a:cubicBezTo>
                  <a:lnTo>
                    <a:pt x="7869" y="19052"/>
                  </a:lnTo>
                  <a:cubicBezTo>
                    <a:pt x="7869" y="19241"/>
                    <a:pt x="8002" y="19393"/>
                    <a:pt x="8192" y="19431"/>
                  </a:cubicBezTo>
                  <a:cubicBezTo>
                    <a:pt x="8713" y="19516"/>
                    <a:pt x="9244" y="19559"/>
                    <a:pt x="9777" y="19559"/>
                  </a:cubicBezTo>
                  <a:cubicBezTo>
                    <a:pt x="10311" y="19559"/>
                    <a:pt x="10846" y="19516"/>
                    <a:pt x="11377" y="19431"/>
                  </a:cubicBezTo>
                  <a:cubicBezTo>
                    <a:pt x="11548" y="19393"/>
                    <a:pt x="11681" y="19241"/>
                    <a:pt x="11681" y="19052"/>
                  </a:cubicBezTo>
                  <a:lnTo>
                    <a:pt x="11681" y="17573"/>
                  </a:lnTo>
                  <a:cubicBezTo>
                    <a:pt x="12477" y="17364"/>
                    <a:pt x="13255" y="17061"/>
                    <a:pt x="13937" y="16625"/>
                  </a:cubicBezTo>
                  <a:lnTo>
                    <a:pt x="14828" y="17516"/>
                  </a:lnTo>
                  <a:cubicBezTo>
                    <a:pt x="14902" y="17590"/>
                    <a:pt x="15000" y="17629"/>
                    <a:pt x="15098" y="17629"/>
                  </a:cubicBezTo>
                  <a:cubicBezTo>
                    <a:pt x="15176" y="17629"/>
                    <a:pt x="15254" y="17604"/>
                    <a:pt x="15321" y="17554"/>
                  </a:cubicBezTo>
                  <a:cubicBezTo>
                    <a:pt x="16194" y="16928"/>
                    <a:pt x="16952" y="16170"/>
                    <a:pt x="17559" y="15297"/>
                  </a:cubicBezTo>
                  <a:cubicBezTo>
                    <a:pt x="17673" y="15146"/>
                    <a:pt x="17654" y="14937"/>
                    <a:pt x="17521" y="14823"/>
                  </a:cubicBezTo>
                  <a:lnTo>
                    <a:pt x="16649" y="13932"/>
                  </a:lnTo>
                  <a:cubicBezTo>
                    <a:pt x="17066" y="13231"/>
                    <a:pt x="17388" y="12472"/>
                    <a:pt x="17578" y="11695"/>
                  </a:cubicBezTo>
                  <a:lnTo>
                    <a:pt x="19095" y="11695"/>
                  </a:lnTo>
                  <a:cubicBezTo>
                    <a:pt x="19265" y="11695"/>
                    <a:pt x="19436" y="11562"/>
                    <a:pt x="19455" y="11372"/>
                  </a:cubicBezTo>
                  <a:cubicBezTo>
                    <a:pt x="19645" y="10311"/>
                    <a:pt x="19645" y="9249"/>
                    <a:pt x="19455" y="8187"/>
                  </a:cubicBezTo>
                  <a:cubicBezTo>
                    <a:pt x="19436" y="7997"/>
                    <a:pt x="19265" y="7865"/>
                    <a:pt x="19095" y="7865"/>
                  </a:cubicBezTo>
                  <a:lnTo>
                    <a:pt x="17559" y="7865"/>
                  </a:lnTo>
                  <a:cubicBezTo>
                    <a:pt x="17369" y="7068"/>
                    <a:pt x="17066" y="6310"/>
                    <a:pt x="16630" y="5608"/>
                  </a:cubicBezTo>
                  <a:lnTo>
                    <a:pt x="17521" y="4736"/>
                  </a:lnTo>
                  <a:cubicBezTo>
                    <a:pt x="17654" y="4603"/>
                    <a:pt x="17654" y="4395"/>
                    <a:pt x="17559" y="4243"/>
                  </a:cubicBezTo>
                  <a:cubicBezTo>
                    <a:pt x="16933" y="3371"/>
                    <a:pt x="16175" y="2612"/>
                    <a:pt x="15302" y="1986"/>
                  </a:cubicBezTo>
                  <a:cubicBezTo>
                    <a:pt x="15233" y="1943"/>
                    <a:pt x="15151" y="1920"/>
                    <a:pt x="15071" y="1920"/>
                  </a:cubicBezTo>
                  <a:cubicBezTo>
                    <a:pt x="14976" y="1920"/>
                    <a:pt x="14881" y="1952"/>
                    <a:pt x="14809" y="2024"/>
                  </a:cubicBezTo>
                  <a:lnTo>
                    <a:pt x="13937" y="2916"/>
                  </a:lnTo>
                  <a:cubicBezTo>
                    <a:pt x="13255" y="2498"/>
                    <a:pt x="12496" y="2176"/>
                    <a:pt x="11719" y="1986"/>
                  </a:cubicBezTo>
                  <a:lnTo>
                    <a:pt x="11719" y="526"/>
                  </a:lnTo>
                  <a:cubicBezTo>
                    <a:pt x="11719" y="318"/>
                    <a:pt x="11567" y="166"/>
                    <a:pt x="11396" y="128"/>
                  </a:cubicBezTo>
                  <a:cubicBezTo>
                    <a:pt x="10865" y="43"/>
                    <a:pt x="10330" y="0"/>
                    <a:pt x="97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863;p50">
              <a:extLst>
                <a:ext uri="{FF2B5EF4-FFF2-40B4-BE49-F238E27FC236}">
                  <a16:creationId xmlns:a16="http://schemas.microsoft.com/office/drawing/2014/main" id="{5B4A1136-616E-492D-A410-9BA4A6388B9E}"/>
                </a:ext>
              </a:extLst>
            </p:cNvPr>
            <p:cNvSpPr/>
            <p:nvPr/>
          </p:nvSpPr>
          <p:spPr>
            <a:xfrm>
              <a:off x="5953488" y="3317450"/>
              <a:ext cx="334675" cy="286725"/>
            </a:xfrm>
            <a:custGeom>
              <a:avLst/>
              <a:gdLst/>
              <a:ahLst/>
              <a:cxnLst/>
              <a:rect l="l" t="t" r="r" b="b"/>
              <a:pathLst>
                <a:path w="13387" h="11469" extrusionOk="0">
                  <a:moveTo>
                    <a:pt x="9234" y="1024"/>
                  </a:moveTo>
                  <a:lnTo>
                    <a:pt x="9234" y="1024"/>
                  </a:lnTo>
                  <a:cubicBezTo>
                    <a:pt x="10429" y="1422"/>
                    <a:pt x="11434" y="2276"/>
                    <a:pt x="12041" y="3394"/>
                  </a:cubicBezTo>
                  <a:lnTo>
                    <a:pt x="10107" y="3394"/>
                  </a:lnTo>
                  <a:cubicBezTo>
                    <a:pt x="9974" y="2560"/>
                    <a:pt x="9670" y="1745"/>
                    <a:pt x="9234" y="1024"/>
                  </a:cubicBezTo>
                  <a:close/>
                  <a:moveTo>
                    <a:pt x="7661" y="759"/>
                  </a:moveTo>
                  <a:cubicBezTo>
                    <a:pt x="8324" y="759"/>
                    <a:pt x="8988" y="1840"/>
                    <a:pt x="9310" y="3394"/>
                  </a:cubicBezTo>
                  <a:lnTo>
                    <a:pt x="7073" y="3394"/>
                  </a:lnTo>
                  <a:cubicBezTo>
                    <a:pt x="6599" y="3432"/>
                    <a:pt x="6599" y="4115"/>
                    <a:pt x="7073" y="4153"/>
                  </a:cubicBezTo>
                  <a:lnTo>
                    <a:pt x="9443" y="4153"/>
                  </a:lnTo>
                  <a:cubicBezTo>
                    <a:pt x="9519" y="4684"/>
                    <a:pt x="9557" y="5196"/>
                    <a:pt x="9557" y="5727"/>
                  </a:cubicBezTo>
                  <a:cubicBezTo>
                    <a:pt x="9557" y="6220"/>
                    <a:pt x="9519" y="6713"/>
                    <a:pt x="9462" y="7206"/>
                  </a:cubicBezTo>
                  <a:lnTo>
                    <a:pt x="5840" y="7206"/>
                  </a:lnTo>
                  <a:cubicBezTo>
                    <a:pt x="5783" y="6713"/>
                    <a:pt x="5745" y="6220"/>
                    <a:pt x="5745" y="5727"/>
                  </a:cubicBezTo>
                  <a:lnTo>
                    <a:pt x="5745" y="5347"/>
                  </a:lnTo>
                  <a:cubicBezTo>
                    <a:pt x="5755" y="5084"/>
                    <a:pt x="5559" y="4951"/>
                    <a:pt x="5364" y="4951"/>
                  </a:cubicBezTo>
                  <a:cubicBezTo>
                    <a:pt x="5180" y="4951"/>
                    <a:pt x="4996" y="5070"/>
                    <a:pt x="4987" y="5309"/>
                  </a:cubicBezTo>
                  <a:lnTo>
                    <a:pt x="4987" y="5727"/>
                  </a:lnTo>
                  <a:cubicBezTo>
                    <a:pt x="4987" y="6220"/>
                    <a:pt x="5025" y="6713"/>
                    <a:pt x="5082" y="7206"/>
                  </a:cubicBezTo>
                  <a:lnTo>
                    <a:pt x="2920" y="7206"/>
                  </a:lnTo>
                  <a:cubicBezTo>
                    <a:pt x="2768" y="6732"/>
                    <a:pt x="2693" y="6220"/>
                    <a:pt x="2693" y="5727"/>
                  </a:cubicBezTo>
                  <a:cubicBezTo>
                    <a:pt x="2693" y="5196"/>
                    <a:pt x="2787" y="4665"/>
                    <a:pt x="2958" y="4153"/>
                  </a:cubicBezTo>
                  <a:lnTo>
                    <a:pt x="4039" y="4153"/>
                  </a:lnTo>
                  <a:cubicBezTo>
                    <a:pt x="4494" y="4134"/>
                    <a:pt x="4494" y="3432"/>
                    <a:pt x="4039" y="3394"/>
                  </a:cubicBezTo>
                  <a:lnTo>
                    <a:pt x="3280" y="3394"/>
                  </a:lnTo>
                  <a:cubicBezTo>
                    <a:pt x="3887" y="2257"/>
                    <a:pt x="4892" y="1403"/>
                    <a:pt x="6125" y="1005"/>
                  </a:cubicBezTo>
                  <a:lnTo>
                    <a:pt x="6125" y="1005"/>
                  </a:lnTo>
                  <a:cubicBezTo>
                    <a:pt x="5878" y="1384"/>
                    <a:pt x="5689" y="1783"/>
                    <a:pt x="5537" y="2200"/>
                  </a:cubicBezTo>
                  <a:cubicBezTo>
                    <a:pt x="5489" y="2465"/>
                    <a:pt x="5709" y="2653"/>
                    <a:pt x="5929" y="2653"/>
                  </a:cubicBezTo>
                  <a:cubicBezTo>
                    <a:pt x="6055" y="2653"/>
                    <a:pt x="6181" y="2591"/>
                    <a:pt x="6257" y="2446"/>
                  </a:cubicBezTo>
                  <a:cubicBezTo>
                    <a:pt x="6618" y="1403"/>
                    <a:pt x="7168" y="759"/>
                    <a:pt x="7661" y="759"/>
                  </a:cubicBezTo>
                  <a:close/>
                  <a:moveTo>
                    <a:pt x="12382" y="4153"/>
                  </a:moveTo>
                  <a:cubicBezTo>
                    <a:pt x="12704" y="5139"/>
                    <a:pt x="12704" y="6220"/>
                    <a:pt x="12401" y="7206"/>
                  </a:cubicBezTo>
                  <a:lnTo>
                    <a:pt x="10239" y="7206"/>
                  </a:lnTo>
                  <a:cubicBezTo>
                    <a:pt x="10315" y="6713"/>
                    <a:pt x="10334" y="6220"/>
                    <a:pt x="10334" y="5727"/>
                  </a:cubicBezTo>
                  <a:cubicBezTo>
                    <a:pt x="10334" y="5196"/>
                    <a:pt x="10296" y="4665"/>
                    <a:pt x="10239" y="4153"/>
                  </a:cubicBezTo>
                  <a:close/>
                  <a:moveTo>
                    <a:pt x="5196" y="7983"/>
                  </a:moveTo>
                  <a:cubicBezTo>
                    <a:pt x="5328" y="8798"/>
                    <a:pt x="5613" y="9576"/>
                    <a:pt x="6011" y="10296"/>
                  </a:cubicBezTo>
                  <a:lnTo>
                    <a:pt x="6106" y="10448"/>
                  </a:lnTo>
                  <a:cubicBezTo>
                    <a:pt x="4873" y="10031"/>
                    <a:pt x="3830" y="9140"/>
                    <a:pt x="3243" y="7983"/>
                  </a:cubicBezTo>
                  <a:close/>
                  <a:moveTo>
                    <a:pt x="12098" y="7983"/>
                  </a:moveTo>
                  <a:cubicBezTo>
                    <a:pt x="11491" y="9140"/>
                    <a:pt x="10467" y="10031"/>
                    <a:pt x="9215" y="10448"/>
                  </a:cubicBezTo>
                  <a:lnTo>
                    <a:pt x="9215" y="10429"/>
                  </a:lnTo>
                  <a:cubicBezTo>
                    <a:pt x="9253" y="10391"/>
                    <a:pt x="9272" y="10334"/>
                    <a:pt x="9310" y="10296"/>
                  </a:cubicBezTo>
                  <a:cubicBezTo>
                    <a:pt x="9708" y="9576"/>
                    <a:pt x="9993" y="8779"/>
                    <a:pt x="10126" y="7983"/>
                  </a:cubicBezTo>
                  <a:close/>
                  <a:moveTo>
                    <a:pt x="9348" y="7983"/>
                  </a:moveTo>
                  <a:cubicBezTo>
                    <a:pt x="9007" y="9576"/>
                    <a:pt x="8343" y="10695"/>
                    <a:pt x="7661" y="10695"/>
                  </a:cubicBezTo>
                  <a:cubicBezTo>
                    <a:pt x="6997" y="10695"/>
                    <a:pt x="6314" y="9576"/>
                    <a:pt x="5973" y="7983"/>
                  </a:cubicBezTo>
                  <a:close/>
                  <a:moveTo>
                    <a:pt x="7661" y="0"/>
                  </a:moveTo>
                  <a:cubicBezTo>
                    <a:pt x="2560" y="0"/>
                    <a:pt x="0" y="6163"/>
                    <a:pt x="3603" y="9784"/>
                  </a:cubicBezTo>
                  <a:cubicBezTo>
                    <a:pt x="4772" y="10948"/>
                    <a:pt x="6207" y="11469"/>
                    <a:pt x="7614" y="11469"/>
                  </a:cubicBezTo>
                  <a:cubicBezTo>
                    <a:pt x="10562" y="11469"/>
                    <a:pt x="13387" y="9180"/>
                    <a:pt x="13387" y="5727"/>
                  </a:cubicBezTo>
                  <a:cubicBezTo>
                    <a:pt x="13387" y="2560"/>
                    <a:pt x="10827" y="0"/>
                    <a:pt x="76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3096;p50">
            <a:extLst>
              <a:ext uri="{FF2B5EF4-FFF2-40B4-BE49-F238E27FC236}">
                <a16:creationId xmlns:a16="http://schemas.microsoft.com/office/drawing/2014/main" id="{43503AC5-BB8F-4A8F-9EB6-104DCBC03CAC}"/>
              </a:ext>
            </a:extLst>
          </p:cNvPr>
          <p:cNvGrpSpPr/>
          <p:nvPr/>
        </p:nvGrpSpPr>
        <p:grpSpPr>
          <a:xfrm>
            <a:off x="4677692" y="1621092"/>
            <a:ext cx="365714" cy="348340"/>
            <a:chOff x="7447163" y="5136800"/>
            <a:chExt cx="929625" cy="895475"/>
          </a:xfrm>
        </p:grpSpPr>
        <p:sp>
          <p:nvSpPr>
            <p:cNvPr id="174" name="Google Shape;3097;p50">
              <a:extLst>
                <a:ext uri="{FF2B5EF4-FFF2-40B4-BE49-F238E27FC236}">
                  <a16:creationId xmlns:a16="http://schemas.microsoft.com/office/drawing/2014/main" id="{3A3C3CF6-639F-4704-B186-E3F14601BB70}"/>
                </a:ext>
              </a:extLst>
            </p:cNvPr>
            <p:cNvSpPr/>
            <p:nvPr/>
          </p:nvSpPr>
          <p:spPr>
            <a:xfrm>
              <a:off x="7877113" y="5154575"/>
              <a:ext cx="480700" cy="451525"/>
            </a:xfrm>
            <a:custGeom>
              <a:avLst/>
              <a:gdLst/>
              <a:ahLst/>
              <a:cxnLst/>
              <a:rect l="l" t="t" r="r" b="b"/>
              <a:pathLst>
                <a:path w="19228" h="18061" extrusionOk="0">
                  <a:moveTo>
                    <a:pt x="12309" y="0"/>
                  </a:moveTo>
                  <a:cubicBezTo>
                    <a:pt x="10700" y="0"/>
                    <a:pt x="9093" y="617"/>
                    <a:pt x="7870" y="1849"/>
                  </a:cubicBezTo>
                  <a:lnTo>
                    <a:pt x="2390" y="7310"/>
                  </a:lnTo>
                  <a:cubicBezTo>
                    <a:pt x="494" y="9206"/>
                    <a:pt x="1" y="12069"/>
                    <a:pt x="1158" y="14477"/>
                  </a:cubicBezTo>
                  <a:lnTo>
                    <a:pt x="4059" y="11595"/>
                  </a:lnTo>
                  <a:cubicBezTo>
                    <a:pt x="4097" y="10913"/>
                    <a:pt x="4381" y="10268"/>
                    <a:pt x="4855" y="9794"/>
                  </a:cubicBezTo>
                  <a:lnTo>
                    <a:pt x="10885" y="3878"/>
                  </a:lnTo>
                  <a:cubicBezTo>
                    <a:pt x="11328" y="3615"/>
                    <a:pt x="11817" y="3488"/>
                    <a:pt x="12302" y="3488"/>
                  </a:cubicBezTo>
                  <a:cubicBezTo>
                    <a:pt x="13144" y="3488"/>
                    <a:pt x="13972" y="3870"/>
                    <a:pt x="14525" y="4580"/>
                  </a:cubicBezTo>
                  <a:cubicBezTo>
                    <a:pt x="15379" y="5698"/>
                    <a:pt x="15284" y="7272"/>
                    <a:pt x="14298" y="8277"/>
                  </a:cubicBezTo>
                  <a:lnTo>
                    <a:pt x="8818" y="13738"/>
                  </a:lnTo>
                  <a:cubicBezTo>
                    <a:pt x="8344" y="14231"/>
                    <a:pt x="7699" y="14515"/>
                    <a:pt x="7017" y="14553"/>
                  </a:cubicBezTo>
                  <a:lnTo>
                    <a:pt x="4135" y="17454"/>
                  </a:lnTo>
                  <a:cubicBezTo>
                    <a:pt x="4998" y="17862"/>
                    <a:pt x="5920" y="18061"/>
                    <a:pt x="6835" y="18061"/>
                  </a:cubicBezTo>
                  <a:cubicBezTo>
                    <a:pt x="8472" y="18061"/>
                    <a:pt x="10086" y="17426"/>
                    <a:pt x="11302" y="16222"/>
                  </a:cubicBezTo>
                  <a:lnTo>
                    <a:pt x="16763" y="10742"/>
                  </a:lnTo>
                  <a:cubicBezTo>
                    <a:pt x="19228" y="8277"/>
                    <a:pt x="19228" y="4295"/>
                    <a:pt x="16763" y="1849"/>
                  </a:cubicBezTo>
                  <a:cubicBezTo>
                    <a:pt x="15530" y="617"/>
                    <a:pt x="13919" y="0"/>
                    <a:pt x="12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98;p50">
              <a:extLst>
                <a:ext uri="{FF2B5EF4-FFF2-40B4-BE49-F238E27FC236}">
                  <a16:creationId xmlns:a16="http://schemas.microsoft.com/office/drawing/2014/main" id="{1709E026-5D09-4CC8-8E22-57AE338ECF91}"/>
                </a:ext>
              </a:extLst>
            </p:cNvPr>
            <p:cNvSpPr/>
            <p:nvPr/>
          </p:nvSpPr>
          <p:spPr>
            <a:xfrm>
              <a:off x="7730638" y="5408775"/>
              <a:ext cx="362675" cy="352000"/>
            </a:xfrm>
            <a:custGeom>
              <a:avLst/>
              <a:gdLst/>
              <a:ahLst/>
              <a:cxnLst/>
              <a:rect l="l" t="t" r="r" b="b"/>
              <a:pathLst>
                <a:path w="14507" h="14080" extrusionOk="0">
                  <a:moveTo>
                    <a:pt x="12210" y="0"/>
                  </a:moveTo>
                  <a:cubicBezTo>
                    <a:pt x="11672" y="0"/>
                    <a:pt x="11131" y="204"/>
                    <a:pt x="10714" y="612"/>
                  </a:cubicBezTo>
                  <a:lnTo>
                    <a:pt x="835" y="10491"/>
                  </a:lnTo>
                  <a:cubicBezTo>
                    <a:pt x="1" y="11325"/>
                    <a:pt x="1" y="12653"/>
                    <a:pt x="835" y="13468"/>
                  </a:cubicBezTo>
                  <a:cubicBezTo>
                    <a:pt x="1243" y="13876"/>
                    <a:pt x="1778" y="14079"/>
                    <a:pt x="2314" y="14079"/>
                  </a:cubicBezTo>
                  <a:cubicBezTo>
                    <a:pt x="2850" y="14079"/>
                    <a:pt x="3385" y="13876"/>
                    <a:pt x="3793" y="13468"/>
                  </a:cubicBezTo>
                  <a:cubicBezTo>
                    <a:pt x="5253" y="12008"/>
                    <a:pt x="12212" y="5049"/>
                    <a:pt x="13691" y="3570"/>
                  </a:cubicBezTo>
                  <a:cubicBezTo>
                    <a:pt x="14506" y="2755"/>
                    <a:pt x="14506" y="1427"/>
                    <a:pt x="13691" y="612"/>
                  </a:cubicBezTo>
                  <a:cubicBezTo>
                    <a:pt x="13283" y="204"/>
                    <a:pt x="12748" y="0"/>
                    <a:pt x="12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99;p50">
              <a:extLst>
                <a:ext uri="{FF2B5EF4-FFF2-40B4-BE49-F238E27FC236}">
                  <a16:creationId xmlns:a16="http://schemas.microsoft.com/office/drawing/2014/main" id="{53512505-2666-45E3-A0EF-006D2950F4F3}"/>
                </a:ext>
              </a:extLst>
            </p:cNvPr>
            <p:cNvSpPr/>
            <p:nvPr/>
          </p:nvSpPr>
          <p:spPr>
            <a:xfrm>
              <a:off x="7466613" y="5563125"/>
              <a:ext cx="480225" cy="451850"/>
            </a:xfrm>
            <a:custGeom>
              <a:avLst/>
              <a:gdLst/>
              <a:ahLst/>
              <a:cxnLst/>
              <a:rect l="l" t="t" r="r" b="b"/>
              <a:pathLst>
                <a:path w="19209" h="18074" extrusionOk="0">
                  <a:moveTo>
                    <a:pt x="12380" y="0"/>
                  </a:moveTo>
                  <a:cubicBezTo>
                    <a:pt x="10748" y="0"/>
                    <a:pt x="9139" y="639"/>
                    <a:pt x="7926" y="1852"/>
                  </a:cubicBezTo>
                  <a:lnTo>
                    <a:pt x="2465" y="7332"/>
                  </a:lnTo>
                  <a:cubicBezTo>
                    <a:pt x="0" y="9778"/>
                    <a:pt x="0" y="13760"/>
                    <a:pt x="2446" y="16225"/>
                  </a:cubicBezTo>
                  <a:cubicBezTo>
                    <a:pt x="3679" y="17457"/>
                    <a:pt x="5291" y="18073"/>
                    <a:pt x="6902" y="18073"/>
                  </a:cubicBezTo>
                  <a:cubicBezTo>
                    <a:pt x="8514" y="18073"/>
                    <a:pt x="10126" y="17457"/>
                    <a:pt x="11358" y="16225"/>
                  </a:cubicBezTo>
                  <a:lnTo>
                    <a:pt x="16838" y="10764"/>
                  </a:lnTo>
                  <a:cubicBezTo>
                    <a:pt x="18715" y="8868"/>
                    <a:pt x="19208" y="6004"/>
                    <a:pt x="18071" y="3596"/>
                  </a:cubicBezTo>
                  <a:lnTo>
                    <a:pt x="18071" y="3596"/>
                  </a:lnTo>
                  <a:lnTo>
                    <a:pt x="15169" y="6479"/>
                  </a:lnTo>
                  <a:cubicBezTo>
                    <a:pt x="15132" y="7161"/>
                    <a:pt x="14847" y="7806"/>
                    <a:pt x="14354" y="8280"/>
                  </a:cubicBezTo>
                  <a:lnTo>
                    <a:pt x="8893" y="13760"/>
                  </a:lnTo>
                  <a:cubicBezTo>
                    <a:pt x="8341" y="14341"/>
                    <a:pt x="7597" y="14635"/>
                    <a:pt x="6852" y="14635"/>
                  </a:cubicBezTo>
                  <a:cubicBezTo>
                    <a:pt x="6137" y="14635"/>
                    <a:pt x="5421" y="14364"/>
                    <a:pt x="4873" y="13817"/>
                  </a:cubicBezTo>
                  <a:cubicBezTo>
                    <a:pt x="3755" y="12698"/>
                    <a:pt x="3774" y="10878"/>
                    <a:pt x="4930" y="9797"/>
                  </a:cubicBezTo>
                  <a:lnTo>
                    <a:pt x="10410" y="4317"/>
                  </a:lnTo>
                  <a:cubicBezTo>
                    <a:pt x="10884" y="3843"/>
                    <a:pt x="11529" y="3558"/>
                    <a:pt x="12193" y="3502"/>
                  </a:cubicBezTo>
                  <a:lnTo>
                    <a:pt x="15094" y="619"/>
                  </a:lnTo>
                  <a:cubicBezTo>
                    <a:pt x="14226" y="203"/>
                    <a:pt x="13299" y="0"/>
                    <a:pt x="12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100;p50">
              <a:extLst>
                <a:ext uri="{FF2B5EF4-FFF2-40B4-BE49-F238E27FC236}">
                  <a16:creationId xmlns:a16="http://schemas.microsoft.com/office/drawing/2014/main" id="{67919A47-0892-4B0F-8054-D4FF4BCCC30F}"/>
                </a:ext>
              </a:extLst>
            </p:cNvPr>
            <p:cNvSpPr/>
            <p:nvPr/>
          </p:nvSpPr>
          <p:spPr>
            <a:xfrm>
              <a:off x="8072763" y="5281225"/>
              <a:ext cx="47325" cy="34675"/>
            </a:xfrm>
            <a:custGeom>
              <a:avLst/>
              <a:gdLst/>
              <a:ahLst/>
              <a:cxnLst/>
              <a:rect l="l" t="t" r="r" b="b"/>
              <a:pathLst>
                <a:path w="1893" h="1387" extrusionOk="0">
                  <a:moveTo>
                    <a:pt x="1022" y="1"/>
                  </a:moveTo>
                  <a:cubicBezTo>
                    <a:pt x="473" y="1"/>
                    <a:pt x="0" y="727"/>
                    <a:pt x="537" y="1220"/>
                  </a:cubicBezTo>
                  <a:lnTo>
                    <a:pt x="556" y="1258"/>
                  </a:lnTo>
                  <a:cubicBezTo>
                    <a:pt x="688" y="1348"/>
                    <a:pt x="826" y="1387"/>
                    <a:pt x="958" y="1387"/>
                  </a:cubicBezTo>
                  <a:cubicBezTo>
                    <a:pt x="1469" y="1387"/>
                    <a:pt x="1892" y="799"/>
                    <a:pt x="1561" y="272"/>
                  </a:cubicBezTo>
                  <a:cubicBezTo>
                    <a:pt x="1542" y="253"/>
                    <a:pt x="1523" y="253"/>
                    <a:pt x="1523" y="234"/>
                  </a:cubicBezTo>
                  <a:cubicBezTo>
                    <a:pt x="1367" y="69"/>
                    <a:pt x="1191" y="1"/>
                    <a:pt x="10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101;p50">
              <a:extLst>
                <a:ext uri="{FF2B5EF4-FFF2-40B4-BE49-F238E27FC236}">
                  <a16:creationId xmlns:a16="http://schemas.microsoft.com/office/drawing/2014/main" id="{BCE1578A-7572-4C5E-A773-251057464E55}"/>
                </a:ext>
              </a:extLst>
            </p:cNvPr>
            <p:cNvSpPr/>
            <p:nvPr/>
          </p:nvSpPr>
          <p:spPr>
            <a:xfrm>
              <a:off x="7447163" y="5136800"/>
              <a:ext cx="929625" cy="895475"/>
            </a:xfrm>
            <a:custGeom>
              <a:avLst/>
              <a:gdLst/>
              <a:ahLst/>
              <a:cxnLst/>
              <a:rect l="l" t="t" r="r" b="b"/>
              <a:pathLst>
                <a:path w="37185" h="35819" extrusionOk="0">
                  <a:moveTo>
                    <a:pt x="29495" y="1418"/>
                  </a:moveTo>
                  <a:cubicBezTo>
                    <a:pt x="30927" y="1418"/>
                    <a:pt x="32359" y="1963"/>
                    <a:pt x="33449" y="3053"/>
                  </a:cubicBezTo>
                  <a:cubicBezTo>
                    <a:pt x="35630" y="5234"/>
                    <a:pt x="35630" y="8780"/>
                    <a:pt x="33449" y="10960"/>
                  </a:cubicBezTo>
                  <a:lnTo>
                    <a:pt x="28007" y="16440"/>
                  </a:lnTo>
                  <a:cubicBezTo>
                    <a:pt x="26936" y="17496"/>
                    <a:pt x="25500" y="18069"/>
                    <a:pt x="24030" y="18069"/>
                  </a:cubicBezTo>
                  <a:cubicBezTo>
                    <a:pt x="23548" y="18069"/>
                    <a:pt x="23062" y="18007"/>
                    <a:pt x="22584" y="17881"/>
                  </a:cubicBezTo>
                  <a:lnTo>
                    <a:pt x="24537" y="15928"/>
                  </a:lnTo>
                  <a:cubicBezTo>
                    <a:pt x="25277" y="15833"/>
                    <a:pt x="25978" y="15473"/>
                    <a:pt x="26509" y="14942"/>
                  </a:cubicBezTo>
                  <a:lnTo>
                    <a:pt x="31989" y="9481"/>
                  </a:lnTo>
                  <a:cubicBezTo>
                    <a:pt x="33221" y="8230"/>
                    <a:pt x="33354" y="6258"/>
                    <a:pt x="32273" y="4854"/>
                  </a:cubicBezTo>
                  <a:cubicBezTo>
                    <a:pt x="31587" y="3975"/>
                    <a:pt x="30548" y="3501"/>
                    <a:pt x="29492" y="3501"/>
                  </a:cubicBezTo>
                  <a:cubicBezTo>
                    <a:pt x="28887" y="3501"/>
                    <a:pt x="28276" y="3657"/>
                    <a:pt x="27723" y="3982"/>
                  </a:cubicBezTo>
                  <a:cubicBezTo>
                    <a:pt x="27191" y="4447"/>
                    <a:pt x="27562" y="5247"/>
                    <a:pt x="28172" y="5247"/>
                  </a:cubicBezTo>
                  <a:cubicBezTo>
                    <a:pt x="28258" y="5247"/>
                    <a:pt x="28349" y="5231"/>
                    <a:pt x="28443" y="5196"/>
                  </a:cubicBezTo>
                  <a:cubicBezTo>
                    <a:pt x="28813" y="4974"/>
                    <a:pt x="29185" y="4877"/>
                    <a:pt x="29538" y="4877"/>
                  </a:cubicBezTo>
                  <a:cubicBezTo>
                    <a:pt x="31207" y="4877"/>
                    <a:pt x="32440" y="7055"/>
                    <a:pt x="30984" y="8495"/>
                  </a:cubicBezTo>
                  <a:lnTo>
                    <a:pt x="26338" y="13141"/>
                  </a:lnTo>
                  <a:cubicBezTo>
                    <a:pt x="26433" y="11529"/>
                    <a:pt x="25163" y="10164"/>
                    <a:pt x="23532" y="10164"/>
                  </a:cubicBezTo>
                  <a:lnTo>
                    <a:pt x="23361" y="10164"/>
                  </a:lnTo>
                  <a:lnTo>
                    <a:pt x="24556" y="8988"/>
                  </a:lnTo>
                  <a:cubicBezTo>
                    <a:pt x="25093" y="8615"/>
                    <a:pt x="24456" y="7796"/>
                    <a:pt x="23930" y="7796"/>
                  </a:cubicBezTo>
                  <a:cubicBezTo>
                    <a:pt x="23787" y="7796"/>
                    <a:pt x="23652" y="7856"/>
                    <a:pt x="23551" y="8002"/>
                  </a:cubicBezTo>
                  <a:lnTo>
                    <a:pt x="21541" y="10012"/>
                  </a:lnTo>
                  <a:cubicBezTo>
                    <a:pt x="21010" y="10543"/>
                    <a:pt x="20669" y="11226"/>
                    <a:pt x="20555" y="11984"/>
                  </a:cubicBezTo>
                  <a:lnTo>
                    <a:pt x="18621" y="13937"/>
                  </a:lnTo>
                  <a:cubicBezTo>
                    <a:pt x="18109" y="12003"/>
                    <a:pt x="18659" y="9936"/>
                    <a:pt x="20062" y="8514"/>
                  </a:cubicBezTo>
                  <a:lnTo>
                    <a:pt x="25542" y="3053"/>
                  </a:lnTo>
                  <a:cubicBezTo>
                    <a:pt x="26632" y="1963"/>
                    <a:pt x="28064" y="1418"/>
                    <a:pt x="29495" y="1418"/>
                  </a:cubicBezTo>
                  <a:close/>
                  <a:moveTo>
                    <a:pt x="23536" y="11546"/>
                  </a:moveTo>
                  <a:cubicBezTo>
                    <a:pt x="24613" y="11546"/>
                    <a:pt x="25541" y="12952"/>
                    <a:pt x="24537" y="13956"/>
                  </a:cubicBezTo>
                  <a:lnTo>
                    <a:pt x="15454" y="23039"/>
                  </a:lnTo>
                  <a:lnTo>
                    <a:pt x="14639" y="23854"/>
                  </a:lnTo>
                  <a:cubicBezTo>
                    <a:pt x="14336" y="24157"/>
                    <a:pt x="13997" y="24284"/>
                    <a:pt x="13670" y="24284"/>
                  </a:cubicBezTo>
                  <a:cubicBezTo>
                    <a:pt x="12587" y="24284"/>
                    <a:pt x="11647" y="22883"/>
                    <a:pt x="12667" y="21863"/>
                  </a:cubicBezTo>
                  <a:lnTo>
                    <a:pt x="22565" y="11984"/>
                  </a:lnTo>
                  <a:cubicBezTo>
                    <a:pt x="22869" y="11675"/>
                    <a:pt x="23210" y="11546"/>
                    <a:pt x="23536" y="11546"/>
                  </a:cubicBezTo>
                  <a:close/>
                  <a:moveTo>
                    <a:pt x="10847" y="22678"/>
                  </a:moveTo>
                  <a:lnTo>
                    <a:pt x="10847" y="22678"/>
                  </a:lnTo>
                  <a:cubicBezTo>
                    <a:pt x="10790" y="23494"/>
                    <a:pt x="11093" y="24271"/>
                    <a:pt x="11662" y="24840"/>
                  </a:cubicBezTo>
                  <a:cubicBezTo>
                    <a:pt x="12186" y="25363"/>
                    <a:pt x="12886" y="25662"/>
                    <a:pt x="13629" y="25662"/>
                  </a:cubicBezTo>
                  <a:cubicBezTo>
                    <a:pt x="13694" y="25662"/>
                    <a:pt x="13759" y="25660"/>
                    <a:pt x="13824" y="25655"/>
                  </a:cubicBezTo>
                  <a:lnTo>
                    <a:pt x="13824" y="25655"/>
                  </a:lnTo>
                  <a:lnTo>
                    <a:pt x="9159" y="30320"/>
                  </a:lnTo>
                  <a:cubicBezTo>
                    <a:pt x="8752" y="30727"/>
                    <a:pt x="8216" y="30931"/>
                    <a:pt x="7678" y="30931"/>
                  </a:cubicBezTo>
                  <a:cubicBezTo>
                    <a:pt x="7140" y="30931"/>
                    <a:pt x="6599" y="30727"/>
                    <a:pt x="6182" y="30320"/>
                  </a:cubicBezTo>
                  <a:cubicBezTo>
                    <a:pt x="5367" y="29485"/>
                    <a:pt x="5367" y="28158"/>
                    <a:pt x="6182" y="27343"/>
                  </a:cubicBezTo>
                  <a:lnTo>
                    <a:pt x="10847" y="22678"/>
                  </a:lnTo>
                  <a:close/>
                  <a:moveTo>
                    <a:pt x="13148" y="17761"/>
                  </a:moveTo>
                  <a:cubicBezTo>
                    <a:pt x="13632" y="17761"/>
                    <a:pt x="14120" y="17825"/>
                    <a:pt x="14601" y="17957"/>
                  </a:cubicBezTo>
                  <a:lnTo>
                    <a:pt x="12667" y="19891"/>
                  </a:lnTo>
                  <a:cubicBezTo>
                    <a:pt x="11909" y="20005"/>
                    <a:pt x="11226" y="20346"/>
                    <a:pt x="10676" y="20877"/>
                  </a:cubicBezTo>
                  <a:lnTo>
                    <a:pt x="5215" y="26357"/>
                  </a:lnTo>
                  <a:cubicBezTo>
                    <a:pt x="3926" y="27741"/>
                    <a:pt x="3964" y="29884"/>
                    <a:pt x="5310" y="31211"/>
                  </a:cubicBezTo>
                  <a:cubicBezTo>
                    <a:pt x="5991" y="31892"/>
                    <a:pt x="6886" y="32233"/>
                    <a:pt x="7783" y="32233"/>
                  </a:cubicBezTo>
                  <a:cubicBezTo>
                    <a:pt x="8635" y="32233"/>
                    <a:pt x="9490" y="31925"/>
                    <a:pt x="10164" y="31306"/>
                  </a:cubicBezTo>
                  <a:lnTo>
                    <a:pt x="15625" y="25826"/>
                  </a:lnTo>
                  <a:cubicBezTo>
                    <a:pt x="16156" y="25295"/>
                    <a:pt x="16516" y="24593"/>
                    <a:pt x="16611" y="23854"/>
                  </a:cubicBezTo>
                  <a:lnTo>
                    <a:pt x="18564" y="21901"/>
                  </a:lnTo>
                  <a:lnTo>
                    <a:pt x="18564" y="21901"/>
                  </a:lnTo>
                  <a:cubicBezTo>
                    <a:pt x="19076" y="23835"/>
                    <a:pt x="18526" y="25902"/>
                    <a:pt x="17104" y="27324"/>
                  </a:cubicBezTo>
                  <a:lnTo>
                    <a:pt x="17123" y="27324"/>
                  </a:lnTo>
                  <a:lnTo>
                    <a:pt x="11643" y="32785"/>
                  </a:lnTo>
                  <a:cubicBezTo>
                    <a:pt x="10553" y="33875"/>
                    <a:pt x="9121" y="34420"/>
                    <a:pt x="7690" y="34420"/>
                  </a:cubicBezTo>
                  <a:cubicBezTo>
                    <a:pt x="6258" y="34420"/>
                    <a:pt x="4827" y="33875"/>
                    <a:pt x="3736" y="32785"/>
                  </a:cubicBezTo>
                  <a:cubicBezTo>
                    <a:pt x="1537" y="30604"/>
                    <a:pt x="1537" y="27058"/>
                    <a:pt x="3736" y="24878"/>
                  </a:cubicBezTo>
                  <a:lnTo>
                    <a:pt x="9197" y="19398"/>
                  </a:lnTo>
                  <a:cubicBezTo>
                    <a:pt x="10265" y="18344"/>
                    <a:pt x="11687" y="17761"/>
                    <a:pt x="13148" y="17761"/>
                  </a:cubicBezTo>
                  <a:close/>
                  <a:moveTo>
                    <a:pt x="29514" y="0"/>
                  </a:moveTo>
                  <a:cubicBezTo>
                    <a:pt x="27727" y="0"/>
                    <a:pt x="25940" y="683"/>
                    <a:pt x="24575" y="2048"/>
                  </a:cubicBezTo>
                  <a:lnTo>
                    <a:pt x="19095" y="7528"/>
                  </a:lnTo>
                  <a:cubicBezTo>
                    <a:pt x="17123" y="9500"/>
                    <a:pt x="16516" y="12439"/>
                    <a:pt x="17521" y="15037"/>
                  </a:cubicBezTo>
                  <a:lnTo>
                    <a:pt x="15720" y="16838"/>
                  </a:lnTo>
                  <a:cubicBezTo>
                    <a:pt x="14890" y="16517"/>
                    <a:pt x="14025" y="16360"/>
                    <a:pt x="13168" y="16360"/>
                  </a:cubicBezTo>
                  <a:cubicBezTo>
                    <a:pt x="11342" y="16360"/>
                    <a:pt x="9553" y="17070"/>
                    <a:pt x="8211" y="18412"/>
                  </a:cubicBezTo>
                  <a:lnTo>
                    <a:pt x="2731" y="23892"/>
                  </a:lnTo>
                  <a:cubicBezTo>
                    <a:pt x="1" y="26622"/>
                    <a:pt x="1" y="31040"/>
                    <a:pt x="2731" y="33771"/>
                  </a:cubicBezTo>
                  <a:cubicBezTo>
                    <a:pt x="4097" y="35136"/>
                    <a:pt x="5888" y="35819"/>
                    <a:pt x="7680" y="35819"/>
                  </a:cubicBezTo>
                  <a:cubicBezTo>
                    <a:pt x="9472" y="35819"/>
                    <a:pt x="11264" y="35136"/>
                    <a:pt x="12629" y="33771"/>
                  </a:cubicBezTo>
                  <a:lnTo>
                    <a:pt x="18109" y="28310"/>
                  </a:lnTo>
                  <a:cubicBezTo>
                    <a:pt x="20062" y="26338"/>
                    <a:pt x="20688" y="23399"/>
                    <a:pt x="19664" y="20801"/>
                  </a:cubicBezTo>
                  <a:lnTo>
                    <a:pt x="21484" y="18981"/>
                  </a:lnTo>
                  <a:cubicBezTo>
                    <a:pt x="22316" y="19309"/>
                    <a:pt x="23184" y="19468"/>
                    <a:pt x="24043" y="19468"/>
                  </a:cubicBezTo>
                  <a:cubicBezTo>
                    <a:pt x="25866" y="19468"/>
                    <a:pt x="27653" y="18753"/>
                    <a:pt x="28993" y="17426"/>
                  </a:cubicBezTo>
                  <a:lnTo>
                    <a:pt x="34454" y="11946"/>
                  </a:lnTo>
                  <a:cubicBezTo>
                    <a:pt x="37184" y="9216"/>
                    <a:pt x="37184" y="4798"/>
                    <a:pt x="34454" y="2048"/>
                  </a:cubicBezTo>
                  <a:cubicBezTo>
                    <a:pt x="33089" y="683"/>
                    <a:pt x="31302" y="0"/>
                    <a:pt x="29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102;p50">
              <a:extLst>
                <a:ext uri="{FF2B5EF4-FFF2-40B4-BE49-F238E27FC236}">
                  <a16:creationId xmlns:a16="http://schemas.microsoft.com/office/drawing/2014/main" id="{C0561E9E-8769-43E5-A781-F386BEE6F5A5}"/>
                </a:ext>
              </a:extLst>
            </p:cNvPr>
            <p:cNvSpPr/>
            <p:nvPr/>
          </p:nvSpPr>
          <p:spPr>
            <a:xfrm>
              <a:off x="7640388" y="5319875"/>
              <a:ext cx="117775" cy="109200"/>
            </a:xfrm>
            <a:custGeom>
              <a:avLst/>
              <a:gdLst/>
              <a:ahLst/>
              <a:cxnLst/>
              <a:rect l="l" t="t" r="r" b="b"/>
              <a:pathLst>
                <a:path w="4711" h="4368" extrusionOk="0">
                  <a:moveTo>
                    <a:pt x="988" y="0"/>
                  </a:moveTo>
                  <a:cubicBezTo>
                    <a:pt x="452" y="0"/>
                    <a:pt x="0" y="680"/>
                    <a:pt x="482" y="1191"/>
                  </a:cubicBezTo>
                  <a:lnTo>
                    <a:pt x="3459" y="4168"/>
                  </a:lnTo>
                  <a:cubicBezTo>
                    <a:pt x="3592" y="4301"/>
                    <a:pt x="3767" y="4367"/>
                    <a:pt x="3945" y="4367"/>
                  </a:cubicBezTo>
                  <a:cubicBezTo>
                    <a:pt x="4123" y="4367"/>
                    <a:pt x="4303" y="4301"/>
                    <a:pt x="4445" y="4168"/>
                  </a:cubicBezTo>
                  <a:cubicBezTo>
                    <a:pt x="4711" y="3884"/>
                    <a:pt x="4711" y="3447"/>
                    <a:pt x="4445" y="3182"/>
                  </a:cubicBezTo>
                  <a:lnTo>
                    <a:pt x="1468" y="205"/>
                  </a:lnTo>
                  <a:cubicBezTo>
                    <a:pt x="1316" y="61"/>
                    <a:pt x="1148" y="0"/>
                    <a:pt x="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103;p50">
              <a:extLst>
                <a:ext uri="{FF2B5EF4-FFF2-40B4-BE49-F238E27FC236}">
                  <a16:creationId xmlns:a16="http://schemas.microsoft.com/office/drawing/2014/main" id="{F7026CCC-C937-442E-9D8A-27291EEB0A6D}"/>
                </a:ext>
              </a:extLst>
            </p:cNvPr>
            <p:cNvSpPr/>
            <p:nvPr/>
          </p:nvSpPr>
          <p:spPr>
            <a:xfrm>
              <a:off x="7557613" y="5481425"/>
              <a:ext cx="142250" cy="35100"/>
            </a:xfrm>
            <a:custGeom>
              <a:avLst/>
              <a:gdLst/>
              <a:ahLst/>
              <a:cxnLst/>
              <a:rect l="l" t="t" r="r" b="b"/>
              <a:pathLst>
                <a:path w="5690" h="1404" extrusionOk="0">
                  <a:moveTo>
                    <a:pt x="1" y="702"/>
                  </a:moveTo>
                  <a:lnTo>
                    <a:pt x="1" y="721"/>
                  </a:lnTo>
                  <a:cubicBezTo>
                    <a:pt x="1" y="716"/>
                    <a:pt x="1" y="710"/>
                    <a:pt x="1" y="705"/>
                  </a:cubicBezTo>
                  <a:lnTo>
                    <a:pt x="1" y="705"/>
                  </a:lnTo>
                  <a:cubicBezTo>
                    <a:pt x="1" y="704"/>
                    <a:pt x="1" y="703"/>
                    <a:pt x="1" y="702"/>
                  </a:cubicBezTo>
                  <a:close/>
                  <a:moveTo>
                    <a:pt x="721" y="0"/>
                  </a:moveTo>
                  <a:cubicBezTo>
                    <a:pt x="328" y="0"/>
                    <a:pt x="9" y="314"/>
                    <a:pt x="1" y="705"/>
                  </a:cubicBezTo>
                  <a:lnTo>
                    <a:pt x="1" y="705"/>
                  </a:lnTo>
                  <a:cubicBezTo>
                    <a:pt x="22" y="1083"/>
                    <a:pt x="324" y="1403"/>
                    <a:pt x="721" y="1403"/>
                  </a:cubicBezTo>
                  <a:lnTo>
                    <a:pt x="4912" y="1403"/>
                  </a:lnTo>
                  <a:cubicBezTo>
                    <a:pt x="5689" y="1252"/>
                    <a:pt x="5689" y="152"/>
                    <a:pt x="49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104;p50">
              <a:extLst>
                <a:ext uri="{FF2B5EF4-FFF2-40B4-BE49-F238E27FC236}">
                  <a16:creationId xmlns:a16="http://schemas.microsoft.com/office/drawing/2014/main" id="{4F699C08-F984-4F10-BA9B-8D9825A694CF}"/>
                </a:ext>
              </a:extLst>
            </p:cNvPr>
            <p:cNvSpPr/>
            <p:nvPr/>
          </p:nvSpPr>
          <p:spPr>
            <a:xfrm>
              <a:off x="7808863" y="5233150"/>
              <a:ext cx="35100" cy="137250"/>
            </a:xfrm>
            <a:custGeom>
              <a:avLst/>
              <a:gdLst/>
              <a:ahLst/>
              <a:cxnLst/>
              <a:rect l="l" t="t" r="r" b="b"/>
              <a:pathLst>
                <a:path w="1404" h="5490" extrusionOk="0">
                  <a:moveTo>
                    <a:pt x="695" y="0"/>
                  </a:moveTo>
                  <a:cubicBezTo>
                    <a:pt x="380" y="0"/>
                    <a:pt x="67" y="195"/>
                    <a:pt x="0" y="583"/>
                  </a:cubicBezTo>
                  <a:lnTo>
                    <a:pt x="0" y="4793"/>
                  </a:lnTo>
                  <a:cubicBezTo>
                    <a:pt x="0" y="5257"/>
                    <a:pt x="351" y="5490"/>
                    <a:pt x="702" y="5490"/>
                  </a:cubicBezTo>
                  <a:cubicBezTo>
                    <a:pt x="1053" y="5490"/>
                    <a:pt x="1404" y="5257"/>
                    <a:pt x="1404" y="4793"/>
                  </a:cubicBezTo>
                  <a:lnTo>
                    <a:pt x="1404" y="583"/>
                  </a:lnTo>
                  <a:cubicBezTo>
                    <a:pt x="1328" y="195"/>
                    <a:pt x="1010" y="0"/>
                    <a:pt x="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105;p50">
              <a:extLst>
                <a:ext uri="{FF2B5EF4-FFF2-40B4-BE49-F238E27FC236}">
                  <a16:creationId xmlns:a16="http://schemas.microsoft.com/office/drawing/2014/main" id="{50F80642-5018-449E-916B-46B7539456A2}"/>
                </a:ext>
              </a:extLst>
            </p:cNvPr>
            <p:cNvSpPr/>
            <p:nvPr/>
          </p:nvSpPr>
          <p:spPr>
            <a:xfrm>
              <a:off x="8066263" y="5740475"/>
              <a:ext cx="117475" cy="108950"/>
            </a:xfrm>
            <a:custGeom>
              <a:avLst/>
              <a:gdLst/>
              <a:ahLst/>
              <a:cxnLst/>
              <a:rect l="l" t="t" r="r" b="b"/>
              <a:pathLst>
                <a:path w="4699" h="4358" extrusionOk="0">
                  <a:moveTo>
                    <a:pt x="759" y="1"/>
                  </a:moveTo>
                  <a:cubicBezTo>
                    <a:pt x="579" y="1"/>
                    <a:pt x="399" y="67"/>
                    <a:pt x="266" y="200"/>
                  </a:cubicBezTo>
                  <a:cubicBezTo>
                    <a:pt x="1" y="465"/>
                    <a:pt x="1" y="920"/>
                    <a:pt x="266" y="1186"/>
                  </a:cubicBezTo>
                  <a:lnTo>
                    <a:pt x="3243" y="4163"/>
                  </a:lnTo>
                  <a:cubicBezTo>
                    <a:pt x="3388" y="4300"/>
                    <a:pt x="3549" y="4357"/>
                    <a:pt x="3704" y="4357"/>
                  </a:cubicBezTo>
                  <a:cubicBezTo>
                    <a:pt x="4236" y="4357"/>
                    <a:pt x="4699" y="3676"/>
                    <a:pt x="4229" y="3177"/>
                  </a:cubicBezTo>
                  <a:lnTo>
                    <a:pt x="1252" y="200"/>
                  </a:lnTo>
                  <a:cubicBezTo>
                    <a:pt x="1119" y="67"/>
                    <a:pt x="939" y="1"/>
                    <a:pt x="7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106;p50">
              <a:extLst>
                <a:ext uri="{FF2B5EF4-FFF2-40B4-BE49-F238E27FC236}">
                  <a16:creationId xmlns:a16="http://schemas.microsoft.com/office/drawing/2014/main" id="{07E72902-5969-416A-8268-FFEB33FA51C6}"/>
                </a:ext>
              </a:extLst>
            </p:cNvPr>
            <p:cNvSpPr/>
            <p:nvPr/>
          </p:nvSpPr>
          <p:spPr>
            <a:xfrm>
              <a:off x="7981888" y="5802000"/>
              <a:ext cx="35100" cy="134050"/>
            </a:xfrm>
            <a:custGeom>
              <a:avLst/>
              <a:gdLst/>
              <a:ahLst/>
              <a:cxnLst/>
              <a:rect l="l" t="t" r="r" b="b"/>
              <a:pathLst>
                <a:path w="1404" h="5362" extrusionOk="0">
                  <a:moveTo>
                    <a:pt x="709" y="0"/>
                  </a:moveTo>
                  <a:cubicBezTo>
                    <a:pt x="394" y="0"/>
                    <a:pt x="76" y="194"/>
                    <a:pt x="0" y="583"/>
                  </a:cubicBezTo>
                  <a:lnTo>
                    <a:pt x="0" y="4793"/>
                  </a:lnTo>
                  <a:cubicBezTo>
                    <a:pt x="76" y="5172"/>
                    <a:pt x="394" y="5361"/>
                    <a:pt x="709" y="5361"/>
                  </a:cubicBezTo>
                  <a:cubicBezTo>
                    <a:pt x="1024" y="5361"/>
                    <a:pt x="1337" y="5172"/>
                    <a:pt x="1404" y="4793"/>
                  </a:cubicBezTo>
                  <a:lnTo>
                    <a:pt x="1404" y="583"/>
                  </a:lnTo>
                  <a:cubicBezTo>
                    <a:pt x="1337" y="194"/>
                    <a:pt x="1024" y="0"/>
                    <a:pt x="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107;p50">
              <a:extLst>
                <a:ext uri="{FF2B5EF4-FFF2-40B4-BE49-F238E27FC236}">
                  <a16:creationId xmlns:a16="http://schemas.microsoft.com/office/drawing/2014/main" id="{52707195-AF3E-41F9-BA5C-C3F54B57EB77}"/>
                </a:ext>
              </a:extLst>
            </p:cNvPr>
            <p:cNvSpPr/>
            <p:nvPr/>
          </p:nvSpPr>
          <p:spPr>
            <a:xfrm>
              <a:off x="8123138" y="5654175"/>
              <a:ext cx="143200" cy="35650"/>
            </a:xfrm>
            <a:custGeom>
              <a:avLst/>
              <a:gdLst/>
              <a:ahLst/>
              <a:cxnLst/>
              <a:rect l="l" t="t" r="r" b="b"/>
              <a:pathLst>
                <a:path w="5728" h="1426" extrusionOk="0">
                  <a:moveTo>
                    <a:pt x="713" y="1"/>
                  </a:moveTo>
                  <a:cubicBezTo>
                    <a:pt x="328" y="1"/>
                    <a:pt x="1" y="318"/>
                    <a:pt x="1" y="713"/>
                  </a:cubicBezTo>
                  <a:cubicBezTo>
                    <a:pt x="1" y="1123"/>
                    <a:pt x="325" y="1425"/>
                    <a:pt x="708" y="1425"/>
                  </a:cubicBezTo>
                  <a:cubicBezTo>
                    <a:pt x="750" y="1425"/>
                    <a:pt x="792" y="1422"/>
                    <a:pt x="835" y="1414"/>
                  </a:cubicBezTo>
                  <a:lnTo>
                    <a:pt x="5026" y="1414"/>
                  </a:lnTo>
                  <a:cubicBezTo>
                    <a:pt x="5424" y="1414"/>
                    <a:pt x="5727" y="1092"/>
                    <a:pt x="5727" y="713"/>
                  </a:cubicBezTo>
                  <a:cubicBezTo>
                    <a:pt x="5727" y="334"/>
                    <a:pt x="5424" y="30"/>
                    <a:pt x="5026" y="11"/>
                  </a:cubicBezTo>
                  <a:lnTo>
                    <a:pt x="835" y="11"/>
                  </a:lnTo>
                  <a:cubicBezTo>
                    <a:pt x="794" y="4"/>
                    <a:pt x="753" y="1"/>
                    <a:pt x="7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73405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2673350" y="1194150"/>
            <a:ext cx="5861050"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Algoritmos</a:t>
            </a:r>
            <a:r>
              <a:rPr lang="en" dirty="0"/>
              <a:t> </a:t>
            </a:r>
            <a:r>
              <a:rPr lang="en" dirty="0">
                <a:solidFill>
                  <a:schemeClr val="accent6"/>
                </a:solidFill>
              </a:rPr>
              <a:t>{</a:t>
            </a:r>
            <a:r>
              <a:rPr lang="en" sz="2400" dirty="0">
                <a:solidFill>
                  <a:schemeClr val="accent3"/>
                </a:solidFill>
              </a:rPr>
              <a:t> </a:t>
            </a:r>
            <a:r>
              <a:rPr lang="en" sz="5400" dirty="0">
                <a:solidFill>
                  <a:schemeClr val="accent2"/>
                </a:solidFill>
              </a:rPr>
              <a:t>Búsqueda;</a:t>
            </a:r>
            <a:br>
              <a:rPr lang="en" sz="5400" dirty="0">
                <a:solidFill>
                  <a:schemeClr val="accent2"/>
                </a:solidFill>
              </a:rPr>
            </a:br>
            <a:r>
              <a:rPr lang="en" dirty="0">
                <a:solidFill>
                  <a:schemeClr val="bg2">
                    <a:lumMod val="75000"/>
                  </a:schemeClr>
                </a:solidFill>
              </a:rPr>
              <a:t>Ordenamiento; </a:t>
            </a:r>
            <a:endParaRPr dirty="0">
              <a:solidFill>
                <a:schemeClr val="bg2">
                  <a:lumMod val="75000"/>
                </a:schemeClr>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24" name="Google Shape;824;p40"/>
          <p:cNvSpPr txBox="1"/>
          <p:nvPr/>
        </p:nvSpPr>
        <p:spPr>
          <a:xfrm>
            <a:off x="2544750" y="3415438"/>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a:solidFill>
                  <a:schemeClr val="accent6"/>
                </a:solidFill>
                <a:latin typeface="Fira Code"/>
                <a:ea typeface="Fira Code"/>
                <a:cs typeface="Fira Code"/>
                <a:sym typeface="Fira Code"/>
              </a:rPr>
              <a:t>}</a:t>
            </a:r>
            <a:endParaRPr sz="4800">
              <a:solidFill>
                <a:schemeClr val="accent6"/>
              </a:solidFill>
              <a:latin typeface="Fira Code"/>
              <a:ea typeface="Fira Code"/>
              <a:cs typeface="Fira Code"/>
              <a:sym typeface="Fira Code"/>
            </a:endParaRPr>
          </a:p>
        </p:txBody>
      </p:sp>
      <p:cxnSp>
        <p:nvCxnSpPr>
          <p:cNvPr id="825" name="Google Shape;825;p40"/>
          <p:cNvCxnSpPr>
            <a:cxnSpLocks/>
          </p:cNvCxnSpPr>
          <p:nvPr/>
        </p:nvCxnSpPr>
        <p:spPr>
          <a:xfrm>
            <a:off x="2786915" y="2985195"/>
            <a:ext cx="0" cy="539100"/>
          </a:xfrm>
          <a:prstGeom prst="straightConnector1">
            <a:avLst/>
          </a:prstGeom>
          <a:noFill/>
          <a:ln w="9525" cap="flat" cmpd="sng">
            <a:solidFill>
              <a:schemeClr val="accent4"/>
            </a:solidFill>
            <a:prstDash val="solid"/>
            <a:round/>
            <a:headEnd type="none" w="med" len="med"/>
            <a:tailEnd type="none" w="med" len="med"/>
          </a:ln>
        </p:spPr>
      </p:cxn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7043671"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lumMod val="75000"/>
                  </a:schemeClr>
                </a:solidFill>
              </a:rPr>
              <a:t>01 Búsqueda Secuencial;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245750"/>
            <a:ext cx="6843073" cy="113822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solidFill>
                  <a:schemeClr val="bg2">
                    <a:lumMod val="40000"/>
                    <a:lumOff val="60000"/>
                  </a:schemeClr>
                </a:solidFill>
              </a:rPr>
              <a:t>‘</a:t>
            </a:r>
            <a:r>
              <a:rPr lang="es-ES" dirty="0">
                <a:solidFill>
                  <a:schemeClr val="bg2">
                    <a:lumMod val="40000"/>
                    <a:lumOff val="60000"/>
                  </a:schemeClr>
                </a:solidFill>
              </a:rPr>
              <a:t>Consiste en tomar algún dato clave que identifica al elemento que se está buscando y hace un recorrido por todo el arreglo, para luego comparar el dato de referencia con el dato que tiene cada posición. Es más simple, menos eficiente y que menos precondiciones requiere: no requiere conocimientos sobre el conjunto de búsqueda ni acceso aleatorio.</a:t>
            </a:r>
            <a:r>
              <a:rPr lang="en" dirty="0">
                <a:solidFill>
                  <a:schemeClr val="bg2">
                    <a:lumMod val="40000"/>
                    <a:lumOff val="60000"/>
                  </a:schemeClr>
                </a:solidFill>
              </a:rPr>
              <a:t>’</a:t>
            </a:r>
            <a:endParaRPr dirty="0">
              <a:solidFill>
                <a:schemeClr val="bg2">
                  <a:lumMod val="40000"/>
                  <a:lumOff val="60000"/>
                </a:schemeClr>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accent6"/>
                  </a:solidFill>
                  <a:latin typeface="Fira Code"/>
                  <a:ea typeface="Fira Code"/>
                  <a:cs typeface="Fira Code"/>
                  <a:sym typeface="Fira Code"/>
                </a:rPr>
                <a:t>}</a:t>
              </a:r>
              <a:endParaRPr sz="3000" dirty="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13" name="Imagen 12">
            <a:extLst>
              <a:ext uri="{FF2B5EF4-FFF2-40B4-BE49-F238E27FC236}">
                <a16:creationId xmlns:a16="http://schemas.microsoft.com/office/drawing/2014/main" id="{38B15DAD-61B5-4C02-BFF3-4BF85DD20D97}"/>
              </a:ext>
            </a:extLst>
          </p:cNvPr>
          <p:cNvPicPr/>
          <p:nvPr/>
        </p:nvPicPr>
        <p:blipFill rotWithShape="1">
          <a:blip r:embed="rId3"/>
          <a:srcRect l="9616" t="32212" r="36217" b="23319"/>
          <a:stretch/>
        </p:blipFill>
        <p:spPr bwMode="auto">
          <a:xfrm>
            <a:off x="2812705" y="2477771"/>
            <a:ext cx="4404361" cy="2107972"/>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1000</Words>
  <Application>Microsoft Office PowerPoint</Application>
  <PresentationFormat>Presentación en pantalla (16:9)</PresentationFormat>
  <Paragraphs>132</Paragraphs>
  <Slides>16</Slides>
  <Notes>16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Fira Code</vt:lpstr>
      <vt:lpstr>Programming Language Workshop for Beginners by Slidesgo</vt:lpstr>
      <vt:lpstr>Algoritmos ‘Paralelos’ {</vt:lpstr>
      <vt:lpstr>Descripción ‘del Proyecto’;</vt:lpstr>
      <vt:lpstr>01</vt:lpstr>
      <vt:lpstr>Algoritmos Paralelos {</vt:lpstr>
      <vt:lpstr>Etapas de ‘los algoritmos paralelos’ {</vt:lpstr>
      <vt:lpstr>Técnicas Algorítmicas Paralelas; {</vt:lpstr>
      <vt:lpstr>Modelos de Algoritmos Paralelos; {</vt:lpstr>
      <vt:lpstr>Algoritmos { Búsqueda; Ordenamiento; </vt:lpstr>
      <vt:lpstr>01 Búsqueda Secuencial; {</vt:lpstr>
      <vt:lpstr>02 Búsqueda Binaria; {</vt:lpstr>
      <vt:lpstr>03 Ordenamiento de Burbuja; {</vt:lpstr>
      <vt:lpstr>04 Quick Sort; {</vt:lpstr>
      <vt:lpstr>05 Inserción; {</vt:lpstr>
      <vt:lpstr>Resultados{  Tiempo de cada Algoritmo</vt:lpstr>
      <vt:lpstr>Presentación de PowerPoint</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‘Paralelos’ {</dc:title>
  <cp:lastModifiedBy>LIVAN JOSE HERRERA RODRIGUEZ</cp:lastModifiedBy>
  <cp:revision>8</cp:revision>
  <dcterms:modified xsi:type="dcterms:W3CDTF">2022-04-15T04:36:27Z</dcterms:modified>
</cp:coreProperties>
</file>