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258" r:id="rId4"/>
    <p:sldId id="298" r:id="rId5"/>
    <p:sldId id="266" r:id="rId6"/>
    <p:sldId id="259" r:id="rId7"/>
    <p:sldId id="260" r:id="rId8"/>
    <p:sldId id="261" r:id="rId9"/>
    <p:sldId id="263" r:id="rId10"/>
    <p:sldId id="299" r:id="rId11"/>
    <p:sldId id="267" r:id="rId12"/>
  </p:sldIdLst>
  <p:sldSz cx="9144000" cy="5143500" type="screen16x9"/>
  <p:notesSz cx="6858000" cy="9144000"/>
  <p:embeddedFontLst>
    <p:embeddedFont>
      <p:font typeface="Advent Pro Medium" panose="020B0604020202020204" charset="0"/>
      <p:regular r:id="rId14"/>
      <p:bold r:id="rId15"/>
    </p:embeddedFont>
    <p:embeddedFont>
      <p:font typeface="Bebas Neue" panose="020B0604020202020204" charset="0"/>
      <p:regular r:id="rId16"/>
    </p:embeddedFont>
    <p:embeddedFont>
      <p:font typeface="Press Start 2P" panose="020B0604020202020204" charset="0"/>
      <p:regular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Zilla Slab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E4E276-FB4B-43E1-A38B-42653EF7502B}">
  <a:tblStyle styleId="{0EE4E276-FB4B-43E1-A38B-42653EF75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ge8a1f3d732_9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Google Shape;4083;ge8a1f3d732_9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70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ge8a1f3d732_8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1" name="Google Shape;4411;ge8a1f3d732_8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e49cd86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e49cd86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49cd861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49cd861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e49cd86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e49cd86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1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3" name="Google Shape;4323;ge8a1f3d732_8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4" name="Google Shape;4324;ge8a1f3d732_8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e8a21f55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e8a21f55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e8a1f3d732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e8a1f3d732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e8a1f3d732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e8a1f3d732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e8a1f3d732_8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e8a1f3d732_8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0" name="Google Shape;10;p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7249300" y="4131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7249300" y="2399100"/>
            <a:ext cx="449700" cy="1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8" name="Google Shape;2938;p17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939" name="Google Shape;2939;p17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7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7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7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7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7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7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7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7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7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7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7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7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7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7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7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7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7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7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7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7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7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7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7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7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7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7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7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7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7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7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7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7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7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7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7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7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7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7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7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7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7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7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7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7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7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7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7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7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7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7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7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7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7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7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7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7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7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7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7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7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7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7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7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7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7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7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7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7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7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7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7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7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7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7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7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7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7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7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7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7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7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7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7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7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7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7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7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7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7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7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7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7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7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7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7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7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7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7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7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7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7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7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7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7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7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7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7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7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7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7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7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7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7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7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7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7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7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7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7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7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7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7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7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7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7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7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7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7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7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7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7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7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7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7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7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7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7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7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7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7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7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7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7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7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7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7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7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7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7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7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7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7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7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7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7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7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7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7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7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7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7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7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7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7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7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7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7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7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7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7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7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7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7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7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7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7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7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7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7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7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7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7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7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7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7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7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7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7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7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7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7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7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7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7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7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7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7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7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7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7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8" name="Google Shape;3158;p17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17"/>
          <p:cNvSpPr txBox="1">
            <a:spLocks noGrp="1"/>
          </p:cNvSpPr>
          <p:nvPr>
            <p:ph type="title"/>
          </p:nvPr>
        </p:nvSpPr>
        <p:spPr>
          <a:xfrm>
            <a:off x="2235041" y="1893150"/>
            <a:ext cx="1917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0" name="Google Shape;3160;p17"/>
          <p:cNvSpPr txBox="1">
            <a:spLocks noGrp="1"/>
          </p:cNvSpPr>
          <p:nvPr>
            <p:ph type="subTitle" idx="1"/>
          </p:nvPr>
        </p:nvSpPr>
        <p:spPr>
          <a:xfrm>
            <a:off x="2235041" y="2307850"/>
            <a:ext cx="191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1" name="Google Shape;3161;p17"/>
          <p:cNvSpPr txBox="1">
            <a:spLocks noGrp="1"/>
          </p:cNvSpPr>
          <p:nvPr>
            <p:ph type="title" idx="2"/>
          </p:nvPr>
        </p:nvSpPr>
        <p:spPr>
          <a:xfrm>
            <a:off x="5549953" y="1893150"/>
            <a:ext cx="1917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2" name="Google Shape;3162;p17"/>
          <p:cNvSpPr txBox="1">
            <a:spLocks noGrp="1"/>
          </p:cNvSpPr>
          <p:nvPr>
            <p:ph type="subTitle" idx="3"/>
          </p:nvPr>
        </p:nvSpPr>
        <p:spPr>
          <a:xfrm>
            <a:off x="5549953" y="2307750"/>
            <a:ext cx="191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3" name="Google Shape;3163;p17"/>
          <p:cNvSpPr txBox="1">
            <a:spLocks noGrp="1"/>
          </p:cNvSpPr>
          <p:nvPr>
            <p:ph type="title" idx="4"/>
          </p:nvPr>
        </p:nvSpPr>
        <p:spPr>
          <a:xfrm>
            <a:off x="2235041" y="3331525"/>
            <a:ext cx="1917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4" name="Google Shape;3164;p17"/>
          <p:cNvSpPr txBox="1">
            <a:spLocks noGrp="1"/>
          </p:cNvSpPr>
          <p:nvPr>
            <p:ph type="subTitle" idx="5"/>
          </p:nvPr>
        </p:nvSpPr>
        <p:spPr>
          <a:xfrm>
            <a:off x="2235041" y="3746125"/>
            <a:ext cx="191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5" name="Google Shape;3165;p17"/>
          <p:cNvSpPr txBox="1">
            <a:spLocks noGrp="1"/>
          </p:cNvSpPr>
          <p:nvPr>
            <p:ph type="title" idx="6"/>
          </p:nvPr>
        </p:nvSpPr>
        <p:spPr>
          <a:xfrm>
            <a:off x="5549953" y="3331525"/>
            <a:ext cx="19179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6" name="Google Shape;3166;p17"/>
          <p:cNvSpPr txBox="1">
            <a:spLocks noGrp="1"/>
          </p:cNvSpPr>
          <p:nvPr>
            <p:ph type="subTitle" idx="7"/>
          </p:nvPr>
        </p:nvSpPr>
        <p:spPr>
          <a:xfrm>
            <a:off x="5549953" y="3746125"/>
            <a:ext cx="191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7" name="Google Shape;3167;p17"/>
          <p:cNvSpPr txBox="1">
            <a:spLocks noGrp="1"/>
          </p:cNvSpPr>
          <p:nvPr>
            <p:ph type="ctrTitle" idx="8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9" name="Google Shape;3169;p18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170" name="Google Shape;3170;p18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8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8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8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8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8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8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8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8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8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8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8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8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8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8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8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8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8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8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8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8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8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8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8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8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8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8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8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8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8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8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8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8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8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8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8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8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8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8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8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8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8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8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8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8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8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8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8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8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8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8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8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8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8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8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8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8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8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8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8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8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8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8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8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8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8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8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8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8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8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8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8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8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8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8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8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8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8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8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8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8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8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8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8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8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8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8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8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8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8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8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8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8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8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8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8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8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8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8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8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8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8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8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8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8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8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8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8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8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8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8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8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8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8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8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8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8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8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8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8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8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8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8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8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8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8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8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8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8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8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8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8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8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8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8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8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8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8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8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8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8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8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8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8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8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8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8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8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8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8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8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8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8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8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8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8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8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9" name="Google Shape;3389;p18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18"/>
          <p:cNvSpPr txBox="1">
            <a:spLocks noGrp="1"/>
          </p:cNvSpPr>
          <p:nvPr>
            <p:ph type="title"/>
          </p:nvPr>
        </p:nvSpPr>
        <p:spPr>
          <a:xfrm>
            <a:off x="9178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1" name="Google Shape;3391;p18"/>
          <p:cNvSpPr txBox="1">
            <a:spLocks noGrp="1"/>
          </p:cNvSpPr>
          <p:nvPr>
            <p:ph type="subTitle" idx="1"/>
          </p:nvPr>
        </p:nvSpPr>
        <p:spPr>
          <a:xfrm>
            <a:off x="917819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2" name="Google Shape;3392;p18"/>
          <p:cNvSpPr txBox="1">
            <a:spLocks noGrp="1"/>
          </p:cNvSpPr>
          <p:nvPr>
            <p:ph type="title" idx="2"/>
          </p:nvPr>
        </p:nvSpPr>
        <p:spPr>
          <a:xfrm>
            <a:off x="3617149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3" name="Google Shape;3393;p18"/>
          <p:cNvSpPr txBox="1">
            <a:spLocks noGrp="1"/>
          </p:cNvSpPr>
          <p:nvPr>
            <p:ph type="subTitle" idx="3"/>
          </p:nvPr>
        </p:nvSpPr>
        <p:spPr>
          <a:xfrm>
            <a:off x="3617143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4" name="Google Shape;3394;p18"/>
          <p:cNvSpPr txBox="1">
            <a:spLocks noGrp="1"/>
          </p:cNvSpPr>
          <p:nvPr>
            <p:ph type="title" idx="4"/>
          </p:nvPr>
        </p:nvSpPr>
        <p:spPr>
          <a:xfrm>
            <a:off x="9178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5" name="Google Shape;3395;p18"/>
          <p:cNvSpPr txBox="1">
            <a:spLocks noGrp="1"/>
          </p:cNvSpPr>
          <p:nvPr>
            <p:ph type="subTitle" idx="5"/>
          </p:nvPr>
        </p:nvSpPr>
        <p:spPr>
          <a:xfrm>
            <a:off x="917819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6" name="Google Shape;3396;p18"/>
          <p:cNvSpPr txBox="1">
            <a:spLocks noGrp="1"/>
          </p:cNvSpPr>
          <p:nvPr>
            <p:ph type="title" idx="6"/>
          </p:nvPr>
        </p:nvSpPr>
        <p:spPr>
          <a:xfrm>
            <a:off x="3617149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7" name="Google Shape;3397;p18"/>
          <p:cNvSpPr txBox="1">
            <a:spLocks noGrp="1"/>
          </p:cNvSpPr>
          <p:nvPr>
            <p:ph type="subTitle" idx="7"/>
          </p:nvPr>
        </p:nvSpPr>
        <p:spPr>
          <a:xfrm>
            <a:off x="3617143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8" name="Google Shape;3398;p18"/>
          <p:cNvSpPr txBox="1">
            <a:spLocks noGrp="1"/>
          </p:cNvSpPr>
          <p:nvPr>
            <p:ph type="title" idx="8"/>
          </p:nvPr>
        </p:nvSpPr>
        <p:spPr>
          <a:xfrm>
            <a:off x="63164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9" name="Google Shape;3399;p18"/>
          <p:cNvSpPr txBox="1">
            <a:spLocks noGrp="1"/>
          </p:cNvSpPr>
          <p:nvPr>
            <p:ph type="subTitle" idx="9"/>
          </p:nvPr>
        </p:nvSpPr>
        <p:spPr>
          <a:xfrm>
            <a:off x="6316418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0" name="Google Shape;3400;p18"/>
          <p:cNvSpPr txBox="1">
            <a:spLocks noGrp="1"/>
          </p:cNvSpPr>
          <p:nvPr>
            <p:ph type="title" idx="13"/>
          </p:nvPr>
        </p:nvSpPr>
        <p:spPr>
          <a:xfrm>
            <a:off x="63164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01" name="Google Shape;3401;p18"/>
          <p:cNvSpPr txBox="1">
            <a:spLocks noGrp="1"/>
          </p:cNvSpPr>
          <p:nvPr>
            <p:ph type="subTitle" idx="14"/>
          </p:nvPr>
        </p:nvSpPr>
        <p:spPr>
          <a:xfrm>
            <a:off x="6316418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2" name="Google Shape;3402;p18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7" name="Google Shape;3857;p22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3858" name="Google Shape;3858;p22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35" name="Google Shape;235;p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"/>
          <p:cNvSpPr txBox="1">
            <a:spLocks noGrp="1"/>
          </p:cNvSpPr>
          <p:nvPr>
            <p:ph type="title"/>
          </p:nvPr>
        </p:nvSpPr>
        <p:spPr>
          <a:xfrm>
            <a:off x="991625" y="2394300"/>
            <a:ext cx="7160700" cy="8418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5" name="Google Shape;455;p3"/>
          <p:cNvSpPr txBox="1">
            <a:spLocks noGrp="1"/>
          </p:cNvSpPr>
          <p:nvPr>
            <p:ph type="title" idx="2" hasCustomPrompt="1"/>
          </p:nvPr>
        </p:nvSpPr>
        <p:spPr>
          <a:xfrm>
            <a:off x="2668500" y="911150"/>
            <a:ext cx="3807000" cy="11364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"/>
          <p:cNvSpPr txBox="1">
            <a:spLocks noGrp="1"/>
          </p:cNvSpPr>
          <p:nvPr>
            <p:ph type="subTitle" idx="1"/>
          </p:nvPr>
        </p:nvSpPr>
        <p:spPr>
          <a:xfrm>
            <a:off x="1967100" y="3582875"/>
            <a:ext cx="5209800" cy="6495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459" name="Google Shape;459;p4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4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B36"/>
              </a:buClr>
              <a:buSzPts val="1200"/>
              <a:buFont typeface="Zilla Slab"/>
              <a:buAutoNum type="arabicPeriod"/>
              <a:defRPr sz="1200">
                <a:solidFill>
                  <a:srgbClr val="00222F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rabicPeriod"/>
              <a:defRPr>
                <a:solidFill>
                  <a:srgbClr val="00222F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22F"/>
              </a:buClr>
              <a:buSzPts val="1200"/>
              <a:buFont typeface="Roboto Condensed Light"/>
              <a:buAutoNum type="alphaLcPeriod"/>
              <a:defRPr>
                <a:solidFill>
                  <a:srgbClr val="00222F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22F"/>
              </a:buClr>
              <a:buSzPts val="1200"/>
              <a:buFont typeface="Roboto Condensed Light"/>
              <a:buAutoNum type="romanLcPeriod"/>
              <a:defRPr>
                <a:solidFill>
                  <a:srgbClr val="00222F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4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5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682" name="Google Shape;682;p5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5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"/>
          <p:cNvSpPr txBox="1">
            <a:spLocks noGrp="1"/>
          </p:cNvSpPr>
          <p:nvPr>
            <p:ph type="subTitle" idx="1"/>
          </p:nvPr>
        </p:nvSpPr>
        <p:spPr>
          <a:xfrm>
            <a:off x="1290750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3" name="Google Shape;903;p5"/>
          <p:cNvSpPr txBox="1">
            <a:spLocks noGrp="1"/>
          </p:cNvSpPr>
          <p:nvPr>
            <p:ph type="subTitle" idx="2"/>
          </p:nvPr>
        </p:nvSpPr>
        <p:spPr>
          <a:xfrm>
            <a:off x="4945625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18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4" name="Google Shape;904;p5"/>
          <p:cNvSpPr txBox="1">
            <a:spLocks noGrp="1"/>
          </p:cNvSpPr>
          <p:nvPr>
            <p:ph type="subTitle" idx="3"/>
          </p:nvPr>
        </p:nvSpPr>
        <p:spPr>
          <a:xfrm>
            <a:off x="1290750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5"/>
          <p:cNvSpPr txBox="1">
            <a:spLocks noGrp="1"/>
          </p:cNvSpPr>
          <p:nvPr>
            <p:ph type="subTitle" idx="4"/>
          </p:nvPr>
        </p:nvSpPr>
        <p:spPr>
          <a:xfrm>
            <a:off x="4945625" y="3390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5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7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132" name="Google Shape;1132;p7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7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"/>
          <p:cNvSpPr txBox="1">
            <a:spLocks noGrp="1"/>
          </p:cNvSpPr>
          <p:nvPr>
            <p:ph type="subTitle" idx="1"/>
          </p:nvPr>
        </p:nvSpPr>
        <p:spPr>
          <a:xfrm>
            <a:off x="720000" y="1530775"/>
            <a:ext cx="3391500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3" name="Google Shape;1353;p7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8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356" name="Google Shape;1356;p8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8"/>
          <p:cNvSpPr txBox="1">
            <a:spLocks noGrp="1"/>
          </p:cNvSpPr>
          <p:nvPr>
            <p:ph type="title"/>
          </p:nvPr>
        </p:nvSpPr>
        <p:spPr>
          <a:xfrm>
            <a:off x="950200" y="1307100"/>
            <a:ext cx="7243500" cy="25293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71450" dir="852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9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1578" name="Google Shape;1578;p9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7" name="Google Shape;1797;p9"/>
          <p:cNvSpPr txBox="1">
            <a:spLocks noGrp="1"/>
          </p:cNvSpPr>
          <p:nvPr>
            <p:ph type="title"/>
          </p:nvPr>
        </p:nvSpPr>
        <p:spPr>
          <a:xfrm>
            <a:off x="4808275" y="1152138"/>
            <a:ext cx="359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8" name="Google Shape;1798;p9"/>
          <p:cNvSpPr txBox="1">
            <a:spLocks noGrp="1"/>
          </p:cNvSpPr>
          <p:nvPr>
            <p:ph type="subTitle" idx="1"/>
          </p:nvPr>
        </p:nvSpPr>
        <p:spPr>
          <a:xfrm>
            <a:off x="4808275" y="2133463"/>
            <a:ext cx="3596100" cy="18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13"/>
          <p:cNvGrpSpPr/>
          <p:nvPr/>
        </p:nvGrpSpPr>
        <p:grpSpPr>
          <a:xfrm>
            <a:off x="-180808" y="-962358"/>
            <a:ext cx="9629148" cy="6843611"/>
            <a:chOff x="-700375" y="-1647525"/>
            <a:chExt cx="9020279" cy="6410877"/>
          </a:xfrm>
        </p:grpSpPr>
        <p:sp>
          <p:nvSpPr>
            <p:cNvPr id="2027" name="Google Shape;2027;p13"/>
            <p:cNvSpPr/>
            <p:nvPr/>
          </p:nvSpPr>
          <p:spPr>
            <a:xfrm>
              <a:off x="5969639" y="1568890"/>
              <a:ext cx="779463" cy="2711573"/>
            </a:xfrm>
            <a:custGeom>
              <a:avLst/>
              <a:gdLst/>
              <a:ahLst/>
              <a:cxnLst/>
              <a:rect l="l" t="t" r="r" b="b"/>
              <a:pathLst>
                <a:path w="12837" h="44657" extrusionOk="0">
                  <a:moveTo>
                    <a:pt x="1" y="0"/>
                  </a:moveTo>
                  <a:lnTo>
                    <a:pt x="1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7942469" y="-761329"/>
              <a:ext cx="377436" cy="4982562"/>
            </a:xfrm>
            <a:custGeom>
              <a:avLst/>
              <a:gdLst/>
              <a:ahLst/>
              <a:cxnLst/>
              <a:rect l="l" t="t" r="r" b="b"/>
              <a:pathLst>
                <a:path w="6216" h="82058" extrusionOk="0">
                  <a:moveTo>
                    <a:pt x="6215" y="1"/>
                  </a:moveTo>
                  <a:lnTo>
                    <a:pt x="1" y="31"/>
                  </a:lnTo>
                  <a:lnTo>
                    <a:pt x="1" y="82057"/>
                  </a:lnTo>
                  <a:lnTo>
                    <a:pt x="6215" y="82057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6286047" y="2043046"/>
              <a:ext cx="1744668" cy="1770899"/>
            </a:xfrm>
            <a:custGeom>
              <a:avLst/>
              <a:gdLst/>
              <a:ahLst/>
              <a:cxnLst/>
              <a:rect l="l" t="t" r="r" b="b"/>
              <a:pathLst>
                <a:path w="28733" h="29165" extrusionOk="0">
                  <a:moveTo>
                    <a:pt x="28733" y="1"/>
                  </a:moveTo>
                  <a:lnTo>
                    <a:pt x="1" y="9998"/>
                  </a:lnTo>
                  <a:lnTo>
                    <a:pt x="1" y="29164"/>
                  </a:lnTo>
                  <a:lnTo>
                    <a:pt x="28733" y="26158"/>
                  </a:lnTo>
                  <a:lnTo>
                    <a:pt x="28733" y="1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6286047" y="-747606"/>
              <a:ext cx="1744668" cy="4945948"/>
            </a:xfrm>
            <a:custGeom>
              <a:avLst/>
              <a:gdLst/>
              <a:ahLst/>
              <a:cxnLst/>
              <a:rect l="l" t="t" r="r" b="b"/>
              <a:pathLst>
                <a:path w="28733" h="81455" extrusionOk="0">
                  <a:moveTo>
                    <a:pt x="4544" y="1"/>
                  </a:moveTo>
                  <a:lnTo>
                    <a:pt x="1" y="4626"/>
                  </a:lnTo>
                  <a:lnTo>
                    <a:pt x="1" y="81455"/>
                  </a:lnTo>
                  <a:lnTo>
                    <a:pt x="28733" y="81455"/>
                  </a:lnTo>
                  <a:lnTo>
                    <a:pt x="28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6365893" y="2905137"/>
              <a:ext cx="694394" cy="1302323"/>
            </a:xfrm>
            <a:custGeom>
              <a:avLst/>
              <a:gdLst/>
              <a:ahLst/>
              <a:cxnLst/>
              <a:rect l="l" t="t" r="r" b="b"/>
              <a:pathLst>
                <a:path w="11436" h="21448" extrusionOk="0">
                  <a:moveTo>
                    <a:pt x="11436" y="1"/>
                  </a:moveTo>
                  <a:lnTo>
                    <a:pt x="0" y="2980"/>
                  </a:lnTo>
                  <a:lnTo>
                    <a:pt x="0" y="21447"/>
                  </a:lnTo>
                  <a:lnTo>
                    <a:pt x="1147" y="21447"/>
                  </a:lnTo>
                  <a:lnTo>
                    <a:pt x="1147" y="4801"/>
                  </a:lnTo>
                  <a:lnTo>
                    <a:pt x="4760" y="3956"/>
                  </a:lnTo>
                  <a:lnTo>
                    <a:pt x="4760" y="21447"/>
                  </a:lnTo>
                  <a:lnTo>
                    <a:pt x="6239" y="21447"/>
                  </a:lnTo>
                  <a:lnTo>
                    <a:pt x="6239" y="3610"/>
                  </a:lnTo>
                  <a:lnTo>
                    <a:pt x="10347" y="2651"/>
                  </a:lnTo>
                  <a:lnTo>
                    <a:pt x="10347" y="21447"/>
                  </a:lnTo>
                  <a:lnTo>
                    <a:pt x="11436" y="2144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6435538" y="3145281"/>
              <a:ext cx="219381" cy="1062175"/>
            </a:xfrm>
            <a:custGeom>
              <a:avLst/>
              <a:gdLst/>
              <a:ahLst/>
              <a:cxnLst/>
              <a:rect l="l" t="t" r="r" b="b"/>
              <a:pathLst>
                <a:path w="3613" h="17493" extrusionOk="0">
                  <a:moveTo>
                    <a:pt x="3613" y="1"/>
                  </a:moveTo>
                  <a:lnTo>
                    <a:pt x="0" y="846"/>
                  </a:lnTo>
                  <a:lnTo>
                    <a:pt x="0" y="17492"/>
                  </a:lnTo>
                  <a:lnTo>
                    <a:pt x="3613" y="1749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6744660" y="3066042"/>
              <a:ext cx="249559" cy="1141415"/>
            </a:xfrm>
            <a:custGeom>
              <a:avLst/>
              <a:gdLst/>
              <a:ahLst/>
              <a:cxnLst/>
              <a:rect l="l" t="t" r="r" b="b"/>
              <a:pathLst>
                <a:path w="4110" h="18798" extrusionOk="0">
                  <a:moveTo>
                    <a:pt x="4109" y="1"/>
                  </a:moveTo>
                  <a:lnTo>
                    <a:pt x="1" y="960"/>
                  </a:lnTo>
                  <a:lnTo>
                    <a:pt x="1" y="18797"/>
                  </a:lnTo>
                  <a:lnTo>
                    <a:pt x="4109" y="18797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223226" y="-747606"/>
              <a:ext cx="1271963" cy="4941394"/>
            </a:xfrm>
            <a:custGeom>
              <a:avLst/>
              <a:gdLst/>
              <a:ahLst/>
              <a:cxnLst/>
              <a:rect l="l" t="t" r="r" b="b"/>
              <a:pathLst>
                <a:path w="20948" h="81380" extrusionOk="0">
                  <a:moveTo>
                    <a:pt x="39" y="1"/>
                  </a:moveTo>
                  <a:lnTo>
                    <a:pt x="1" y="81379"/>
                  </a:lnTo>
                  <a:lnTo>
                    <a:pt x="20794" y="81379"/>
                  </a:lnTo>
                  <a:lnTo>
                    <a:pt x="20948" y="11316"/>
                  </a:lnTo>
                  <a:lnTo>
                    <a:pt x="10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-249049" y="-747606"/>
              <a:ext cx="474648" cy="4941394"/>
            </a:xfrm>
            <a:custGeom>
              <a:avLst/>
              <a:gdLst/>
              <a:ahLst/>
              <a:cxnLst/>
              <a:rect l="l" t="t" r="r" b="b"/>
              <a:pathLst>
                <a:path w="7817" h="81380" extrusionOk="0">
                  <a:moveTo>
                    <a:pt x="1" y="1"/>
                  </a:moveTo>
                  <a:lnTo>
                    <a:pt x="1" y="81379"/>
                  </a:lnTo>
                  <a:lnTo>
                    <a:pt x="7779" y="81379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6365893" y="-822412"/>
              <a:ext cx="694394" cy="3343729"/>
            </a:xfrm>
            <a:custGeom>
              <a:avLst/>
              <a:gdLst/>
              <a:ahLst/>
              <a:cxnLst/>
              <a:rect l="l" t="t" r="r" b="b"/>
              <a:pathLst>
                <a:path w="11436" h="55068" extrusionOk="0">
                  <a:moveTo>
                    <a:pt x="11436" y="0"/>
                  </a:moveTo>
                  <a:lnTo>
                    <a:pt x="0" y="10867"/>
                  </a:lnTo>
                  <a:lnTo>
                    <a:pt x="0" y="55067"/>
                  </a:lnTo>
                  <a:lnTo>
                    <a:pt x="11436" y="50712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6435538" y="-302535"/>
              <a:ext cx="219381" cy="2716370"/>
            </a:xfrm>
            <a:custGeom>
              <a:avLst/>
              <a:gdLst/>
              <a:ahLst/>
              <a:cxnLst/>
              <a:rect l="l" t="t" r="r" b="b"/>
              <a:pathLst>
                <a:path w="3613" h="44736" extrusionOk="0">
                  <a:moveTo>
                    <a:pt x="3613" y="0"/>
                  </a:moveTo>
                  <a:lnTo>
                    <a:pt x="0" y="3336"/>
                  </a:lnTo>
                  <a:lnTo>
                    <a:pt x="0" y="44735"/>
                  </a:lnTo>
                  <a:lnTo>
                    <a:pt x="3613" y="43300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6744660" y="-615846"/>
              <a:ext cx="249559" cy="2906849"/>
            </a:xfrm>
            <a:custGeom>
              <a:avLst/>
              <a:gdLst/>
              <a:ahLst/>
              <a:cxnLst/>
              <a:rect l="l" t="t" r="r" b="b"/>
              <a:pathLst>
                <a:path w="4110" h="47873" extrusionOk="0">
                  <a:moveTo>
                    <a:pt x="4109" y="1"/>
                  </a:moveTo>
                  <a:lnTo>
                    <a:pt x="1" y="3795"/>
                  </a:lnTo>
                  <a:lnTo>
                    <a:pt x="1" y="47872"/>
                  </a:lnTo>
                  <a:lnTo>
                    <a:pt x="4109" y="46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6085248" y="1980870"/>
              <a:ext cx="1984937" cy="944135"/>
            </a:xfrm>
            <a:custGeom>
              <a:avLst/>
              <a:gdLst/>
              <a:ahLst/>
              <a:cxnLst/>
              <a:rect l="l" t="t" r="r" b="b"/>
              <a:pathLst>
                <a:path w="32690" h="15549" extrusionOk="0">
                  <a:moveTo>
                    <a:pt x="32690" y="1"/>
                  </a:moveTo>
                  <a:lnTo>
                    <a:pt x="114" y="11584"/>
                  </a:lnTo>
                  <a:lnTo>
                    <a:pt x="0" y="14456"/>
                  </a:lnTo>
                  <a:lnTo>
                    <a:pt x="3102" y="15548"/>
                  </a:lnTo>
                  <a:lnTo>
                    <a:pt x="32690" y="7636"/>
                  </a:lnTo>
                  <a:lnTo>
                    <a:pt x="32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6085248" y="1892159"/>
              <a:ext cx="1984937" cy="959619"/>
            </a:xfrm>
            <a:custGeom>
              <a:avLst/>
              <a:gdLst/>
              <a:ahLst/>
              <a:cxnLst/>
              <a:rect l="l" t="t" r="r" b="b"/>
              <a:pathLst>
                <a:path w="32690" h="15804" extrusionOk="0">
                  <a:moveTo>
                    <a:pt x="32690" y="0"/>
                  </a:moveTo>
                  <a:lnTo>
                    <a:pt x="0" y="13161"/>
                  </a:lnTo>
                  <a:lnTo>
                    <a:pt x="0" y="15804"/>
                  </a:lnTo>
                  <a:lnTo>
                    <a:pt x="32690" y="3900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-531575" y="-1000380"/>
              <a:ext cx="282591" cy="5194171"/>
            </a:xfrm>
            <a:custGeom>
              <a:avLst/>
              <a:gdLst/>
              <a:ahLst/>
              <a:cxnLst/>
              <a:rect l="l" t="t" r="r" b="b"/>
              <a:pathLst>
                <a:path w="4654" h="85543" extrusionOk="0">
                  <a:moveTo>
                    <a:pt x="4654" y="0"/>
                  </a:moveTo>
                  <a:lnTo>
                    <a:pt x="1" y="10542"/>
                  </a:lnTo>
                  <a:lnTo>
                    <a:pt x="1" y="85542"/>
                  </a:lnTo>
                  <a:lnTo>
                    <a:pt x="4654" y="8554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7616" y="-752160"/>
              <a:ext cx="1411376" cy="4938236"/>
            </a:xfrm>
            <a:custGeom>
              <a:avLst/>
              <a:gdLst/>
              <a:ahLst/>
              <a:cxnLst/>
              <a:rect l="l" t="t" r="r" b="b"/>
              <a:pathLst>
                <a:path w="23244" h="81328" extrusionOk="0">
                  <a:moveTo>
                    <a:pt x="0" y="0"/>
                  </a:moveTo>
                  <a:lnTo>
                    <a:pt x="0" y="81328"/>
                  </a:lnTo>
                  <a:lnTo>
                    <a:pt x="23244" y="8132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1797616" y="-672740"/>
              <a:ext cx="1411376" cy="108142"/>
            </a:xfrm>
            <a:custGeom>
              <a:avLst/>
              <a:gdLst/>
              <a:ahLst/>
              <a:cxnLst/>
              <a:rect l="l" t="t" r="r" b="b"/>
              <a:pathLst>
                <a:path w="23244" h="1781" extrusionOk="0">
                  <a:moveTo>
                    <a:pt x="0" y="0"/>
                  </a:moveTo>
                  <a:lnTo>
                    <a:pt x="0" y="1780"/>
                  </a:lnTo>
                  <a:lnTo>
                    <a:pt x="23244" y="1780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1949354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200489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451624" y="-492707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2702516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2953651" y="-492707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1949354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2200489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2451624" y="-78238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2702516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2953651" y="-78238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1949354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2200489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2451624" y="375212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2702516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953651" y="375212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1949354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200489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2451624" y="789681"/>
              <a:ext cx="103345" cy="166859"/>
            </a:xfrm>
            <a:custGeom>
              <a:avLst/>
              <a:gdLst/>
              <a:ahLst/>
              <a:cxnLst/>
              <a:rect l="l" t="t" r="r" b="b"/>
              <a:pathLst>
                <a:path w="1702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2702516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2953651" y="789681"/>
              <a:ext cx="103588" cy="166859"/>
            </a:xfrm>
            <a:custGeom>
              <a:avLst/>
              <a:gdLst/>
              <a:ahLst/>
              <a:cxnLst/>
              <a:rect l="l" t="t" r="r" b="b"/>
              <a:pathLst>
                <a:path w="1706" h="2748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1949354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2200489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2451624" y="12042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2702516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2953651" y="12042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1949354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2200489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2451624" y="1657662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702516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953651" y="1657662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1949354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200489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2451624" y="207213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2702516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2953651" y="207213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1949354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2200489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2451624" y="2486721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2702516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2953651" y="2486721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949354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2200489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2451624" y="2940111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2" y="2746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702516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0"/>
                  </a:moveTo>
                  <a:lnTo>
                    <a:pt x="1" y="2746"/>
                  </a:lnTo>
                  <a:lnTo>
                    <a:pt x="1706" y="2746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953651" y="2940111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1705" y="2746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1949354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2200489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2451624" y="3354580"/>
              <a:ext cx="103345" cy="166798"/>
            </a:xfrm>
            <a:custGeom>
              <a:avLst/>
              <a:gdLst/>
              <a:ahLst/>
              <a:cxnLst/>
              <a:rect l="l" t="t" r="r" b="b"/>
              <a:pathLst>
                <a:path w="1702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2" y="274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2702516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1" y="1"/>
                  </a:moveTo>
                  <a:lnTo>
                    <a:pt x="1" y="2747"/>
                  </a:lnTo>
                  <a:lnTo>
                    <a:pt x="1706" y="2747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2953651" y="3354580"/>
              <a:ext cx="103588" cy="166798"/>
            </a:xfrm>
            <a:custGeom>
              <a:avLst/>
              <a:gdLst/>
              <a:ahLst/>
              <a:cxnLst/>
              <a:rect l="l" t="t" r="r" b="b"/>
              <a:pathLst>
                <a:path w="1706" h="2747" extrusionOk="0">
                  <a:moveTo>
                    <a:pt x="0" y="1"/>
                  </a:moveTo>
                  <a:lnTo>
                    <a:pt x="0" y="2747"/>
                  </a:lnTo>
                  <a:lnTo>
                    <a:pt x="1705" y="2747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1949354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2200489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2451624" y="3769170"/>
              <a:ext cx="103345" cy="166737"/>
            </a:xfrm>
            <a:custGeom>
              <a:avLst/>
              <a:gdLst/>
              <a:ahLst/>
              <a:cxnLst/>
              <a:rect l="l" t="t" r="r" b="b"/>
              <a:pathLst>
                <a:path w="1702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2" y="274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2702516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1" y="0"/>
                  </a:moveTo>
                  <a:lnTo>
                    <a:pt x="1" y="2745"/>
                  </a:lnTo>
                  <a:lnTo>
                    <a:pt x="1706" y="2745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2953651" y="3769170"/>
              <a:ext cx="103588" cy="166737"/>
            </a:xfrm>
            <a:custGeom>
              <a:avLst/>
              <a:gdLst/>
              <a:ahLst/>
              <a:cxnLst/>
              <a:rect l="l" t="t" r="r" b="b"/>
              <a:pathLst>
                <a:path w="1706" h="2746" extrusionOk="0">
                  <a:moveTo>
                    <a:pt x="0" y="0"/>
                  </a:moveTo>
                  <a:lnTo>
                    <a:pt x="0" y="2745"/>
                  </a:lnTo>
                  <a:lnTo>
                    <a:pt x="1705" y="2745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08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2863604" y="-325790"/>
              <a:ext cx="2310578" cy="4547017"/>
            </a:xfrm>
            <a:custGeom>
              <a:avLst/>
              <a:gdLst/>
              <a:ahLst/>
              <a:cxnLst/>
              <a:rect l="l" t="t" r="r" b="b"/>
              <a:pathLst>
                <a:path w="38053" h="74885" extrusionOk="0">
                  <a:moveTo>
                    <a:pt x="1" y="0"/>
                  </a:moveTo>
                  <a:lnTo>
                    <a:pt x="1" y="74884"/>
                  </a:lnTo>
                  <a:lnTo>
                    <a:pt x="38053" y="74884"/>
                  </a:lnTo>
                  <a:lnTo>
                    <a:pt x="3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3003744" y="1269909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3003744" y="552087"/>
              <a:ext cx="2091622" cy="280284"/>
            </a:xfrm>
            <a:custGeom>
              <a:avLst/>
              <a:gdLst/>
              <a:ahLst/>
              <a:cxnLst/>
              <a:rect l="l" t="t" r="r" b="b"/>
              <a:pathLst>
                <a:path w="34447" h="4616" extrusionOk="0">
                  <a:moveTo>
                    <a:pt x="1" y="1"/>
                  </a:moveTo>
                  <a:lnTo>
                    <a:pt x="1" y="4616"/>
                  </a:lnTo>
                  <a:lnTo>
                    <a:pt x="34446" y="4616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3003744" y="2048632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3"/>
                  </a:lnTo>
                  <a:lnTo>
                    <a:pt x="34446" y="4613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3003744" y="2827598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1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3003744" y="3606564"/>
              <a:ext cx="2091622" cy="280101"/>
            </a:xfrm>
            <a:custGeom>
              <a:avLst/>
              <a:gdLst/>
              <a:ahLst/>
              <a:cxnLst/>
              <a:rect l="l" t="t" r="r" b="b"/>
              <a:pathLst>
                <a:path w="34447" h="4613" extrusionOk="0">
                  <a:moveTo>
                    <a:pt x="1" y="0"/>
                  </a:moveTo>
                  <a:lnTo>
                    <a:pt x="1" y="4612"/>
                  </a:lnTo>
                  <a:lnTo>
                    <a:pt x="34446" y="4612"/>
                  </a:lnTo>
                  <a:lnTo>
                    <a:pt x="34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2939503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680400" y="1010274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4421297" y="1010274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2939503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3680400" y="1762827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52" y="6341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421297" y="1762827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0"/>
                  </a:moveTo>
                  <a:lnTo>
                    <a:pt x="1" y="6341"/>
                  </a:lnTo>
                  <a:lnTo>
                    <a:pt x="11149" y="6341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2939503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3680400" y="2515623"/>
              <a:ext cx="677149" cy="385026"/>
            </a:xfrm>
            <a:custGeom>
              <a:avLst/>
              <a:gdLst/>
              <a:ahLst/>
              <a:cxnLst/>
              <a:rect l="l" t="t" r="r" b="b"/>
              <a:pathLst>
                <a:path w="11152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52" y="6340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4421297" y="2515623"/>
              <a:ext cx="676967" cy="385026"/>
            </a:xfrm>
            <a:custGeom>
              <a:avLst/>
              <a:gdLst/>
              <a:ahLst/>
              <a:cxnLst/>
              <a:rect l="l" t="t" r="r" b="b"/>
              <a:pathLst>
                <a:path w="11149" h="6341" extrusionOk="0">
                  <a:moveTo>
                    <a:pt x="1" y="0"/>
                  </a:moveTo>
                  <a:lnTo>
                    <a:pt x="1" y="6340"/>
                  </a:lnTo>
                  <a:lnTo>
                    <a:pt x="11149" y="6340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2939503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3680400" y="3268116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4421297" y="3268116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939503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3680400" y="4020669"/>
              <a:ext cx="677149" cy="385268"/>
            </a:xfrm>
            <a:custGeom>
              <a:avLst/>
              <a:gdLst/>
              <a:ahLst/>
              <a:cxnLst/>
              <a:rect l="l" t="t" r="r" b="b"/>
              <a:pathLst>
                <a:path w="11152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52" y="6345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4421297" y="4020669"/>
              <a:ext cx="676967" cy="385268"/>
            </a:xfrm>
            <a:custGeom>
              <a:avLst/>
              <a:gdLst/>
              <a:ahLst/>
              <a:cxnLst/>
              <a:rect l="l" t="t" r="r" b="b"/>
              <a:pathLst>
                <a:path w="11149" h="6345" extrusionOk="0">
                  <a:moveTo>
                    <a:pt x="1" y="0"/>
                  </a:moveTo>
                  <a:lnTo>
                    <a:pt x="1" y="6345"/>
                  </a:lnTo>
                  <a:lnTo>
                    <a:pt x="11149" y="6345"/>
                  </a:lnTo>
                  <a:lnTo>
                    <a:pt x="11149" y="0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2939503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80400" y="257478"/>
              <a:ext cx="677149" cy="385086"/>
            </a:xfrm>
            <a:custGeom>
              <a:avLst/>
              <a:gdLst/>
              <a:ahLst/>
              <a:cxnLst/>
              <a:rect l="l" t="t" r="r" b="b"/>
              <a:pathLst>
                <a:path w="11152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52" y="6342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4421297" y="257478"/>
              <a:ext cx="676967" cy="385086"/>
            </a:xfrm>
            <a:custGeom>
              <a:avLst/>
              <a:gdLst/>
              <a:ahLst/>
              <a:cxnLst/>
              <a:rect l="l" t="t" r="r" b="b"/>
              <a:pathLst>
                <a:path w="11149" h="6342" extrusionOk="0">
                  <a:moveTo>
                    <a:pt x="1" y="1"/>
                  </a:moveTo>
                  <a:lnTo>
                    <a:pt x="1" y="6342"/>
                  </a:lnTo>
                  <a:lnTo>
                    <a:pt x="11149" y="6342"/>
                  </a:lnTo>
                  <a:lnTo>
                    <a:pt x="11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3716164" y="1765985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3716164" y="1042941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466897" y="298888"/>
              <a:ext cx="349504" cy="312890"/>
            </a:xfrm>
            <a:custGeom>
              <a:avLst/>
              <a:gdLst/>
              <a:ahLst/>
              <a:cxnLst/>
              <a:rect l="l" t="t" r="r" b="b"/>
              <a:pathLst>
                <a:path w="5756" h="5153" extrusionOk="0">
                  <a:moveTo>
                    <a:pt x="0" y="1"/>
                  </a:moveTo>
                  <a:lnTo>
                    <a:pt x="0" y="5153"/>
                  </a:lnTo>
                  <a:lnTo>
                    <a:pt x="5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4473880" y="1779889"/>
              <a:ext cx="349322" cy="312951"/>
            </a:xfrm>
            <a:custGeom>
              <a:avLst/>
              <a:gdLst/>
              <a:ahLst/>
              <a:cxnLst/>
              <a:rect l="l" t="t" r="r" b="b"/>
              <a:pathLst>
                <a:path w="5753" h="5154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4453174" y="2537604"/>
              <a:ext cx="349261" cy="312951"/>
            </a:xfrm>
            <a:custGeom>
              <a:avLst/>
              <a:gdLst/>
              <a:ahLst/>
              <a:cxnLst/>
              <a:rect l="l" t="t" r="r" b="b"/>
              <a:pathLst>
                <a:path w="5752" h="5154" extrusionOk="0">
                  <a:moveTo>
                    <a:pt x="0" y="0"/>
                  </a:moveTo>
                  <a:lnTo>
                    <a:pt x="0" y="5153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3716164" y="2522059"/>
              <a:ext cx="349322" cy="312890"/>
            </a:xfrm>
            <a:custGeom>
              <a:avLst/>
              <a:gdLst/>
              <a:ahLst/>
              <a:cxnLst/>
              <a:rect l="l" t="t" r="r" b="b"/>
              <a:pathLst>
                <a:path w="5753" h="5153" extrusionOk="0">
                  <a:moveTo>
                    <a:pt x="1" y="0"/>
                  </a:moveTo>
                  <a:lnTo>
                    <a:pt x="1" y="5153"/>
                  </a:lnTo>
                  <a:lnTo>
                    <a:pt x="5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2923959" y="654399"/>
              <a:ext cx="567125" cy="1711150"/>
            </a:xfrm>
            <a:custGeom>
              <a:avLst/>
              <a:gdLst/>
              <a:ahLst/>
              <a:cxnLst/>
              <a:rect l="l" t="t" r="r" b="b"/>
              <a:pathLst>
                <a:path w="9340" h="28181" extrusionOk="0">
                  <a:moveTo>
                    <a:pt x="0" y="0"/>
                  </a:moveTo>
                  <a:lnTo>
                    <a:pt x="0" y="28181"/>
                  </a:lnTo>
                  <a:lnTo>
                    <a:pt x="9340" y="28181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951769" y="550023"/>
              <a:ext cx="567186" cy="1711211"/>
            </a:xfrm>
            <a:custGeom>
              <a:avLst/>
              <a:gdLst/>
              <a:ahLst/>
              <a:cxnLst/>
              <a:rect l="l" t="t" r="r" b="b"/>
              <a:pathLst>
                <a:path w="9341" h="28182" extrusionOk="0">
                  <a:moveTo>
                    <a:pt x="1" y="0"/>
                  </a:moveTo>
                  <a:lnTo>
                    <a:pt x="1" y="28181"/>
                  </a:lnTo>
                  <a:lnTo>
                    <a:pt x="9341" y="28181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3010788" y="608617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70"/>
                  </a:lnTo>
                  <a:lnTo>
                    <a:pt x="7222" y="3870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3010788" y="937532"/>
              <a:ext cx="438520" cy="234986"/>
            </a:xfrm>
            <a:custGeom>
              <a:avLst/>
              <a:gdLst/>
              <a:ahLst/>
              <a:cxnLst/>
              <a:rect l="l" t="t" r="r" b="b"/>
              <a:pathLst>
                <a:path w="7222" h="3870" extrusionOk="0">
                  <a:moveTo>
                    <a:pt x="1" y="1"/>
                  </a:moveTo>
                  <a:lnTo>
                    <a:pt x="1" y="3869"/>
                  </a:lnTo>
                  <a:lnTo>
                    <a:pt x="7222" y="3869"/>
                  </a:lnTo>
                  <a:lnTo>
                    <a:pt x="7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3638868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0" y="1"/>
                  </a:moveTo>
                  <a:lnTo>
                    <a:pt x="0" y="22580"/>
                  </a:lnTo>
                  <a:lnTo>
                    <a:pt x="5618" y="22580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576266" y="-234165"/>
              <a:ext cx="341186" cy="1371118"/>
            </a:xfrm>
            <a:custGeom>
              <a:avLst/>
              <a:gdLst/>
              <a:ahLst/>
              <a:cxnLst/>
              <a:rect l="l" t="t" r="r" b="b"/>
              <a:pathLst>
                <a:path w="5619" h="22581" extrusionOk="0">
                  <a:moveTo>
                    <a:pt x="1" y="1"/>
                  </a:moveTo>
                  <a:lnTo>
                    <a:pt x="1" y="22580"/>
                  </a:lnTo>
                  <a:lnTo>
                    <a:pt x="5619" y="22580"/>
                  </a:lnTo>
                  <a:lnTo>
                    <a:pt x="5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653805" y="-52433"/>
              <a:ext cx="186957" cy="199647"/>
            </a:xfrm>
            <a:custGeom>
              <a:avLst/>
              <a:gdLst/>
              <a:ahLst/>
              <a:cxnLst/>
              <a:rect l="l" t="t" r="r" b="b"/>
              <a:pathLst>
                <a:path w="3079" h="3288" extrusionOk="0">
                  <a:moveTo>
                    <a:pt x="1158" y="0"/>
                  </a:moveTo>
                  <a:cubicBezTo>
                    <a:pt x="1144" y="277"/>
                    <a:pt x="1144" y="476"/>
                    <a:pt x="1110" y="729"/>
                  </a:cubicBezTo>
                  <a:lnTo>
                    <a:pt x="148" y="729"/>
                  </a:lnTo>
                  <a:lnTo>
                    <a:pt x="148" y="1263"/>
                  </a:lnTo>
                  <a:lnTo>
                    <a:pt x="1004" y="1263"/>
                  </a:lnTo>
                  <a:cubicBezTo>
                    <a:pt x="884" y="1815"/>
                    <a:pt x="610" y="2462"/>
                    <a:pt x="1" y="2941"/>
                  </a:cubicBezTo>
                  <a:cubicBezTo>
                    <a:pt x="145" y="3024"/>
                    <a:pt x="363" y="3188"/>
                    <a:pt x="470" y="3287"/>
                  </a:cubicBezTo>
                  <a:cubicBezTo>
                    <a:pt x="1164" y="2698"/>
                    <a:pt x="1445" y="1973"/>
                    <a:pt x="1613" y="1268"/>
                  </a:cubicBezTo>
                  <a:lnTo>
                    <a:pt x="2401" y="1268"/>
                  </a:lnTo>
                  <a:cubicBezTo>
                    <a:pt x="2376" y="1911"/>
                    <a:pt x="2288" y="2442"/>
                    <a:pt x="2216" y="2586"/>
                  </a:cubicBezTo>
                  <a:cubicBezTo>
                    <a:pt x="2164" y="2692"/>
                    <a:pt x="2085" y="2722"/>
                    <a:pt x="1979" y="2722"/>
                  </a:cubicBezTo>
                  <a:cubicBezTo>
                    <a:pt x="1883" y="2722"/>
                    <a:pt x="1624" y="2685"/>
                    <a:pt x="1418" y="2640"/>
                  </a:cubicBezTo>
                  <a:lnTo>
                    <a:pt x="1418" y="2640"/>
                  </a:lnTo>
                  <a:cubicBezTo>
                    <a:pt x="1445" y="2794"/>
                    <a:pt x="1466" y="3061"/>
                    <a:pt x="1463" y="3215"/>
                  </a:cubicBezTo>
                  <a:cubicBezTo>
                    <a:pt x="1702" y="3260"/>
                    <a:pt x="1904" y="3281"/>
                    <a:pt x="2096" y="3281"/>
                  </a:cubicBezTo>
                  <a:cubicBezTo>
                    <a:pt x="2356" y="3281"/>
                    <a:pt x="2575" y="3178"/>
                    <a:pt x="2712" y="2965"/>
                  </a:cubicBezTo>
                  <a:cubicBezTo>
                    <a:pt x="2856" y="2753"/>
                    <a:pt x="2972" y="2069"/>
                    <a:pt x="3027" y="901"/>
                  </a:cubicBezTo>
                  <a:cubicBezTo>
                    <a:pt x="3054" y="887"/>
                    <a:pt x="3068" y="860"/>
                    <a:pt x="3079" y="836"/>
                  </a:cubicBezTo>
                  <a:lnTo>
                    <a:pt x="2661" y="692"/>
                  </a:lnTo>
                  <a:lnTo>
                    <a:pt x="2555" y="733"/>
                  </a:lnTo>
                  <a:lnTo>
                    <a:pt x="1712" y="733"/>
                  </a:lnTo>
                  <a:cubicBezTo>
                    <a:pt x="1744" y="524"/>
                    <a:pt x="1747" y="374"/>
                    <a:pt x="1771" y="151"/>
                  </a:cubicBezTo>
                  <a:cubicBezTo>
                    <a:pt x="1846" y="141"/>
                    <a:pt x="1883" y="106"/>
                    <a:pt x="1891" y="62"/>
                  </a:cubicBez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657570" y="226572"/>
              <a:ext cx="180278" cy="195458"/>
            </a:xfrm>
            <a:custGeom>
              <a:avLst/>
              <a:gdLst/>
              <a:ahLst/>
              <a:cxnLst/>
              <a:rect l="l" t="t" r="r" b="b"/>
              <a:pathLst>
                <a:path w="2969" h="3219" extrusionOk="0">
                  <a:moveTo>
                    <a:pt x="370" y="0"/>
                  </a:moveTo>
                  <a:lnTo>
                    <a:pt x="370" y="524"/>
                  </a:lnTo>
                  <a:lnTo>
                    <a:pt x="2520" y="524"/>
                  </a:lnTo>
                  <a:lnTo>
                    <a:pt x="2520" y="0"/>
                  </a:lnTo>
                  <a:close/>
                  <a:moveTo>
                    <a:pt x="2483" y="911"/>
                  </a:moveTo>
                  <a:lnTo>
                    <a:pt x="2417" y="952"/>
                  </a:lnTo>
                  <a:lnTo>
                    <a:pt x="0" y="952"/>
                  </a:lnTo>
                  <a:lnTo>
                    <a:pt x="0" y="1483"/>
                  </a:lnTo>
                  <a:lnTo>
                    <a:pt x="2175" y="1483"/>
                  </a:lnTo>
                  <a:cubicBezTo>
                    <a:pt x="2020" y="2044"/>
                    <a:pt x="1404" y="2554"/>
                    <a:pt x="500" y="2766"/>
                  </a:cubicBezTo>
                  <a:cubicBezTo>
                    <a:pt x="613" y="2883"/>
                    <a:pt x="784" y="3085"/>
                    <a:pt x="849" y="3218"/>
                  </a:cubicBezTo>
                  <a:cubicBezTo>
                    <a:pt x="1982" y="2889"/>
                    <a:pt x="2534" y="2342"/>
                    <a:pt x="2886" y="1192"/>
                  </a:cubicBezTo>
                  <a:cubicBezTo>
                    <a:pt x="2924" y="1178"/>
                    <a:pt x="2955" y="1151"/>
                    <a:pt x="2968" y="1123"/>
                  </a:cubicBezTo>
                  <a:lnTo>
                    <a:pt x="2483" y="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3649858" y="492825"/>
              <a:ext cx="198979" cy="201955"/>
            </a:xfrm>
            <a:custGeom>
              <a:avLst/>
              <a:gdLst/>
              <a:ahLst/>
              <a:cxnLst/>
              <a:rect l="l" t="t" r="r" b="b"/>
              <a:pathLst>
                <a:path w="3277" h="3326" extrusionOk="0">
                  <a:moveTo>
                    <a:pt x="1709" y="1"/>
                  </a:moveTo>
                  <a:lnTo>
                    <a:pt x="1716" y="730"/>
                  </a:lnTo>
                  <a:lnTo>
                    <a:pt x="199" y="730"/>
                  </a:lnTo>
                  <a:lnTo>
                    <a:pt x="199" y="1268"/>
                  </a:lnTo>
                  <a:lnTo>
                    <a:pt x="1401" y="1268"/>
                  </a:lnTo>
                  <a:cubicBezTo>
                    <a:pt x="1028" y="1717"/>
                    <a:pt x="518" y="2131"/>
                    <a:pt x="1" y="2398"/>
                  </a:cubicBezTo>
                  <a:cubicBezTo>
                    <a:pt x="148" y="2507"/>
                    <a:pt x="309" y="2689"/>
                    <a:pt x="404" y="2829"/>
                  </a:cubicBezTo>
                  <a:cubicBezTo>
                    <a:pt x="887" y="2541"/>
                    <a:pt x="1363" y="2148"/>
                    <a:pt x="1726" y="1699"/>
                  </a:cubicBezTo>
                  <a:lnTo>
                    <a:pt x="1736" y="2712"/>
                  </a:lnTo>
                  <a:cubicBezTo>
                    <a:pt x="1736" y="2812"/>
                    <a:pt x="1712" y="2812"/>
                    <a:pt x="1339" y="2812"/>
                  </a:cubicBezTo>
                  <a:cubicBezTo>
                    <a:pt x="1243" y="2812"/>
                    <a:pt x="1137" y="2812"/>
                    <a:pt x="1044" y="2809"/>
                  </a:cubicBezTo>
                  <a:lnTo>
                    <a:pt x="1044" y="2809"/>
                  </a:lnTo>
                  <a:cubicBezTo>
                    <a:pt x="1103" y="2952"/>
                    <a:pt x="1168" y="3182"/>
                    <a:pt x="1188" y="3325"/>
                  </a:cubicBezTo>
                  <a:cubicBezTo>
                    <a:pt x="1945" y="3325"/>
                    <a:pt x="2311" y="3319"/>
                    <a:pt x="2305" y="2723"/>
                  </a:cubicBezTo>
                  <a:lnTo>
                    <a:pt x="2291" y="1268"/>
                  </a:lnTo>
                  <a:lnTo>
                    <a:pt x="3277" y="1268"/>
                  </a:lnTo>
                  <a:lnTo>
                    <a:pt x="3277" y="730"/>
                  </a:lnTo>
                  <a:lnTo>
                    <a:pt x="2284" y="730"/>
                  </a:lnTo>
                  <a:lnTo>
                    <a:pt x="2277" y="110"/>
                  </a:lnTo>
                  <a:cubicBezTo>
                    <a:pt x="2359" y="100"/>
                    <a:pt x="2387" y="66"/>
                    <a:pt x="2390" y="25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3654230" y="765636"/>
              <a:ext cx="193211" cy="202501"/>
            </a:xfrm>
            <a:custGeom>
              <a:avLst/>
              <a:gdLst/>
              <a:ahLst/>
              <a:cxnLst/>
              <a:rect l="l" t="t" r="r" b="b"/>
              <a:pathLst>
                <a:path w="3182" h="3335" extrusionOk="0">
                  <a:moveTo>
                    <a:pt x="969" y="0"/>
                  </a:moveTo>
                  <a:cubicBezTo>
                    <a:pt x="825" y="609"/>
                    <a:pt x="479" y="1325"/>
                    <a:pt x="0" y="1743"/>
                  </a:cubicBezTo>
                  <a:cubicBezTo>
                    <a:pt x="158" y="1814"/>
                    <a:pt x="394" y="1934"/>
                    <a:pt x="520" y="2016"/>
                  </a:cubicBezTo>
                  <a:cubicBezTo>
                    <a:pt x="713" y="1814"/>
                    <a:pt x="894" y="1582"/>
                    <a:pt x="1048" y="1332"/>
                  </a:cubicBezTo>
                  <a:lnTo>
                    <a:pt x="1774" y="1332"/>
                  </a:lnTo>
                  <a:cubicBezTo>
                    <a:pt x="1682" y="1958"/>
                    <a:pt x="1353" y="2615"/>
                    <a:pt x="672" y="2985"/>
                  </a:cubicBezTo>
                  <a:cubicBezTo>
                    <a:pt x="819" y="3071"/>
                    <a:pt x="1059" y="3232"/>
                    <a:pt x="1178" y="3334"/>
                  </a:cubicBezTo>
                  <a:cubicBezTo>
                    <a:pt x="1928" y="2883"/>
                    <a:pt x="2233" y="2157"/>
                    <a:pt x="2369" y="1380"/>
                  </a:cubicBezTo>
                  <a:cubicBezTo>
                    <a:pt x="2407" y="1376"/>
                    <a:pt x="2442" y="1356"/>
                    <a:pt x="2451" y="1332"/>
                  </a:cubicBezTo>
                  <a:lnTo>
                    <a:pt x="3181" y="1332"/>
                  </a:lnTo>
                  <a:lnTo>
                    <a:pt x="3181" y="790"/>
                  </a:lnTo>
                  <a:lnTo>
                    <a:pt x="1322" y="790"/>
                  </a:lnTo>
                  <a:cubicBezTo>
                    <a:pt x="1414" y="575"/>
                    <a:pt x="1503" y="332"/>
                    <a:pt x="1544" y="205"/>
                  </a:cubicBezTo>
                  <a:cubicBezTo>
                    <a:pt x="1606" y="202"/>
                    <a:pt x="1647" y="174"/>
                    <a:pt x="1658" y="1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2163450" y="2828448"/>
              <a:ext cx="932720" cy="1934904"/>
            </a:xfrm>
            <a:custGeom>
              <a:avLst/>
              <a:gdLst/>
              <a:ahLst/>
              <a:cxnLst/>
              <a:rect l="l" t="t" r="r" b="b"/>
              <a:pathLst>
                <a:path w="15361" h="31866" extrusionOk="0">
                  <a:moveTo>
                    <a:pt x="1" y="1"/>
                  </a:moveTo>
                  <a:lnTo>
                    <a:pt x="1" y="31865"/>
                  </a:lnTo>
                  <a:lnTo>
                    <a:pt x="15360" y="31865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2107771" y="2717029"/>
              <a:ext cx="932659" cy="1934843"/>
            </a:xfrm>
            <a:custGeom>
              <a:avLst/>
              <a:gdLst/>
              <a:ahLst/>
              <a:cxnLst/>
              <a:rect l="l" t="t" r="r" b="b"/>
              <a:pathLst>
                <a:path w="15360" h="31865" extrusionOk="0">
                  <a:moveTo>
                    <a:pt x="0" y="0"/>
                  </a:moveTo>
                  <a:lnTo>
                    <a:pt x="0" y="31865"/>
                  </a:lnTo>
                  <a:lnTo>
                    <a:pt x="15359" y="31865"/>
                  </a:lnTo>
                  <a:lnTo>
                    <a:pt x="1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2151610" y="2779387"/>
              <a:ext cx="844919" cy="1810367"/>
            </a:xfrm>
            <a:custGeom>
              <a:avLst/>
              <a:gdLst/>
              <a:ahLst/>
              <a:cxnLst/>
              <a:rect l="l" t="t" r="r" b="b"/>
              <a:pathLst>
                <a:path w="13915" h="29815" extrusionOk="0">
                  <a:moveTo>
                    <a:pt x="0" y="0"/>
                  </a:moveTo>
                  <a:lnTo>
                    <a:pt x="0" y="29815"/>
                  </a:lnTo>
                  <a:lnTo>
                    <a:pt x="1264" y="29815"/>
                  </a:lnTo>
                  <a:lnTo>
                    <a:pt x="1264" y="1285"/>
                  </a:lnTo>
                  <a:lnTo>
                    <a:pt x="13915" y="1285"/>
                  </a:lnTo>
                  <a:lnTo>
                    <a:pt x="13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2139102" y="2769429"/>
              <a:ext cx="863013" cy="1844249"/>
            </a:xfrm>
            <a:custGeom>
              <a:avLst/>
              <a:gdLst/>
              <a:ahLst/>
              <a:cxnLst/>
              <a:rect l="l" t="t" r="r" b="b"/>
              <a:pathLst>
                <a:path w="14213" h="30373" extrusionOk="0">
                  <a:moveTo>
                    <a:pt x="13871" y="343"/>
                  </a:moveTo>
                  <a:lnTo>
                    <a:pt x="13871" y="30030"/>
                  </a:lnTo>
                  <a:lnTo>
                    <a:pt x="344" y="30030"/>
                  </a:lnTo>
                  <a:lnTo>
                    <a:pt x="344" y="343"/>
                  </a:lnTo>
                  <a:close/>
                  <a:moveTo>
                    <a:pt x="1" y="0"/>
                  </a:moveTo>
                  <a:lnTo>
                    <a:pt x="1" y="30372"/>
                  </a:lnTo>
                  <a:lnTo>
                    <a:pt x="14213" y="30372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2419564" y="2934039"/>
              <a:ext cx="281376" cy="300078"/>
            </a:xfrm>
            <a:custGeom>
              <a:avLst/>
              <a:gdLst/>
              <a:ahLst/>
              <a:cxnLst/>
              <a:rect l="l" t="t" r="r" b="b"/>
              <a:pathLst>
                <a:path w="4634" h="4942" extrusionOk="0">
                  <a:moveTo>
                    <a:pt x="1744" y="1"/>
                  </a:moveTo>
                  <a:cubicBezTo>
                    <a:pt x="1723" y="419"/>
                    <a:pt x="1723" y="713"/>
                    <a:pt x="1672" y="1097"/>
                  </a:cubicBezTo>
                  <a:lnTo>
                    <a:pt x="227" y="1097"/>
                  </a:lnTo>
                  <a:lnTo>
                    <a:pt x="227" y="1898"/>
                  </a:lnTo>
                  <a:lnTo>
                    <a:pt x="1514" y="1898"/>
                  </a:lnTo>
                  <a:cubicBezTo>
                    <a:pt x="1333" y="2726"/>
                    <a:pt x="919" y="3706"/>
                    <a:pt x="1" y="4421"/>
                  </a:cubicBezTo>
                  <a:cubicBezTo>
                    <a:pt x="220" y="4544"/>
                    <a:pt x="549" y="4794"/>
                    <a:pt x="707" y="4941"/>
                  </a:cubicBezTo>
                  <a:cubicBezTo>
                    <a:pt x="1754" y="4061"/>
                    <a:pt x="2172" y="2966"/>
                    <a:pt x="2428" y="1904"/>
                  </a:cubicBezTo>
                  <a:lnTo>
                    <a:pt x="3613" y="1904"/>
                  </a:lnTo>
                  <a:cubicBezTo>
                    <a:pt x="3578" y="2873"/>
                    <a:pt x="3442" y="3671"/>
                    <a:pt x="3336" y="3883"/>
                  </a:cubicBezTo>
                  <a:cubicBezTo>
                    <a:pt x="3257" y="4047"/>
                    <a:pt x="3137" y="4092"/>
                    <a:pt x="2979" y="4092"/>
                  </a:cubicBezTo>
                  <a:cubicBezTo>
                    <a:pt x="2832" y="4092"/>
                    <a:pt x="2445" y="4038"/>
                    <a:pt x="2134" y="3969"/>
                  </a:cubicBezTo>
                  <a:lnTo>
                    <a:pt x="2134" y="3969"/>
                  </a:lnTo>
                  <a:cubicBezTo>
                    <a:pt x="2172" y="4202"/>
                    <a:pt x="2206" y="4602"/>
                    <a:pt x="2202" y="4831"/>
                  </a:cubicBezTo>
                  <a:cubicBezTo>
                    <a:pt x="2562" y="4900"/>
                    <a:pt x="2867" y="4934"/>
                    <a:pt x="3154" y="4934"/>
                  </a:cubicBezTo>
                  <a:cubicBezTo>
                    <a:pt x="3545" y="4934"/>
                    <a:pt x="3873" y="4777"/>
                    <a:pt x="4082" y="4462"/>
                  </a:cubicBezTo>
                  <a:cubicBezTo>
                    <a:pt x="4294" y="4140"/>
                    <a:pt x="4469" y="3110"/>
                    <a:pt x="4555" y="1356"/>
                  </a:cubicBezTo>
                  <a:cubicBezTo>
                    <a:pt x="4596" y="1333"/>
                    <a:pt x="4616" y="1295"/>
                    <a:pt x="4633" y="1254"/>
                  </a:cubicBezTo>
                  <a:lnTo>
                    <a:pt x="4003" y="1038"/>
                  </a:lnTo>
                  <a:lnTo>
                    <a:pt x="3842" y="1103"/>
                  </a:lnTo>
                  <a:lnTo>
                    <a:pt x="2579" y="1103"/>
                  </a:lnTo>
                  <a:cubicBezTo>
                    <a:pt x="2624" y="785"/>
                    <a:pt x="2630" y="559"/>
                    <a:pt x="2665" y="227"/>
                  </a:cubicBezTo>
                  <a:cubicBezTo>
                    <a:pt x="2777" y="209"/>
                    <a:pt x="2832" y="158"/>
                    <a:pt x="2846" y="90"/>
                  </a:cubicBezTo>
                  <a:lnTo>
                    <a:pt x="1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2425393" y="3353973"/>
              <a:ext cx="271176" cy="293824"/>
            </a:xfrm>
            <a:custGeom>
              <a:avLst/>
              <a:gdLst/>
              <a:ahLst/>
              <a:cxnLst/>
              <a:rect l="l" t="t" r="r" b="b"/>
              <a:pathLst>
                <a:path w="4466" h="4839" extrusionOk="0">
                  <a:moveTo>
                    <a:pt x="552" y="1"/>
                  </a:moveTo>
                  <a:lnTo>
                    <a:pt x="552" y="785"/>
                  </a:lnTo>
                  <a:lnTo>
                    <a:pt x="3787" y="785"/>
                  </a:lnTo>
                  <a:lnTo>
                    <a:pt x="3787" y="1"/>
                  </a:lnTo>
                  <a:close/>
                  <a:moveTo>
                    <a:pt x="3733" y="1367"/>
                  </a:moveTo>
                  <a:lnTo>
                    <a:pt x="3634" y="1428"/>
                  </a:lnTo>
                  <a:lnTo>
                    <a:pt x="1" y="1428"/>
                  </a:lnTo>
                  <a:lnTo>
                    <a:pt x="1" y="2229"/>
                  </a:lnTo>
                  <a:lnTo>
                    <a:pt x="3267" y="2229"/>
                  </a:lnTo>
                  <a:cubicBezTo>
                    <a:pt x="3038" y="3072"/>
                    <a:pt x="2110" y="3839"/>
                    <a:pt x="750" y="4160"/>
                  </a:cubicBezTo>
                  <a:cubicBezTo>
                    <a:pt x="919" y="4335"/>
                    <a:pt x="1178" y="4640"/>
                    <a:pt x="1274" y="4838"/>
                  </a:cubicBezTo>
                  <a:cubicBezTo>
                    <a:pt x="2979" y="4345"/>
                    <a:pt x="3811" y="3523"/>
                    <a:pt x="4342" y="1788"/>
                  </a:cubicBezTo>
                  <a:cubicBezTo>
                    <a:pt x="4397" y="1767"/>
                    <a:pt x="4441" y="1726"/>
                    <a:pt x="4465" y="1689"/>
                  </a:cubicBezTo>
                  <a:lnTo>
                    <a:pt x="3733" y="1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413796" y="3754598"/>
              <a:ext cx="299167" cy="303782"/>
            </a:xfrm>
            <a:custGeom>
              <a:avLst/>
              <a:gdLst/>
              <a:ahLst/>
              <a:cxnLst/>
              <a:rect l="l" t="t" r="r" b="b"/>
              <a:pathLst>
                <a:path w="4927" h="5003" extrusionOk="0">
                  <a:moveTo>
                    <a:pt x="2568" y="0"/>
                  </a:moveTo>
                  <a:lnTo>
                    <a:pt x="2578" y="1096"/>
                  </a:lnTo>
                  <a:lnTo>
                    <a:pt x="298" y="1096"/>
                  </a:lnTo>
                  <a:lnTo>
                    <a:pt x="298" y="1904"/>
                  </a:lnTo>
                  <a:lnTo>
                    <a:pt x="2106" y="1904"/>
                  </a:lnTo>
                  <a:cubicBezTo>
                    <a:pt x="1544" y="2579"/>
                    <a:pt x="777" y="3202"/>
                    <a:pt x="0" y="3602"/>
                  </a:cubicBezTo>
                  <a:cubicBezTo>
                    <a:pt x="219" y="3770"/>
                    <a:pt x="462" y="4041"/>
                    <a:pt x="609" y="4249"/>
                  </a:cubicBezTo>
                  <a:cubicBezTo>
                    <a:pt x="1332" y="3821"/>
                    <a:pt x="2047" y="3229"/>
                    <a:pt x="2595" y="2551"/>
                  </a:cubicBezTo>
                  <a:lnTo>
                    <a:pt x="2613" y="4074"/>
                  </a:lnTo>
                  <a:cubicBezTo>
                    <a:pt x="2613" y="4229"/>
                    <a:pt x="2571" y="4229"/>
                    <a:pt x="2014" y="4229"/>
                  </a:cubicBezTo>
                  <a:cubicBezTo>
                    <a:pt x="1866" y="4229"/>
                    <a:pt x="1709" y="4229"/>
                    <a:pt x="1568" y="4222"/>
                  </a:cubicBezTo>
                  <a:lnTo>
                    <a:pt x="1568" y="4222"/>
                  </a:lnTo>
                  <a:cubicBezTo>
                    <a:pt x="1657" y="4437"/>
                    <a:pt x="1753" y="4780"/>
                    <a:pt x="1788" y="5003"/>
                  </a:cubicBezTo>
                  <a:cubicBezTo>
                    <a:pt x="2924" y="5003"/>
                    <a:pt x="3475" y="4989"/>
                    <a:pt x="3465" y="4091"/>
                  </a:cubicBezTo>
                  <a:lnTo>
                    <a:pt x="3441" y="1904"/>
                  </a:lnTo>
                  <a:lnTo>
                    <a:pt x="4926" y="1904"/>
                  </a:lnTo>
                  <a:lnTo>
                    <a:pt x="4926" y="1096"/>
                  </a:lnTo>
                  <a:lnTo>
                    <a:pt x="3438" y="1096"/>
                  </a:lnTo>
                  <a:lnTo>
                    <a:pt x="3424" y="165"/>
                  </a:lnTo>
                  <a:cubicBezTo>
                    <a:pt x="3550" y="147"/>
                    <a:pt x="3588" y="96"/>
                    <a:pt x="3595" y="35"/>
                  </a:cubicBezTo>
                  <a:lnTo>
                    <a:pt x="2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20232" y="4164756"/>
              <a:ext cx="290667" cy="304814"/>
            </a:xfrm>
            <a:custGeom>
              <a:avLst/>
              <a:gdLst/>
              <a:ahLst/>
              <a:cxnLst/>
              <a:rect l="l" t="t" r="r" b="b"/>
              <a:pathLst>
                <a:path w="4787" h="5020" extrusionOk="0">
                  <a:moveTo>
                    <a:pt x="1456" y="0"/>
                  </a:moveTo>
                  <a:cubicBezTo>
                    <a:pt x="1243" y="922"/>
                    <a:pt x="723" y="1993"/>
                    <a:pt x="0" y="2627"/>
                  </a:cubicBezTo>
                  <a:cubicBezTo>
                    <a:pt x="236" y="2733"/>
                    <a:pt x="593" y="2914"/>
                    <a:pt x="784" y="3037"/>
                  </a:cubicBezTo>
                  <a:cubicBezTo>
                    <a:pt x="1072" y="2733"/>
                    <a:pt x="1342" y="2383"/>
                    <a:pt x="1575" y="2007"/>
                  </a:cubicBezTo>
                  <a:lnTo>
                    <a:pt x="2671" y="2007"/>
                  </a:lnTo>
                  <a:cubicBezTo>
                    <a:pt x="2530" y="2948"/>
                    <a:pt x="2037" y="3934"/>
                    <a:pt x="1010" y="4496"/>
                  </a:cubicBezTo>
                  <a:cubicBezTo>
                    <a:pt x="1230" y="4626"/>
                    <a:pt x="1592" y="4869"/>
                    <a:pt x="1774" y="5019"/>
                  </a:cubicBezTo>
                  <a:cubicBezTo>
                    <a:pt x="2900" y="4341"/>
                    <a:pt x="3359" y="3246"/>
                    <a:pt x="3567" y="2078"/>
                  </a:cubicBezTo>
                  <a:cubicBezTo>
                    <a:pt x="3622" y="2072"/>
                    <a:pt x="3674" y="2044"/>
                    <a:pt x="3687" y="2007"/>
                  </a:cubicBezTo>
                  <a:lnTo>
                    <a:pt x="4787" y="2007"/>
                  </a:lnTo>
                  <a:lnTo>
                    <a:pt x="4787" y="1192"/>
                  </a:lnTo>
                  <a:lnTo>
                    <a:pt x="1986" y="1192"/>
                  </a:lnTo>
                  <a:cubicBezTo>
                    <a:pt x="2129" y="870"/>
                    <a:pt x="2263" y="503"/>
                    <a:pt x="2325" y="312"/>
                  </a:cubicBezTo>
                  <a:cubicBezTo>
                    <a:pt x="2417" y="305"/>
                    <a:pt x="2479" y="267"/>
                    <a:pt x="2496" y="209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60083" y="253349"/>
              <a:ext cx="883172" cy="3128780"/>
            </a:xfrm>
            <a:custGeom>
              <a:avLst/>
              <a:gdLst/>
              <a:ahLst/>
              <a:cxnLst/>
              <a:rect l="l" t="t" r="r" b="b"/>
              <a:pathLst>
                <a:path w="14545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14544" y="51528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257343" y="253349"/>
              <a:ext cx="274879" cy="3128780"/>
            </a:xfrm>
            <a:custGeom>
              <a:avLst/>
              <a:gdLst/>
              <a:ahLst/>
              <a:cxnLst/>
              <a:rect l="l" t="t" r="r" b="b"/>
              <a:pathLst>
                <a:path w="4527" h="51528" extrusionOk="0">
                  <a:moveTo>
                    <a:pt x="0" y="1"/>
                  </a:moveTo>
                  <a:lnTo>
                    <a:pt x="0" y="51528"/>
                  </a:lnTo>
                  <a:lnTo>
                    <a:pt x="4526" y="51528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260083" y="3367088"/>
              <a:ext cx="883172" cy="853480"/>
            </a:xfrm>
            <a:custGeom>
              <a:avLst/>
              <a:gdLst/>
              <a:ahLst/>
              <a:cxnLst/>
              <a:rect l="l" t="t" r="r" b="b"/>
              <a:pathLst>
                <a:path w="14545" h="14056" extrusionOk="0">
                  <a:moveTo>
                    <a:pt x="0" y="0"/>
                  </a:moveTo>
                  <a:lnTo>
                    <a:pt x="0" y="14055"/>
                  </a:lnTo>
                  <a:lnTo>
                    <a:pt x="14544" y="14055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403684" y="3505953"/>
              <a:ext cx="595906" cy="575686"/>
            </a:xfrm>
            <a:custGeom>
              <a:avLst/>
              <a:gdLst/>
              <a:ahLst/>
              <a:cxnLst/>
              <a:rect l="l" t="t" r="r" b="b"/>
              <a:pathLst>
                <a:path w="9814" h="9481" extrusionOk="0">
                  <a:moveTo>
                    <a:pt x="1" y="1"/>
                  </a:moveTo>
                  <a:lnTo>
                    <a:pt x="1" y="9481"/>
                  </a:lnTo>
                  <a:lnTo>
                    <a:pt x="9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15823" y="305567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6"/>
                  </a:moveTo>
                  <a:lnTo>
                    <a:pt x="12264" y="11114"/>
                  </a:lnTo>
                  <a:lnTo>
                    <a:pt x="342" y="11114"/>
                  </a:lnTo>
                  <a:lnTo>
                    <a:pt x="342" y="346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315823" y="1032072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1"/>
                  </a:lnTo>
                  <a:lnTo>
                    <a:pt x="342" y="11111"/>
                  </a:lnTo>
                  <a:lnTo>
                    <a:pt x="342" y="343"/>
                  </a:lnTo>
                  <a:close/>
                  <a:moveTo>
                    <a:pt x="0" y="1"/>
                  </a:moveTo>
                  <a:lnTo>
                    <a:pt x="0" y="11457"/>
                  </a:lnTo>
                  <a:lnTo>
                    <a:pt x="12606" y="11457"/>
                  </a:lnTo>
                  <a:lnTo>
                    <a:pt x="12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315823" y="1758698"/>
              <a:ext cx="765436" cy="695669"/>
            </a:xfrm>
            <a:custGeom>
              <a:avLst/>
              <a:gdLst/>
              <a:ahLst/>
              <a:cxnLst/>
              <a:rect l="l" t="t" r="r" b="b"/>
              <a:pathLst>
                <a:path w="12606" h="11457" extrusionOk="0">
                  <a:moveTo>
                    <a:pt x="12264" y="343"/>
                  </a:moveTo>
                  <a:lnTo>
                    <a:pt x="12264" y="11110"/>
                  </a:lnTo>
                  <a:lnTo>
                    <a:pt x="342" y="11110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11456"/>
                  </a:lnTo>
                  <a:lnTo>
                    <a:pt x="12606" y="11456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315823" y="2675679"/>
              <a:ext cx="765436" cy="573804"/>
            </a:xfrm>
            <a:custGeom>
              <a:avLst/>
              <a:gdLst/>
              <a:ahLst/>
              <a:cxnLst/>
              <a:rect l="l" t="t" r="r" b="b"/>
              <a:pathLst>
                <a:path w="12606" h="9450" extrusionOk="0">
                  <a:moveTo>
                    <a:pt x="12264" y="343"/>
                  </a:moveTo>
                  <a:lnTo>
                    <a:pt x="12264" y="9107"/>
                  </a:lnTo>
                  <a:lnTo>
                    <a:pt x="342" y="9107"/>
                  </a:lnTo>
                  <a:lnTo>
                    <a:pt x="342" y="343"/>
                  </a:lnTo>
                  <a:close/>
                  <a:moveTo>
                    <a:pt x="0" y="0"/>
                  </a:moveTo>
                  <a:lnTo>
                    <a:pt x="0" y="9450"/>
                  </a:lnTo>
                  <a:lnTo>
                    <a:pt x="12606" y="9450"/>
                  </a:lnTo>
                  <a:lnTo>
                    <a:pt x="12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425968" y="363311"/>
              <a:ext cx="524135" cy="516059"/>
            </a:xfrm>
            <a:custGeom>
              <a:avLst/>
              <a:gdLst/>
              <a:ahLst/>
              <a:cxnLst/>
              <a:rect l="l" t="t" r="r" b="b"/>
              <a:pathLst>
                <a:path w="8632" h="8499" extrusionOk="0">
                  <a:moveTo>
                    <a:pt x="5297" y="1"/>
                  </a:moveTo>
                  <a:lnTo>
                    <a:pt x="5297" y="884"/>
                  </a:lnTo>
                  <a:lnTo>
                    <a:pt x="3507" y="884"/>
                  </a:lnTo>
                  <a:lnTo>
                    <a:pt x="3507" y="1775"/>
                  </a:lnTo>
                  <a:lnTo>
                    <a:pt x="5297" y="1775"/>
                  </a:lnTo>
                  <a:lnTo>
                    <a:pt x="5297" y="2644"/>
                  </a:lnTo>
                  <a:lnTo>
                    <a:pt x="6321" y="2644"/>
                  </a:lnTo>
                  <a:lnTo>
                    <a:pt x="6321" y="1775"/>
                  </a:lnTo>
                  <a:lnTo>
                    <a:pt x="8200" y="1775"/>
                  </a:lnTo>
                  <a:lnTo>
                    <a:pt x="8200" y="884"/>
                  </a:lnTo>
                  <a:lnTo>
                    <a:pt x="6321" y="884"/>
                  </a:lnTo>
                  <a:lnTo>
                    <a:pt x="6321" y="244"/>
                  </a:lnTo>
                  <a:cubicBezTo>
                    <a:pt x="6481" y="209"/>
                    <a:pt x="6547" y="165"/>
                    <a:pt x="6553" y="73"/>
                  </a:cubicBezTo>
                  <a:lnTo>
                    <a:pt x="5297" y="1"/>
                  </a:lnTo>
                  <a:close/>
                  <a:moveTo>
                    <a:pt x="380" y="1908"/>
                  </a:moveTo>
                  <a:lnTo>
                    <a:pt x="380" y="1908"/>
                  </a:lnTo>
                  <a:cubicBezTo>
                    <a:pt x="387" y="2699"/>
                    <a:pt x="281" y="3633"/>
                    <a:pt x="0" y="4147"/>
                  </a:cubicBezTo>
                  <a:lnTo>
                    <a:pt x="702" y="4441"/>
                  </a:lnTo>
                  <a:cubicBezTo>
                    <a:pt x="1017" y="3822"/>
                    <a:pt x="1127" y="2843"/>
                    <a:pt x="1089" y="1997"/>
                  </a:cubicBezTo>
                  <a:lnTo>
                    <a:pt x="380" y="1908"/>
                  </a:lnTo>
                  <a:close/>
                  <a:moveTo>
                    <a:pt x="6670" y="4003"/>
                  </a:moveTo>
                  <a:lnTo>
                    <a:pt x="6670" y="4849"/>
                  </a:lnTo>
                  <a:lnTo>
                    <a:pt x="4954" y="4849"/>
                  </a:lnTo>
                  <a:lnTo>
                    <a:pt x="4954" y="4003"/>
                  </a:lnTo>
                  <a:close/>
                  <a:moveTo>
                    <a:pt x="1332" y="11"/>
                  </a:moveTo>
                  <a:lnTo>
                    <a:pt x="1332" y="3147"/>
                  </a:lnTo>
                  <a:cubicBezTo>
                    <a:pt x="1332" y="4739"/>
                    <a:pt x="1198" y="6465"/>
                    <a:pt x="56" y="7732"/>
                  </a:cubicBezTo>
                  <a:cubicBezTo>
                    <a:pt x="271" y="7896"/>
                    <a:pt x="613" y="8262"/>
                    <a:pt x="767" y="8499"/>
                  </a:cubicBezTo>
                  <a:cubicBezTo>
                    <a:pt x="1394" y="7824"/>
                    <a:pt x="1764" y="7040"/>
                    <a:pt x="1990" y="6215"/>
                  </a:cubicBezTo>
                  <a:cubicBezTo>
                    <a:pt x="2240" y="6609"/>
                    <a:pt x="2500" y="7034"/>
                    <a:pt x="2654" y="7328"/>
                  </a:cubicBezTo>
                  <a:lnTo>
                    <a:pt x="3373" y="6592"/>
                  </a:lnTo>
                  <a:cubicBezTo>
                    <a:pt x="3202" y="6366"/>
                    <a:pt x="2510" y="5424"/>
                    <a:pt x="2205" y="5054"/>
                  </a:cubicBezTo>
                  <a:cubicBezTo>
                    <a:pt x="2267" y="4513"/>
                    <a:pt x="2284" y="3965"/>
                    <a:pt x="2295" y="3418"/>
                  </a:cubicBezTo>
                  <a:cubicBezTo>
                    <a:pt x="2455" y="3500"/>
                    <a:pt x="2825" y="3678"/>
                    <a:pt x="2832" y="3678"/>
                  </a:cubicBezTo>
                  <a:cubicBezTo>
                    <a:pt x="3068" y="3219"/>
                    <a:pt x="3355" y="2483"/>
                    <a:pt x="3516" y="1980"/>
                  </a:cubicBezTo>
                  <a:cubicBezTo>
                    <a:pt x="3633" y="1980"/>
                    <a:pt x="3715" y="1952"/>
                    <a:pt x="3742" y="1891"/>
                  </a:cubicBezTo>
                  <a:lnTo>
                    <a:pt x="2780" y="1494"/>
                  </a:lnTo>
                  <a:cubicBezTo>
                    <a:pt x="2681" y="1990"/>
                    <a:pt x="2483" y="2665"/>
                    <a:pt x="2295" y="3175"/>
                  </a:cubicBezTo>
                  <a:lnTo>
                    <a:pt x="2295" y="237"/>
                  </a:lnTo>
                  <a:cubicBezTo>
                    <a:pt x="2445" y="209"/>
                    <a:pt x="2510" y="165"/>
                    <a:pt x="2521" y="83"/>
                  </a:cubicBezTo>
                  <a:cubicBezTo>
                    <a:pt x="2151" y="56"/>
                    <a:pt x="1791" y="38"/>
                    <a:pt x="1332" y="11"/>
                  </a:cubicBezTo>
                  <a:close/>
                  <a:moveTo>
                    <a:pt x="3975" y="2161"/>
                  </a:moveTo>
                  <a:lnTo>
                    <a:pt x="3975" y="3096"/>
                  </a:lnTo>
                  <a:lnTo>
                    <a:pt x="3120" y="3096"/>
                  </a:lnTo>
                  <a:lnTo>
                    <a:pt x="3120" y="4003"/>
                  </a:lnTo>
                  <a:lnTo>
                    <a:pt x="3975" y="4003"/>
                  </a:lnTo>
                  <a:lnTo>
                    <a:pt x="3975" y="4849"/>
                  </a:lnTo>
                  <a:lnTo>
                    <a:pt x="3174" y="4849"/>
                  </a:lnTo>
                  <a:lnTo>
                    <a:pt x="3174" y="5756"/>
                  </a:lnTo>
                  <a:lnTo>
                    <a:pt x="4198" y="5756"/>
                  </a:lnTo>
                  <a:cubicBezTo>
                    <a:pt x="4126" y="6762"/>
                    <a:pt x="3910" y="7355"/>
                    <a:pt x="2616" y="7698"/>
                  </a:cubicBezTo>
                  <a:cubicBezTo>
                    <a:pt x="2825" y="7876"/>
                    <a:pt x="3085" y="8255"/>
                    <a:pt x="3174" y="8499"/>
                  </a:cubicBezTo>
                  <a:cubicBezTo>
                    <a:pt x="4821" y="7995"/>
                    <a:pt x="5081" y="7078"/>
                    <a:pt x="5198" y="5863"/>
                  </a:cubicBezTo>
                  <a:cubicBezTo>
                    <a:pt x="5304" y="5845"/>
                    <a:pt x="5376" y="5811"/>
                    <a:pt x="5397" y="5756"/>
                  </a:cubicBezTo>
                  <a:lnTo>
                    <a:pt x="5978" y="5756"/>
                  </a:lnTo>
                  <a:lnTo>
                    <a:pt x="5978" y="7249"/>
                  </a:lnTo>
                  <a:cubicBezTo>
                    <a:pt x="5978" y="8112"/>
                    <a:pt x="6160" y="8399"/>
                    <a:pt x="6985" y="8399"/>
                  </a:cubicBezTo>
                  <a:lnTo>
                    <a:pt x="7659" y="8399"/>
                  </a:lnTo>
                  <a:cubicBezTo>
                    <a:pt x="8289" y="8399"/>
                    <a:pt x="8543" y="8112"/>
                    <a:pt x="8632" y="6996"/>
                  </a:cubicBezTo>
                  <a:cubicBezTo>
                    <a:pt x="8371" y="6923"/>
                    <a:pt x="7947" y="6770"/>
                    <a:pt x="7751" y="6619"/>
                  </a:cubicBezTo>
                  <a:cubicBezTo>
                    <a:pt x="7731" y="7393"/>
                    <a:pt x="7697" y="7509"/>
                    <a:pt x="7543" y="7509"/>
                  </a:cubicBezTo>
                  <a:lnTo>
                    <a:pt x="7166" y="7509"/>
                  </a:lnTo>
                  <a:cubicBezTo>
                    <a:pt x="7012" y="7509"/>
                    <a:pt x="6985" y="7472"/>
                    <a:pt x="6985" y="7239"/>
                  </a:cubicBezTo>
                  <a:lnTo>
                    <a:pt x="6985" y="5863"/>
                  </a:lnTo>
                  <a:cubicBezTo>
                    <a:pt x="7111" y="5845"/>
                    <a:pt x="7173" y="5811"/>
                    <a:pt x="7200" y="5756"/>
                  </a:cubicBezTo>
                  <a:lnTo>
                    <a:pt x="8505" y="5756"/>
                  </a:lnTo>
                  <a:lnTo>
                    <a:pt x="8505" y="4849"/>
                  </a:lnTo>
                  <a:lnTo>
                    <a:pt x="7659" y="4849"/>
                  </a:lnTo>
                  <a:lnTo>
                    <a:pt x="7659" y="4003"/>
                  </a:lnTo>
                  <a:lnTo>
                    <a:pt x="8560" y="4003"/>
                  </a:lnTo>
                  <a:lnTo>
                    <a:pt x="8560" y="3096"/>
                  </a:lnTo>
                  <a:lnTo>
                    <a:pt x="7659" y="3096"/>
                  </a:lnTo>
                  <a:lnTo>
                    <a:pt x="7659" y="2394"/>
                  </a:lnTo>
                  <a:cubicBezTo>
                    <a:pt x="7824" y="2366"/>
                    <a:pt x="7885" y="2312"/>
                    <a:pt x="7895" y="2233"/>
                  </a:cubicBezTo>
                  <a:lnTo>
                    <a:pt x="6670" y="2161"/>
                  </a:lnTo>
                  <a:lnTo>
                    <a:pt x="6670" y="3096"/>
                  </a:lnTo>
                  <a:lnTo>
                    <a:pt x="4954" y="3096"/>
                  </a:lnTo>
                  <a:lnTo>
                    <a:pt x="4954" y="2394"/>
                  </a:lnTo>
                  <a:cubicBezTo>
                    <a:pt x="5109" y="2356"/>
                    <a:pt x="5171" y="2312"/>
                    <a:pt x="5180" y="2233"/>
                  </a:cubicBezTo>
                  <a:lnTo>
                    <a:pt x="3975" y="21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446794" y="1129162"/>
              <a:ext cx="439491" cy="486974"/>
            </a:xfrm>
            <a:custGeom>
              <a:avLst/>
              <a:gdLst/>
              <a:ahLst/>
              <a:cxnLst/>
              <a:rect l="l" t="t" r="r" b="b"/>
              <a:pathLst>
                <a:path w="7238" h="8020" extrusionOk="0">
                  <a:moveTo>
                    <a:pt x="2653" y="1"/>
                  </a:moveTo>
                  <a:lnTo>
                    <a:pt x="2653" y="1"/>
                  </a:lnTo>
                  <a:cubicBezTo>
                    <a:pt x="2704" y="422"/>
                    <a:pt x="2769" y="908"/>
                    <a:pt x="2842" y="1278"/>
                  </a:cubicBezTo>
                  <a:cubicBezTo>
                    <a:pt x="2571" y="1306"/>
                    <a:pt x="2211" y="1306"/>
                    <a:pt x="1941" y="1306"/>
                  </a:cubicBezTo>
                  <a:cubicBezTo>
                    <a:pt x="1530" y="1306"/>
                    <a:pt x="1051" y="1306"/>
                    <a:pt x="575" y="1278"/>
                  </a:cubicBezTo>
                  <a:lnTo>
                    <a:pt x="568" y="2230"/>
                  </a:lnTo>
                  <a:cubicBezTo>
                    <a:pt x="1007" y="2247"/>
                    <a:pt x="1492" y="2247"/>
                    <a:pt x="1985" y="2247"/>
                  </a:cubicBezTo>
                  <a:cubicBezTo>
                    <a:pt x="2328" y="2247"/>
                    <a:pt x="2725" y="2240"/>
                    <a:pt x="3020" y="2213"/>
                  </a:cubicBezTo>
                  <a:cubicBezTo>
                    <a:pt x="3091" y="2507"/>
                    <a:pt x="3208" y="2867"/>
                    <a:pt x="3273" y="3082"/>
                  </a:cubicBezTo>
                  <a:cubicBezTo>
                    <a:pt x="2581" y="3131"/>
                    <a:pt x="1886" y="3131"/>
                    <a:pt x="1195" y="3131"/>
                  </a:cubicBezTo>
                  <a:cubicBezTo>
                    <a:pt x="791" y="3131"/>
                    <a:pt x="359" y="3120"/>
                    <a:pt x="0" y="3110"/>
                  </a:cubicBezTo>
                  <a:lnTo>
                    <a:pt x="0" y="3110"/>
                  </a:lnTo>
                  <a:lnTo>
                    <a:pt x="17" y="4055"/>
                  </a:lnTo>
                  <a:cubicBezTo>
                    <a:pt x="575" y="4071"/>
                    <a:pt x="1222" y="4071"/>
                    <a:pt x="1664" y="4071"/>
                  </a:cubicBezTo>
                  <a:cubicBezTo>
                    <a:pt x="2229" y="4071"/>
                    <a:pt x="2941" y="4055"/>
                    <a:pt x="3595" y="4010"/>
                  </a:cubicBezTo>
                  <a:cubicBezTo>
                    <a:pt x="3739" y="4288"/>
                    <a:pt x="3948" y="4558"/>
                    <a:pt x="4081" y="4712"/>
                  </a:cubicBezTo>
                  <a:cubicBezTo>
                    <a:pt x="3975" y="4702"/>
                    <a:pt x="3831" y="4692"/>
                    <a:pt x="3687" y="4692"/>
                  </a:cubicBezTo>
                  <a:cubicBezTo>
                    <a:pt x="3543" y="4692"/>
                    <a:pt x="3399" y="4702"/>
                    <a:pt x="3279" y="4712"/>
                  </a:cubicBezTo>
                  <a:lnTo>
                    <a:pt x="3550" y="5537"/>
                  </a:lnTo>
                  <a:cubicBezTo>
                    <a:pt x="3711" y="5509"/>
                    <a:pt x="3883" y="5503"/>
                    <a:pt x="4047" y="5503"/>
                  </a:cubicBezTo>
                  <a:cubicBezTo>
                    <a:pt x="4755" y="5503"/>
                    <a:pt x="4971" y="5619"/>
                    <a:pt x="5440" y="5890"/>
                  </a:cubicBezTo>
                  <a:lnTo>
                    <a:pt x="6067" y="5007"/>
                  </a:lnTo>
                  <a:cubicBezTo>
                    <a:pt x="5512" y="4774"/>
                    <a:pt x="5016" y="4305"/>
                    <a:pt x="4745" y="3894"/>
                  </a:cubicBezTo>
                  <a:cubicBezTo>
                    <a:pt x="5662" y="3784"/>
                    <a:pt x="6607" y="3633"/>
                    <a:pt x="7238" y="3407"/>
                  </a:cubicBezTo>
                  <a:lnTo>
                    <a:pt x="7049" y="2428"/>
                  </a:lnTo>
                  <a:cubicBezTo>
                    <a:pt x="6310" y="2699"/>
                    <a:pt x="5330" y="2894"/>
                    <a:pt x="4379" y="3003"/>
                  </a:cubicBezTo>
                  <a:cubicBezTo>
                    <a:pt x="4307" y="2777"/>
                    <a:pt x="4224" y="2435"/>
                    <a:pt x="4142" y="2131"/>
                  </a:cubicBezTo>
                  <a:cubicBezTo>
                    <a:pt x="4926" y="2048"/>
                    <a:pt x="5735" y="1932"/>
                    <a:pt x="6436" y="1709"/>
                  </a:cubicBezTo>
                  <a:lnTo>
                    <a:pt x="6220" y="748"/>
                  </a:lnTo>
                  <a:cubicBezTo>
                    <a:pt x="5618" y="963"/>
                    <a:pt x="4684" y="1134"/>
                    <a:pt x="3954" y="1195"/>
                  </a:cubicBezTo>
                  <a:cubicBezTo>
                    <a:pt x="3903" y="891"/>
                    <a:pt x="3865" y="532"/>
                    <a:pt x="3837" y="244"/>
                  </a:cubicBezTo>
                  <a:cubicBezTo>
                    <a:pt x="3992" y="217"/>
                    <a:pt x="4081" y="135"/>
                    <a:pt x="4081" y="29"/>
                  </a:cubicBezTo>
                  <a:lnTo>
                    <a:pt x="2653" y="1"/>
                  </a:lnTo>
                  <a:close/>
                  <a:moveTo>
                    <a:pt x="1879" y="4989"/>
                  </a:moveTo>
                  <a:cubicBezTo>
                    <a:pt x="1359" y="5311"/>
                    <a:pt x="900" y="5863"/>
                    <a:pt x="900" y="6427"/>
                  </a:cubicBezTo>
                  <a:cubicBezTo>
                    <a:pt x="900" y="7461"/>
                    <a:pt x="1979" y="7992"/>
                    <a:pt x="3533" y="8009"/>
                  </a:cubicBezTo>
                  <a:cubicBezTo>
                    <a:pt x="3786" y="8009"/>
                    <a:pt x="4009" y="8020"/>
                    <a:pt x="4218" y="8020"/>
                  </a:cubicBezTo>
                  <a:cubicBezTo>
                    <a:pt x="4844" y="8020"/>
                    <a:pt x="5303" y="7992"/>
                    <a:pt x="5645" y="7954"/>
                  </a:cubicBezTo>
                  <a:lnTo>
                    <a:pt x="5700" y="6920"/>
                  </a:lnTo>
                  <a:lnTo>
                    <a:pt x="5700" y="6920"/>
                  </a:lnTo>
                  <a:cubicBezTo>
                    <a:pt x="5177" y="6985"/>
                    <a:pt x="4341" y="7020"/>
                    <a:pt x="3722" y="7020"/>
                  </a:cubicBezTo>
                  <a:cubicBezTo>
                    <a:pt x="3085" y="7020"/>
                    <a:pt x="2050" y="6993"/>
                    <a:pt x="2050" y="6372"/>
                  </a:cubicBezTo>
                  <a:cubicBezTo>
                    <a:pt x="2058" y="6150"/>
                    <a:pt x="2256" y="5869"/>
                    <a:pt x="2625" y="5681"/>
                  </a:cubicBezTo>
                  <a:lnTo>
                    <a:pt x="1879" y="4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429915" y="1864714"/>
              <a:ext cx="509137" cy="518549"/>
            </a:xfrm>
            <a:custGeom>
              <a:avLst/>
              <a:gdLst/>
              <a:ahLst/>
              <a:cxnLst/>
              <a:rect l="l" t="t" r="r" b="b"/>
              <a:pathLst>
                <a:path w="8385" h="8540" extrusionOk="0">
                  <a:moveTo>
                    <a:pt x="6057" y="1473"/>
                  </a:moveTo>
                  <a:lnTo>
                    <a:pt x="6057" y="1876"/>
                  </a:lnTo>
                  <a:lnTo>
                    <a:pt x="2356" y="1876"/>
                  </a:lnTo>
                  <a:lnTo>
                    <a:pt x="2356" y="1473"/>
                  </a:lnTo>
                  <a:close/>
                  <a:moveTo>
                    <a:pt x="6057" y="2544"/>
                  </a:moveTo>
                  <a:lnTo>
                    <a:pt x="6057" y="2976"/>
                  </a:lnTo>
                  <a:lnTo>
                    <a:pt x="2356" y="2976"/>
                  </a:lnTo>
                  <a:lnTo>
                    <a:pt x="2356" y="2544"/>
                  </a:lnTo>
                  <a:close/>
                  <a:moveTo>
                    <a:pt x="5862" y="6111"/>
                  </a:moveTo>
                  <a:lnTo>
                    <a:pt x="5095" y="6382"/>
                  </a:lnTo>
                  <a:cubicBezTo>
                    <a:pt x="5321" y="6759"/>
                    <a:pt x="5553" y="7262"/>
                    <a:pt x="5646" y="7584"/>
                  </a:cubicBezTo>
                  <a:lnTo>
                    <a:pt x="6454" y="7279"/>
                  </a:lnTo>
                  <a:cubicBezTo>
                    <a:pt x="6345" y="6964"/>
                    <a:pt x="6095" y="6471"/>
                    <a:pt x="5862" y="6111"/>
                  </a:cubicBezTo>
                  <a:close/>
                  <a:moveTo>
                    <a:pt x="4513" y="6345"/>
                  </a:moveTo>
                  <a:lnTo>
                    <a:pt x="3695" y="6543"/>
                  </a:lnTo>
                  <a:cubicBezTo>
                    <a:pt x="3883" y="7029"/>
                    <a:pt x="4054" y="7666"/>
                    <a:pt x="4088" y="8070"/>
                  </a:cubicBezTo>
                  <a:lnTo>
                    <a:pt x="4972" y="7827"/>
                  </a:lnTo>
                  <a:cubicBezTo>
                    <a:pt x="4917" y="7440"/>
                    <a:pt x="4719" y="6820"/>
                    <a:pt x="4513" y="6345"/>
                  </a:cubicBezTo>
                  <a:close/>
                  <a:moveTo>
                    <a:pt x="3109" y="6427"/>
                  </a:moveTo>
                  <a:lnTo>
                    <a:pt x="2230" y="6560"/>
                  </a:lnTo>
                  <a:cubicBezTo>
                    <a:pt x="2356" y="7101"/>
                    <a:pt x="2428" y="7800"/>
                    <a:pt x="2401" y="8241"/>
                  </a:cubicBezTo>
                  <a:lnTo>
                    <a:pt x="3342" y="8097"/>
                  </a:lnTo>
                  <a:cubicBezTo>
                    <a:pt x="3342" y="7656"/>
                    <a:pt x="3263" y="6957"/>
                    <a:pt x="3109" y="6427"/>
                  </a:cubicBezTo>
                  <a:close/>
                  <a:moveTo>
                    <a:pt x="952" y="6201"/>
                  </a:moveTo>
                  <a:cubicBezTo>
                    <a:pt x="781" y="6858"/>
                    <a:pt x="459" y="7539"/>
                    <a:pt x="0" y="7971"/>
                  </a:cubicBezTo>
                  <a:lnTo>
                    <a:pt x="863" y="8511"/>
                  </a:lnTo>
                  <a:cubicBezTo>
                    <a:pt x="1367" y="8008"/>
                    <a:pt x="1661" y="7234"/>
                    <a:pt x="1860" y="6515"/>
                  </a:cubicBezTo>
                  <a:lnTo>
                    <a:pt x="952" y="6201"/>
                  </a:lnTo>
                  <a:close/>
                  <a:moveTo>
                    <a:pt x="3595" y="0"/>
                  </a:moveTo>
                  <a:cubicBezTo>
                    <a:pt x="3551" y="212"/>
                    <a:pt x="3469" y="476"/>
                    <a:pt x="3380" y="726"/>
                  </a:cubicBezTo>
                  <a:lnTo>
                    <a:pt x="1285" y="726"/>
                  </a:lnTo>
                  <a:lnTo>
                    <a:pt x="1285" y="6029"/>
                  </a:lnTo>
                  <a:lnTo>
                    <a:pt x="7101" y="6029"/>
                  </a:lnTo>
                  <a:cubicBezTo>
                    <a:pt x="7029" y="7046"/>
                    <a:pt x="6920" y="7478"/>
                    <a:pt x="6803" y="7611"/>
                  </a:cubicBezTo>
                  <a:cubicBezTo>
                    <a:pt x="6724" y="7683"/>
                    <a:pt x="6653" y="7704"/>
                    <a:pt x="6516" y="7704"/>
                  </a:cubicBezTo>
                  <a:cubicBezTo>
                    <a:pt x="6382" y="7704"/>
                    <a:pt x="6084" y="7704"/>
                    <a:pt x="5752" y="7666"/>
                  </a:cubicBezTo>
                  <a:lnTo>
                    <a:pt x="5752" y="7666"/>
                  </a:lnTo>
                  <a:cubicBezTo>
                    <a:pt x="5886" y="7898"/>
                    <a:pt x="5995" y="8268"/>
                    <a:pt x="6005" y="8529"/>
                  </a:cubicBezTo>
                  <a:cubicBezTo>
                    <a:pt x="6174" y="8539"/>
                    <a:pt x="6345" y="8539"/>
                    <a:pt x="6498" y="8539"/>
                  </a:cubicBezTo>
                  <a:cubicBezTo>
                    <a:pt x="7245" y="8539"/>
                    <a:pt x="7461" y="8429"/>
                    <a:pt x="7666" y="8214"/>
                  </a:cubicBezTo>
                  <a:cubicBezTo>
                    <a:pt x="7903" y="7944"/>
                    <a:pt x="8026" y="7262"/>
                    <a:pt x="8142" y="5608"/>
                  </a:cubicBezTo>
                  <a:cubicBezTo>
                    <a:pt x="8162" y="5509"/>
                    <a:pt x="8180" y="5409"/>
                    <a:pt x="8180" y="5327"/>
                  </a:cubicBezTo>
                  <a:lnTo>
                    <a:pt x="7604" y="5239"/>
                  </a:lnTo>
                  <a:lnTo>
                    <a:pt x="7378" y="5266"/>
                  </a:lnTo>
                  <a:lnTo>
                    <a:pt x="2356" y="5266"/>
                  </a:lnTo>
                  <a:lnTo>
                    <a:pt x="2356" y="4862"/>
                  </a:lnTo>
                  <a:lnTo>
                    <a:pt x="8385" y="4862"/>
                  </a:lnTo>
                  <a:lnTo>
                    <a:pt x="8385" y="4115"/>
                  </a:lnTo>
                  <a:lnTo>
                    <a:pt x="2356" y="4115"/>
                  </a:lnTo>
                  <a:lnTo>
                    <a:pt x="2356" y="3718"/>
                  </a:lnTo>
                  <a:lnTo>
                    <a:pt x="7119" y="3718"/>
                  </a:lnTo>
                  <a:lnTo>
                    <a:pt x="7119" y="726"/>
                  </a:lnTo>
                  <a:lnTo>
                    <a:pt x="4530" y="726"/>
                  </a:lnTo>
                  <a:lnTo>
                    <a:pt x="4736" y="332"/>
                  </a:lnTo>
                  <a:cubicBezTo>
                    <a:pt x="4872" y="322"/>
                    <a:pt x="4934" y="288"/>
                    <a:pt x="4962" y="212"/>
                  </a:cubicBezTo>
                  <a:lnTo>
                    <a:pt x="35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217140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3" y="62241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1286603" y="-621007"/>
              <a:ext cx="410649" cy="3779274"/>
            </a:xfrm>
            <a:custGeom>
              <a:avLst/>
              <a:gdLst/>
              <a:ahLst/>
              <a:cxnLst/>
              <a:rect l="l" t="t" r="r" b="b"/>
              <a:pathLst>
                <a:path w="6763" h="62241" extrusionOk="0">
                  <a:moveTo>
                    <a:pt x="1" y="0"/>
                  </a:moveTo>
                  <a:lnTo>
                    <a:pt x="1" y="62241"/>
                  </a:lnTo>
                  <a:lnTo>
                    <a:pt x="6762" y="62241"/>
                  </a:lnTo>
                  <a:lnTo>
                    <a:pt x="6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1318016" y="-554884"/>
              <a:ext cx="340943" cy="320177"/>
            </a:xfrm>
            <a:custGeom>
              <a:avLst/>
              <a:gdLst/>
              <a:ahLst/>
              <a:cxnLst/>
              <a:rect l="l" t="t" r="r" b="b"/>
              <a:pathLst>
                <a:path w="5615" h="5273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1318016" y="215946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1318016" y="866855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0"/>
                  </a:moveTo>
                  <a:lnTo>
                    <a:pt x="0" y="5273"/>
                  </a:lnTo>
                  <a:lnTo>
                    <a:pt x="5615" y="5273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1318016" y="1559479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1318016" y="2757953"/>
              <a:ext cx="340943" cy="320237"/>
            </a:xfrm>
            <a:custGeom>
              <a:avLst/>
              <a:gdLst/>
              <a:ahLst/>
              <a:cxnLst/>
              <a:rect l="l" t="t" r="r" b="b"/>
              <a:pathLst>
                <a:path w="5615" h="5274" extrusionOk="0">
                  <a:moveTo>
                    <a:pt x="0" y="1"/>
                  </a:moveTo>
                  <a:lnTo>
                    <a:pt x="0" y="5274"/>
                  </a:lnTo>
                  <a:lnTo>
                    <a:pt x="5615" y="527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1318016" y="1998175"/>
              <a:ext cx="340943" cy="695669"/>
            </a:xfrm>
            <a:custGeom>
              <a:avLst/>
              <a:gdLst/>
              <a:ahLst/>
              <a:cxnLst/>
              <a:rect l="l" t="t" r="r" b="b"/>
              <a:pathLst>
                <a:path w="5615" h="11457" extrusionOk="0">
                  <a:moveTo>
                    <a:pt x="0" y="0"/>
                  </a:moveTo>
                  <a:lnTo>
                    <a:pt x="0" y="11456"/>
                  </a:lnTo>
                  <a:lnTo>
                    <a:pt x="5615" y="11456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1394947" y="-497060"/>
              <a:ext cx="210820" cy="224968"/>
            </a:xfrm>
            <a:custGeom>
              <a:avLst/>
              <a:gdLst/>
              <a:ahLst/>
              <a:cxnLst/>
              <a:rect l="l" t="t" r="r" b="b"/>
              <a:pathLst>
                <a:path w="3472" h="3705" extrusionOk="0">
                  <a:moveTo>
                    <a:pt x="3310" y="1352"/>
                  </a:moveTo>
                  <a:cubicBezTo>
                    <a:pt x="2841" y="1352"/>
                    <a:pt x="2299" y="1427"/>
                    <a:pt x="1907" y="1551"/>
                  </a:cubicBezTo>
                  <a:lnTo>
                    <a:pt x="2017" y="1996"/>
                  </a:lnTo>
                  <a:cubicBezTo>
                    <a:pt x="2383" y="1895"/>
                    <a:pt x="2823" y="1843"/>
                    <a:pt x="3230" y="1843"/>
                  </a:cubicBezTo>
                  <a:cubicBezTo>
                    <a:pt x="3279" y="1843"/>
                    <a:pt x="3328" y="1844"/>
                    <a:pt x="3376" y="1846"/>
                  </a:cubicBezTo>
                  <a:lnTo>
                    <a:pt x="3376" y="1353"/>
                  </a:lnTo>
                  <a:cubicBezTo>
                    <a:pt x="3354" y="1352"/>
                    <a:pt x="3332" y="1352"/>
                    <a:pt x="3310" y="1352"/>
                  </a:cubicBezTo>
                  <a:close/>
                  <a:moveTo>
                    <a:pt x="1890" y="2331"/>
                  </a:moveTo>
                  <a:cubicBezTo>
                    <a:pt x="1715" y="2523"/>
                    <a:pt x="1630" y="2742"/>
                    <a:pt x="1626" y="2941"/>
                  </a:cubicBezTo>
                  <a:cubicBezTo>
                    <a:pt x="1623" y="3228"/>
                    <a:pt x="1804" y="3482"/>
                    <a:pt x="2170" y="3567"/>
                  </a:cubicBezTo>
                  <a:cubicBezTo>
                    <a:pt x="2393" y="3622"/>
                    <a:pt x="2725" y="3643"/>
                    <a:pt x="3044" y="3643"/>
                  </a:cubicBezTo>
                  <a:cubicBezTo>
                    <a:pt x="3191" y="3643"/>
                    <a:pt x="3335" y="3636"/>
                    <a:pt x="3465" y="3629"/>
                  </a:cubicBezTo>
                  <a:lnTo>
                    <a:pt x="3472" y="3119"/>
                  </a:lnTo>
                  <a:lnTo>
                    <a:pt x="3472" y="3119"/>
                  </a:lnTo>
                  <a:cubicBezTo>
                    <a:pt x="3317" y="3129"/>
                    <a:pt x="3147" y="3140"/>
                    <a:pt x="2982" y="3140"/>
                  </a:cubicBezTo>
                  <a:cubicBezTo>
                    <a:pt x="2352" y="3140"/>
                    <a:pt x="2140" y="3081"/>
                    <a:pt x="2140" y="2855"/>
                  </a:cubicBezTo>
                  <a:cubicBezTo>
                    <a:pt x="2140" y="2753"/>
                    <a:pt x="2202" y="2629"/>
                    <a:pt x="2331" y="2492"/>
                  </a:cubicBezTo>
                  <a:lnTo>
                    <a:pt x="1890" y="2331"/>
                  </a:lnTo>
                  <a:close/>
                  <a:moveTo>
                    <a:pt x="856" y="0"/>
                  </a:moveTo>
                  <a:cubicBezTo>
                    <a:pt x="835" y="239"/>
                    <a:pt x="805" y="523"/>
                    <a:pt x="774" y="760"/>
                  </a:cubicBezTo>
                  <a:cubicBezTo>
                    <a:pt x="702" y="760"/>
                    <a:pt x="630" y="767"/>
                    <a:pt x="562" y="767"/>
                  </a:cubicBezTo>
                  <a:cubicBezTo>
                    <a:pt x="366" y="767"/>
                    <a:pt x="151" y="767"/>
                    <a:pt x="21" y="757"/>
                  </a:cubicBezTo>
                  <a:lnTo>
                    <a:pt x="21" y="757"/>
                  </a:lnTo>
                  <a:lnTo>
                    <a:pt x="27" y="1246"/>
                  </a:lnTo>
                  <a:cubicBezTo>
                    <a:pt x="96" y="1253"/>
                    <a:pt x="181" y="1253"/>
                    <a:pt x="267" y="1253"/>
                  </a:cubicBezTo>
                  <a:cubicBezTo>
                    <a:pt x="345" y="1253"/>
                    <a:pt x="637" y="1253"/>
                    <a:pt x="702" y="1246"/>
                  </a:cubicBezTo>
                  <a:lnTo>
                    <a:pt x="702" y="1246"/>
                  </a:lnTo>
                  <a:cubicBezTo>
                    <a:pt x="562" y="2081"/>
                    <a:pt x="325" y="2862"/>
                    <a:pt x="0" y="3513"/>
                  </a:cubicBezTo>
                  <a:lnTo>
                    <a:pt x="534" y="3704"/>
                  </a:lnTo>
                  <a:cubicBezTo>
                    <a:pt x="825" y="3020"/>
                    <a:pt x="1082" y="2085"/>
                    <a:pt x="1243" y="1219"/>
                  </a:cubicBezTo>
                  <a:cubicBezTo>
                    <a:pt x="1647" y="1184"/>
                    <a:pt x="2058" y="1119"/>
                    <a:pt x="2373" y="1016"/>
                  </a:cubicBezTo>
                  <a:lnTo>
                    <a:pt x="2273" y="503"/>
                  </a:lnTo>
                  <a:cubicBezTo>
                    <a:pt x="1993" y="609"/>
                    <a:pt x="1654" y="671"/>
                    <a:pt x="1328" y="712"/>
                  </a:cubicBezTo>
                  <a:cubicBezTo>
                    <a:pt x="1359" y="527"/>
                    <a:pt x="1390" y="305"/>
                    <a:pt x="1410" y="157"/>
                  </a:cubicBezTo>
                  <a:cubicBezTo>
                    <a:pt x="1472" y="144"/>
                    <a:pt x="1524" y="106"/>
                    <a:pt x="1527" y="58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1394461" y="286604"/>
              <a:ext cx="173295" cy="193211"/>
            </a:xfrm>
            <a:custGeom>
              <a:avLst/>
              <a:gdLst/>
              <a:ahLst/>
              <a:cxnLst/>
              <a:rect l="l" t="t" r="r" b="b"/>
              <a:pathLst>
                <a:path w="2854" h="3182" extrusionOk="0">
                  <a:moveTo>
                    <a:pt x="2597" y="0"/>
                  </a:moveTo>
                  <a:cubicBezTo>
                    <a:pt x="2350" y="49"/>
                    <a:pt x="2049" y="83"/>
                    <a:pt x="1802" y="93"/>
                  </a:cubicBezTo>
                  <a:cubicBezTo>
                    <a:pt x="1514" y="111"/>
                    <a:pt x="912" y="128"/>
                    <a:pt x="497" y="128"/>
                  </a:cubicBezTo>
                  <a:cubicBezTo>
                    <a:pt x="385" y="128"/>
                    <a:pt x="285" y="128"/>
                    <a:pt x="214" y="124"/>
                  </a:cubicBezTo>
                  <a:lnTo>
                    <a:pt x="214" y="124"/>
                  </a:lnTo>
                  <a:cubicBezTo>
                    <a:pt x="220" y="240"/>
                    <a:pt x="224" y="504"/>
                    <a:pt x="224" y="627"/>
                  </a:cubicBezTo>
                  <a:cubicBezTo>
                    <a:pt x="282" y="628"/>
                    <a:pt x="346" y="629"/>
                    <a:pt x="415" y="629"/>
                  </a:cubicBezTo>
                  <a:cubicBezTo>
                    <a:pt x="755" y="629"/>
                    <a:pt x="1190" y="616"/>
                    <a:pt x="1367" y="590"/>
                  </a:cubicBezTo>
                  <a:lnTo>
                    <a:pt x="1367" y="593"/>
                  </a:lnTo>
                  <a:cubicBezTo>
                    <a:pt x="1200" y="682"/>
                    <a:pt x="977" y="843"/>
                    <a:pt x="840" y="956"/>
                  </a:cubicBezTo>
                  <a:lnTo>
                    <a:pt x="1292" y="1182"/>
                  </a:lnTo>
                  <a:cubicBezTo>
                    <a:pt x="1538" y="980"/>
                    <a:pt x="2049" y="637"/>
                    <a:pt x="2638" y="535"/>
                  </a:cubicBezTo>
                  <a:lnTo>
                    <a:pt x="2597" y="0"/>
                  </a:lnTo>
                  <a:close/>
                  <a:moveTo>
                    <a:pt x="388" y="1411"/>
                  </a:moveTo>
                  <a:cubicBezTo>
                    <a:pt x="165" y="1644"/>
                    <a:pt x="1" y="1956"/>
                    <a:pt x="1" y="2277"/>
                  </a:cubicBezTo>
                  <a:cubicBezTo>
                    <a:pt x="1" y="2654"/>
                    <a:pt x="227" y="3004"/>
                    <a:pt x="761" y="3123"/>
                  </a:cubicBezTo>
                  <a:cubicBezTo>
                    <a:pt x="933" y="3161"/>
                    <a:pt x="1257" y="3181"/>
                    <a:pt x="1617" y="3181"/>
                  </a:cubicBezTo>
                  <a:cubicBezTo>
                    <a:pt x="2045" y="3181"/>
                    <a:pt x="2524" y="3151"/>
                    <a:pt x="2853" y="3099"/>
                  </a:cubicBezTo>
                  <a:lnTo>
                    <a:pt x="2812" y="2565"/>
                  </a:lnTo>
                  <a:cubicBezTo>
                    <a:pt x="2436" y="2641"/>
                    <a:pt x="1949" y="2678"/>
                    <a:pt x="1542" y="2678"/>
                  </a:cubicBezTo>
                  <a:cubicBezTo>
                    <a:pt x="1127" y="2678"/>
                    <a:pt x="535" y="2678"/>
                    <a:pt x="535" y="2189"/>
                  </a:cubicBezTo>
                  <a:cubicBezTo>
                    <a:pt x="535" y="2000"/>
                    <a:pt x="645" y="1795"/>
                    <a:pt x="833" y="1610"/>
                  </a:cubicBezTo>
                  <a:lnTo>
                    <a:pt x="388" y="14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1370760" y="911545"/>
              <a:ext cx="240390" cy="236626"/>
            </a:xfrm>
            <a:custGeom>
              <a:avLst/>
              <a:gdLst/>
              <a:ahLst/>
              <a:cxnLst/>
              <a:rect l="l" t="t" r="r" b="b"/>
              <a:pathLst>
                <a:path w="3959" h="3897" extrusionOk="0">
                  <a:moveTo>
                    <a:pt x="2429" y="0"/>
                  </a:moveTo>
                  <a:lnTo>
                    <a:pt x="2429" y="404"/>
                  </a:lnTo>
                  <a:lnTo>
                    <a:pt x="1611" y="404"/>
                  </a:lnTo>
                  <a:lnTo>
                    <a:pt x="1611" y="815"/>
                  </a:lnTo>
                  <a:lnTo>
                    <a:pt x="2429" y="815"/>
                  </a:lnTo>
                  <a:lnTo>
                    <a:pt x="2429" y="1212"/>
                  </a:lnTo>
                  <a:lnTo>
                    <a:pt x="2897" y="1212"/>
                  </a:lnTo>
                  <a:lnTo>
                    <a:pt x="2897" y="815"/>
                  </a:lnTo>
                  <a:lnTo>
                    <a:pt x="3760" y="815"/>
                  </a:lnTo>
                  <a:lnTo>
                    <a:pt x="3760" y="404"/>
                  </a:lnTo>
                  <a:lnTo>
                    <a:pt x="2897" y="404"/>
                  </a:lnTo>
                  <a:lnTo>
                    <a:pt x="2897" y="113"/>
                  </a:lnTo>
                  <a:cubicBezTo>
                    <a:pt x="2973" y="96"/>
                    <a:pt x="3000" y="75"/>
                    <a:pt x="3007" y="34"/>
                  </a:cubicBezTo>
                  <a:lnTo>
                    <a:pt x="2429" y="0"/>
                  </a:lnTo>
                  <a:close/>
                  <a:moveTo>
                    <a:pt x="176" y="876"/>
                  </a:moveTo>
                  <a:lnTo>
                    <a:pt x="176" y="876"/>
                  </a:lnTo>
                  <a:cubicBezTo>
                    <a:pt x="179" y="1236"/>
                    <a:pt x="132" y="1668"/>
                    <a:pt x="1" y="1900"/>
                  </a:cubicBezTo>
                  <a:lnTo>
                    <a:pt x="323" y="2037"/>
                  </a:lnTo>
                  <a:cubicBezTo>
                    <a:pt x="467" y="1753"/>
                    <a:pt x="519" y="1305"/>
                    <a:pt x="501" y="918"/>
                  </a:cubicBezTo>
                  <a:lnTo>
                    <a:pt x="176" y="876"/>
                  </a:lnTo>
                  <a:close/>
                  <a:moveTo>
                    <a:pt x="3058" y="1835"/>
                  </a:moveTo>
                  <a:lnTo>
                    <a:pt x="3058" y="2222"/>
                  </a:lnTo>
                  <a:lnTo>
                    <a:pt x="2271" y="2222"/>
                  </a:lnTo>
                  <a:lnTo>
                    <a:pt x="2271" y="1835"/>
                  </a:lnTo>
                  <a:close/>
                  <a:moveTo>
                    <a:pt x="614" y="7"/>
                  </a:moveTo>
                  <a:lnTo>
                    <a:pt x="614" y="1445"/>
                  </a:lnTo>
                  <a:cubicBezTo>
                    <a:pt x="614" y="2175"/>
                    <a:pt x="549" y="2965"/>
                    <a:pt x="29" y="3544"/>
                  </a:cubicBezTo>
                  <a:cubicBezTo>
                    <a:pt x="128" y="3619"/>
                    <a:pt x="282" y="3787"/>
                    <a:pt x="354" y="3896"/>
                  </a:cubicBezTo>
                  <a:cubicBezTo>
                    <a:pt x="642" y="3585"/>
                    <a:pt x="809" y="3229"/>
                    <a:pt x="912" y="2848"/>
                  </a:cubicBezTo>
                  <a:cubicBezTo>
                    <a:pt x="1028" y="3030"/>
                    <a:pt x="1148" y="3222"/>
                    <a:pt x="1217" y="3359"/>
                  </a:cubicBezTo>
                  <a:lnTo>
                    <a:pt x="1549" y="3024"/>
                  </a:lnTo>
                  <a:cubicBezTo>
                    <a:pt x="1470" y="2918"/>
                    <a:pt x="1151" y="2486"/>
                    <a:pt x="1012" y="2318"/>
                  </a:cubicBezTo>
                  <a:cubicBezTo>
                    <a:pt x="1042" y="2072"/>
                    <a:pt x="1049" y="1818"/>
                    <a:pt x="1053" y="1568"/>
                  </a:cubicBezTo>
                  <a:cubicBezTo>
                    <a:pt x="1127" y="1606"/>
                    <a:pt x="1295" y="1688"/>
                    <a:pt x="1299" y="1688"/>
                  </a:cubicBezTo>
                  <a:cubicBezTo>
                    <a:pt x="1408" y="1476"/>
                    <a:pt x="1538" y="1140"/>
                    <a:pt x="1614" y="908"/>
                  </a:cubicBezTo>
                  <a:cubicBezTo>
                    <a:pt x="1669" y="908"/>
                    <a:pt x="1703" y="897"/>
                    <a:pt x="1717" y="867"/>
                  </a:cubicBezTo>
                  <a:lnTo>
                    <a:pt x="1274" y="685"/>
                  </a:lnTo>
                  <a:cubicBezTo>
                    <a:pt x="1230" y="911"/>
                    <a:pt x="1141" y="1222"/>
                    <a:pt x="1053" y="1456"/>
                  </a:cubicBezTo>
                  <a:lnTo>
                    <a:pt x="1053" y="110"/>
                  </a:lnTo>
                  <a:cubicBezTo>
                    <a:pt x="1124" y="96"/>
                    <a:pt x="1151" y="75"/>
                    <a:pt x="1155" y="38"/>
                  </a:cubicBezTo>
                  <a:cubicBezTo>
                    <a:pt x="987" y="28"/>
                    <a:pt x="823" y="18"/>
                    <a:pt x="614" y="7"/>
                  </a:cubicBezTo>
                  <a:close/>
                  <a:moveTo>
                    <a:pt x="1823" y="990"/>
                  </a:moveTo>
                  <a:lnTo>
                    <a:pt x="1823" y="1418"/>
                  </a:lnTo>
                  <a:lnTo>
                    <a:pt x="1432" y="1418"/>
                  </a:lnTo>
                  <a:lnTo>
                    <a:pt x="1432" y="1835"/>
                  </a:lnTo>
                  <a:lnTo>
                    <a:pt x="1823" y="1835"/>
                  </a:lnTo>
                  <a:lnTo>
                    <a:pt x="1823" y="2222"/>
                  </a:lnTo>
                  <a:lnTo>
                    <a:pt x="1456" y="2222"/>
                  </a:lnTo>
                  <a:lnTo>
                    <a:pt x="1456" y="2640"/>
                  </a:lnTo>
                  <a:lnTo>
                    <a:pt x="1925" y="2640"/>
                  </a:lnTo>
                  <a:cubicBezTo>
                    <a:pt x="1895" y="3099"/>
                    <a:pt x="1795" y="3373"/>
                    <a:pt x="1203" y="3530"/>
                  </a:cubicBezTo>
                  <a:cubicBezTo>
                    <a:pt x="1295" y="3613"/>
                    <a:pt x="1415" y="3784"/>
                    <a:pt x="1456" y="3896"/>
                  </a:cubicBezTo>
                  <a:cubicBezTo>
                    <a:pt x="2210" y="3664"/>
                    <a:pt x="2330" y="3243"/>
                    <a:pt x="2384" y="2688"/>
                  </a:cubicBezTo>
                  <a:cubicBezTo>
                    <a:pt x="2432" y="2681"/>
                    <a:pt x="2466" y="2664"/>
                    <a:pt x="2473" y="2640"/>
                  </a:cubicBezTo>
                  <a:lnTo>
                    <a:pt x="2744" y="2640"/>
                  </a:lnTo>
                  <a:lnTo>
                    <a:pt x="2744" y="3321"/>
                  </a:lnTo>
                  <a:cubicBezTo>
                    <a:pt x="2744" y="3719"/>
                    <a:pt x="2826" y="3848"/>
                    <a:pt x="3202" y="3848"/>
                  </a:cubicBezTo>
                  <a:lnTo>
                    <a:pt x="3514" y="3848"/>
                  </a:lnTo>
                  <a:cubicBezTo>
                    <a:pt x="3801" y="3848"/>
                    <a:pt x="3918" y="3719"/>
                    <a:pt x="3959" y="3208"/>
                  </a:cubicBezTo>
                  <a:cubicBezTo>
                    <a:pt x="3839" y="3174"/>
                    <a:pt x="3644" y="3106"/>
                    <a:pt x="3555" y="3033"/>
                  </a:cubicBezTo>
                  <a:cubicBezTo>
                    <a:pt x="3545" y="3390"/>
                    <a:pt x="3528" y="3441"/>
                    <a:pt x="3459" y="3441"/>
                  </a:cubicBezTo>
                  <a:lnTo>
                    <a:pt x="3288" y="3441"/>
                  </a:lnTo>
                  <a:cubicBezTo>
                    <a:pt x="3216" y="3441"/>
                    <a:pt x="3202" y="3424"/>
                    <a:pt x="3202" y="3318"/>
                  </a:cubicBezTo>
                  <a:lnTo>
                    <a:pt x="3202" y="2688"/>
                  </a:lnTo>
                  <a:cubicBezTo>
                    <a:pt x="3261" y="2681"/>
                    <a:pt x="3292" y="2664"/>
                    <a:pt x="3302" y="2640"/>
                  </a:cubicBezTo>
                  <a:lnTo>
                    <a:pt x="3901" y="2640"/>
                  </a:lnTo>
                  <a:lnTo>
                    <a:pt x="3901" y="2222"/>
                  </a:lnTo>
                  <a:lnTo>
                    <a:pt x="3514" y="2222"/>
                  </a:lnTo>
                  <a:lnTo>
                    <a:pt x="3514" y="1835"/>
                  </a:lnTo>
                  <a:lnTo>
                    <a:pt x="3924" y="1835"/>
                  </a:lnTo>
                  <a:lnTo>
                    <a:pt x="3924" y="1418"/>
                  </a:lnTo>
                  <a:lnTo>
                    <a:pt x="3514" y="1418"/>
                  </a:lnTo>
                  <a:lnTo>
                    <a:pt x="3514" y="1099"/>
                  </a:lnTo>
                  <a:cubicBezTo>
                    <a:pt x="3586" y="1086"/>
                    <a:pt x="3616" y="1061"/>
                    <a:pt x="3620" y="1024"/>
                  </a:cubicBezTo>
                  <a:lnTo>
                    <a:pt x="3058" y="990"/>
                  </a:lnTo>
                  <a:lnTo>
                    <a:pt x="3058" y="1418"/>
                  </a:lnTo>
                  <a:lnTo>
                    <a:pt x="2271" y="1418"/>
                  </a:lnTo>
                  <a:lnTo>
                    <a:pt x="2271" y="1099"/>
                  </a:lnTo>
                  <a:cubicBezTo>
                    <a:pt x="2343" y="1082"/>
                    <a:pt x="2371" y="1061"/>
                    <a:pt x="2374" y="1024"/>
                  </a:cubicBezTo>
                  <a:lnTo>
                    <a:pt x="1823" y="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1394279" y="1621048"/>
              <a:ext cx="201530" cy="223328"/>
            </a:xfrm>
            <a:custGeom>
              <a:avLst/>
              <a:gdLst/>
              <a:ahLst/>
              <a:cxnLst/>
              <a:rect l="l" t="t" r="r" b="b"/>
              <a:pathLst>
                <a:path w="3319" h="367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240" y="196"/>
                    <a:pt x="1271" y="418"/>
                    <a:pt x="1301" y="586"/>
                  </a:cubicBezTo>
                  <a:cubicBezTo>
                    <a:pt x="1178" y="600"/>
                    <a:pt x="1014" y="600"/>
                    <a:pt x="891" y="600"/>
                  </a:cubicBezTo>
                  <a:cubicBezTo>
                    <a:pt x="702" y="600"/>
                    <a:pt x="484" y="600"/>
                    <a:pt x="264" y="586"/>
                  </a:cubicBezTo>
                  <a:lnTo>
                    <a:pt x="261" y="1024"/>
                  </a:lnTo>
                  <a:cubicBezTo>
                    <a:pt x="463" y="1031"/>
                    <a:pt x="685" y="1031"/>
                    <a:pt x="911" y="1031"/>
                  </a:cubicBezTo>
                  <a:cubicBezTo>
                    <a:pt x="1069" y="1031"/>
                    <a:pt x="1250" y="1028"/>
                    <a:pt x="1388" y="1014"/>
                  </a:cubicBezTo>
                  <a:cubicBezTo>
                    <a:pt x="1418" y="1151"/>
                    <a:pt x="1473" y="1316"/>
                    <a:pt x="1500" y="1414"/>
                  </a:cubicBezTo>
                  <a:cubicBezTo>
                    <a:pt x="1186" y="1435"/>
                    <a:pt x="867" y="1435"/>
                    <a:pt x="549" y="1435"/>
                  </a:cubicBezTo>
                  <a:cubicBezTo>
                    <a:pt x="364" y="1435"/>
                    <a:pt x="165" y="1431"/>
                    <a:pt x="1" y="1428"/>
                  </a:cubicBezTo>
                  <a:lnTo>
                    <a:pt x="1" y="1428"/>
                  </a:lnTo>
                  <a:lnTo>
                    <a:pt x="11" y="1860"/>
                  </a:lnTo>
                  <a:cubicBezTo>
                    <a:pt x="264" y="1866"/>
                    <a:pt x="562" y="1866"/>
                    <a:pt x="764" y="1866"/>
                  </a:cubicBezTo>
                  <a:cubicBezTo>
                    <a:pt x="1024" y="1866"/>
                    <a:pt x="1350" y="1860"/>
                    <a:pt x="1651" y="1839"/>
                  </a:cubicBezTo>
                  <a:cubicBezTo>
                    <a:pt x="1716" y="1966"/>
                    <a:pt x="1808" y="2089"/>
                    <a:pt x="1870" y="2161"/>
                  </a:cubicBezTo>
                  <a:cubicBezTo>
                    <a:pt x="1822" y="2158"/>
                    <a:pt x="1757" y="2150"/>
                    <a:pt x="1692" y="2150"/>
                  </a:cubicBezTo>
                  <a:cubicBezTo>
                    <a:pt x="1623" y="2150"/>
                    <a:pt x="1559" y="2158"/>
                    <a:pt x="1504" y="2161"/>
                  </a:cubicBezTo>
                  <a:lnTo>
                    <a:pt x="1627" y="2537"/>
                  </a:lnTo>
                  <a:cubicBezTo>
                    <a:pt x="1702" y="2528"/>
                    <a:pt x="1781" y="2523"/>
                    <a:pt x="1856" y="2523"/>
                  </a:cubicBezTo>
                  <a:cubicBezTo>
                    <a:pt x="2181" y="2523"/>
                    <a:pt x="2281" y="2575"/>
                    <a:pt x="2493" y="2698"/>
                  </a:cubicBezTo>
                  <a:lnTo>
                    <a:pt x="2780" y="2297"/>
                  </a:lnTo>
                  <a:cubicBezTo>
                    <a:pt x="2527" y="2188"/>
                    <a:pt x="2301" y="1976"/>
                    <a:pt x="2178" y="1784"/>
                  </a:cubicBezTo>
                  <a:cubicBezTo>
                    <a:pt x="2596" y="1736"/>
                    <a:pt x="3031" y="1665"/>
                    <a:pt x="3319" y="1562"/>
                  </a:cubicBezTo>
                  <a:lnTo>
                    <a:pt x="3232" y="1113"/>
                  </a:lnTo>
                  <a:cubicBezTo>
                    <a:pt x="2894" y="1237"/>
                    <a:pt x="2445" y="1329"/>
                    <a:pt x="2007" y="1377"/>
                  </a:cubicBezTo>
                  <a:cubicBezTo>
                    <a:pt x="1976" y="1274"/>
                    <a:pt x="1938" y="1117"/>
                    <a:pt x="1901" y="976"/>
                  </a:cubicBezTo>
                  <a:cubicBezTo>
                    <a:pt x="2260" y="942"/>
                    <a:pt x="2630" y="887"/>
                    <a:pt x="2952" y="785"/>
                  </a:cubicBezTo>
                  <a:lnTo>
                    <a:pt x="2853" y="343"/>
                  </a:lnTo>
                  <a:cubicBezTo>
                    <a:pt x="2575" y="442"/>
                    <a:pt x="2148" y="521"/>
                    <a:pt x="1815" y="548"/>
                  </a:cubicBezTo>
                  <a:cubicBezTo>
                    <a:pt x="1788" y="408"/>
                    <a:pt x="1774" y="243"/>
                    <a:pt x="1761" y="113"/>
                  </a:cubicBezTo>
                  <a:cubicBezTo>
                    <a:pt x="1829" y="99"/>
                    <a:pt x="1870" y="62"/>
                    <a:pt x="1870" y="14"/>
                  </a:cubicBezTo>
                  <a:lnTo>
                    <a:pt x="1216" y="1"/>
                  </a:lnTo>
                  <a:close/>
                  <a:moveTo>
                    <a:pt x="863" y="2288"/>
                  </a:moveTo>
                  <a:cubicBezTo>
                    <a:pt x="623" y="2435"/>
                    <a:pt x="411" y="2688"/>
                    <a:pt x="411" y="2948"/>
                  </a:cubicBezTo>
                  <a:cubicBezTo>
                    <a:pt x="411" y="3421"/>
                    <a:pt x="908" y="3664"/>
                    <a:pt x="1620" y="3671"/>
                  </a:cubicBezTo>
                  <a:cubicBezTo>
                    <a:pt x="1737" y="3671"/>
                    <a:pt x="1840" y="3678"/>
                    <a:pt x="1935" y="3678"/>
                  </a:cubicBezTo>
                  <a:cubicBezTo>
                    <a:pt x="2222" y="3678"/>
                    <a:pt x="2431" y="3664"/>
                    <a:pt x="2589" y="3647"/>
                  </a:cubicBezTo>
                  <a:lnTo>
                    <a:pt x="2613" y="3174"/>
                  </a:lnTo>
                  <a:lnTo>
                    <a:pt x="2613" y="3174"/>
                  </a:lnTo>
                  <a:cubicBezTo>
                    <a:pt x="2374" y="3201"/>
                    <a:pt x="1990" y="3219"/>
                    <a:pt x="1706" y="3219"/>
                  </a:cubicBezTo>
                  <a:cubicBezTo>
                    <a:pt x="1415" y="3219"/>
                    <a:pt x="939" y="3205"/>
                    <a:pt x="939" y="2921"/>
                  </a:cubicBezTo>
                  <a:cubicBezTo>
                    <a:pt x="946" y="2818"/>
                    <a:pt x="1034" y="2692"/>
                    <a:pt x="1206" y="2606"/>
                  </a:cubicBezTo>
                  <a:lnTo>
                    <a:pt x="863" y="2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1967023" y="-96090"/>
              <a:ext cx="849291" cy="2672712"/>
            </a:xfrm>
            <a:custGeom>
              <a:avLst/>
              <a:gdLst/>
              <a:ahLst/>
              <a:cxnLst/>
              <a:rect l="l" t="t" r="r" b="b"/>
              <a:pathLst>
                <a:path w="13987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6" y="44016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897621" y="-96090"/>
              <a:ext cx="849048" cy="2672712"/>
            </a:xfrm>
            <a:custGeom>
              <a:avLst/>
              <a:gdLst/>
              <a:ahLst/>
              <a:cxnLst/>
              <a:rect l="l" t="t" r="r" b="b"/>
              <a:pathLst>
                <a:path w="13983" h="44017" extrusionOk="0">
                  <a:moveTo>
                    <a:pt x="0" y="0"/>
                  </a:moveTo>
                  <a:lnTo>
                    <a:pt x="0" y="44016"/>
                  </a:lnTo>
                  <a:lnTo>
                    <a:pt x="13982" y="44016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980989" y="-19584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980989" y="627379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1980989" y="1274342"/>
              <a:ext cx="654258" cy="547816"/>
            </a:xfrm>
            <a:custGeom>
              <a:avLst/>
              <a:gdLst/>
              <a:ahLst/>
              <a:cxnLst/>
              <a:rect l="l" t="t" r="r" b="b"/>
              <a:pathLst>
                <a:path w="10775" h="9022" extrusionOk="0">
                  <a:moveTo>
                    <a:pt x="0" y="0"/>
                  </a:moveTo>
                  <a:lnTo>
                    <a:pt x="0" y="9021"/>
                  </a:lnTo>
                  <a:lnTo>
                    <a:pt x="10774" y="9021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1980989" y="1907278"/>
              <a:ext cx="654258" cy="547877"/>
            </a:xfrm>
            <a:custGeom>
              <a:avLst/>
              <a:gdLst/>
              <a:ahLst/>
              <a:cxnLst/>
              <a:rect l="l" t="t" r="r" b="b"/>
              <a:pathLst>
                <a:path w="10775" h="9023" extrusionOk="0">
                  <a:moveTo>
                    <a:pt x="0" y="1"/>
                  </a:moveTo>
                  <a:lnTo>
                    <a:pt x="0" y="9022"/>
                  </a:lnTo>
                  <a:lnTo>
                    <a:pt x="10774" y="9022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116271" y="66880"/>
              <a:ext cx="384661" cy="416721"/>
            </a:xfrm>
            <a:custGeom>
              <a:avLst/>
              <a:gdLst/>
              <a:ahLst/>
              <a:cxnLst/>
              <a:rect l="l" t="t" r="r" b="b"/>
              <a:pathLst>
                <a:path w="6335" h="6863" extrusionOk="0">
                  <a:moveTo>
                    <a:pt x="785" y="1"/>
                  </a:moveTo>
                  <a:lnTo>
                    <a:pt x="785" y="1114"/>
                  </a:lnTo>
                  <a:lnTo>
                    <a:pt x="5373" y="1114"/>
                  </a:lnTo>
                  <a:lnTo>
                    <a:pt x="5373" y="1"/>
                  </a:lnTo>
                  <a:close/>
                  <a:moveTo>
                    <a:pt x="5294" y="1939"/>
                  </a:moveTo>
                  <a:lnTo>
                    <a:pt x="5157" y="2024"/>
                  </a:lnTo>
                  <a:lnTo>
                    <a:pt x="1" y="2024"/>
                  </a:lnTo>
                  <a:lnTo>
                    <a:pt x="1" y="3160"/>
                  </a:lnTo>
                  <a:lnTo>
                    <a:pt x="4637" y="3160"/>
                  </a:lnTo>
                  <a:cubicBezTo>
                    <a:pt x="4308" y="4356"/>
                    <a:pt x="2997" y="5445"/>
                    <a:pt x="1066" y="5903"/>
                  </a:cubicBezTo>
                  <a:cubicBezTo>
                    <a:pt x="1305" y="6150"/>
                    <a:pt x="1675" y="6581"/>
                    <a:pt x="1808" y="6862"/>
                  </a:cubicBezTo>
                  <a:cubicBezTo>
                    <a:pt x="4229" y="6167"/>
                    <a:pt x="5407" y="4996"/>
                    <a:pt x="6160" y="2538"/>
                  </a:cubicBezTo>
                  <a:cubicBezTo>
                    <a:pt x="6239" y="2507"/>
                    <a:pt x="6304" y="2449"/>
                    <a:pt x="6334" y="2394"/>
                  </a:cubicBezTo>
                  <a:lnTo>
                    <a:pt x="5294" y="19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2079536" y="855622"/>
              <a:ext cx="406217" cy="83247"/>
            </a:xfrm>
            <a:custGeom>
              <a:avLst/>
              <a:gdLst/>
              <a:ahLst/>
              <a:cxnLst/>
              <a:rect l="l" t="t" r="r" b="b"/>
              <a:pathLst>
                <a:path w="6690" h="1371" extrusionOk="0">
                  <a:moveTo>
                    <a:pt x="0" y="0"/>
                  </a:moveTo>
                  <a:lnTo>
                    <a:pt x="65" y="1370"/>
                  </a:lnTo>
                  <a:cubicBezTo>
                    <a:pt x="185" y="1353"/>
                    <a:pt x="297" y="1298"/>
                    <a:pt x="353" y="1216"/>
                  </a:cubicBezTo>
                  <a:lnTo>
                    <a:pt x="6689" y="1216"/>
                  </a:lnTo>
                  <a:lnTo>
                    <a:pt x="6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2124833" y="1313566"/>
              <a:ext cx="391887" cy="433298"/>
            </a:xfrm>
            <a:custGeom>
              <a:avLst/>
              <a:gdLst/>
              <a:ahLst/>
              <a:cxnLst/>
              <a:rect l="l" t="t" r="r" b="b"/>
              <a:pathLst>
                <a:path w="6454" h="7136" extrusionOk="0">
                  <a:moveTo>
                    <a:pt x="4940" y="1"/>
                  </a:moveTo>
                  <a:cubicBezTo>
                    <a:pt x="4564" y="928"/>
                    <a:pt x="4026" y="1952"/>
                    <a:pt x="3653" y="2538"/>
                  </a:cubicBezTo>
                  <a:cubicBezTo>
                    <a:pt x="3009" y="2195"/>
                    <a:pt x="2345" y="1873"/>
                    <a:pt x="1746" y="1617"/>
                  </a:cubicBezTo>
                  <a:lnTo>
                    <a:pt x="1058" y="2644"/>
                  </a:lnTo>
                  <a:cubicBezTo>
                    <a:pt x="1664" y="2921"/>
                    <a:pt x="2315" y="3260"/>
                    <a:pt x="2938" y="3627"/>
                  </a:cubicBezTo>
                  <a:cubicBezTo>
                    <a:pt x="2160" y="4637"/>
                    <a:pt x="1089" y="5599"/>
                    <a:pt x="0" y="6246"/>
                  </a:cubicBezTo>
                  <a:cubicBezTo>
                    <a:pt x="305" y="6437"/>
                    <a:pt x="815" y="6886"/>
                    <a:pt x="1024" y="7136"/>
                  </a:cubicBezTo>
                  <a:cubicBezTo>
                    <a:pt x="2154" y="6407"/>
                    <a:pt x="3211" y="5335"/>
                    <a:pt x="4012" y="4277"/>
                  </a:cubicBezTo>
                  <a:cubicBezTo>
                    <a:pt x="4540" y="4637"/>
                    <a:pt x="5036" y="5044"/>
                    <a:pt x="5382" y="5373"/>
                  </a:cubicBezTo>
                  <a:lnTo>
                    <a:pt x="6197" y="4195"/>
                  </a:lnTo>
                  <a:cubicBezTo>
                    <a:pt x="5735" y="3804"/>
                    <a:pt x="5150" y="3417"/>
                    <a:pt x="4773" y="3188"/>
                  </a:cubicBezTo>
                  <a:cubicBezTo>
                    <a:pt x="5228" y="2483"/>
                    <a:pt x="5766" y="1521"/>
                    <a:pt x="6125" y="767"/>
                  </a:cubicBezTo>
                  <a:cubicBezTo>
                    <a:pt x="6293" y="767"/>
                    <a:pt x="6416" y="720"/>
                    <a:pt x="6454" y="631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2115239" y="1971337"/>
              <a:ext cx="408099" cy="399173"/>
            </a:xfrm>
            <a:custGeom>
              <a:avLst/>
              <a:gdLst/>
              <a:ahLst/>
              <a:cxnLst/>
              <a:rect l="l" t="t" r="r" b="b"/>
              <a:pathLst>
                <a:path w="6721" h="6574" extrusionOk="0">
                  <a:moveTo>
                    <a:pt x="576" y="0"/>
                  </a:moveTo>
                  <a:lnTo>
                    <a:pt x="0" y="1055"/>
                  </a:lnTo>
                  <a:cubicBezTo>
                    <a:pt x="747" y="1329"/>
                    <a:pt x="1699" y="1771"/>
                    <a:pt x="2267" y="2144"/>
                  </a:cubicBezTo>
                  <a:lnTo>
                    <a:pt x="2908" y="1031"/>
                  </a:lnTo>
                  <a:cubicBezTo>
                    <a:pt x="2322" y="665"/>
                    <a:pt x="1370" y="230"/>
                    <a:pt x="576" y="0"/>
                  </a:cubicBezTo>
                  <a:close/>
                  <a:moveTo>
                    <a:pt x="5575" y="791"/>
                  </a:moveTo>
                  <a:cubicBezTo>
                    <a:pt x="4660" y="2986"/>
                    <a:pt x="2829" y="4547"/>
                    <a:pt x="193" y="5349"/>
                  </a:cubicBezTo>
                  <a:lnTo>
                    <a:pt x="1059" y="6574"/>
                  </a:lnTo>
                  <a:cubicBezTo>
                    <a:pt x="1138" y="6533"/>
                    <a:pt x="1195" y="6447"/>
                    <a:pt x="1209" y="6358"/>
                  </a:cubicBezTo>
                  <a:cubicBezTo>
                    <a:pt x="3829" y="5403"/>
                    <a:pt x="5728" y="3691"/>
                    <a:pt x="6721" y="1514"/>
                  </a:cubicBezTo>
                  <a:cubicBezTo>
                    <a:pt x="6359" y="1312"/>
                    <a:pt x="5934" y="1079"/>
                    <a:pt x="5575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4738555" y="-115459"/>
              <a:ext cx="208816" cy="208816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0" y="1"/>
                  </a:moveTo>
                  <a:lnTo>
                    <a:pt x="0" y="3439"/>
                  </a:lnTo>
                  <a:lnTo>
                    <a:pt x="3438" y="3439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5198018" y="1568890"/>
              <a:ext cx="779402" cy="2711573"/>
            </a:xfrm>
            <a:custGeom>
              <a:avLst/>
              <a:gdLst/>
              <a:ahLst/>
              <a:cxnLst/>
              <a:rect l="l" t="t" r="r" b="b"/>
              <a:pathLst>
                <a:path w="12836" h="44657" extrusionOk="0">
                  <a:moveTo>
                    <a:pt x="0" y="0"/>
                  </a:moveTo>
                  <a:lnTo>
                    <a:pt x="0" y="44656"/>
                  </a:lnTo>
                  <a:lnTo>
                    <a:pt x="12836" y="4465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5297780" y="1790272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5659302" y="1790272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297780" y="2485446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2" y="6643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659302" y="2485446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1"/>
                  </a:moveTo>
                  <a:lnTo>
                    <a:pt x="1" y="6643"/>
                  </a:lnTo>
                  <a:lnTo>
                    <a:pt x="4351" y="6643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5297780" y="3180619"/>
              <a:ext cx="264314" cy="403363"/>
            </a:xfrm>
            <a:custGeom>
              <a:avLst/>
              <a:gdLst/>
              <a:ahLst/>
              <a:cxnLst/>
              <a:rect l="l" t="t" r="r" b="b"/>
              <a:pathLst>
                <a:path w="4353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2" y="664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5659302" y="3180619"/>
              <a:ext cx="264253" cy="403363"/>
            </a:xfrm>
            <a:custGeom>
              <a:avLst/>
              <a:gdLst/>
              <a:ahLst/>
              <a:cxnLst/>
              <a:rect l="l" t="t" r="r" b="b"/>
              <a:pathLst>
                <a:path w="4352" h="6643" extrusionOk="0">
                  <a:moveTo>
                    <a:pt x="1" y="0"/>
                  </a:moveTo>
                  <a:lnTo>
                    <a:pt x="1" y="6642"/>
                  </a:lnTo>
                  <a:lnTo>
                    <a:pt x="4351" y="66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97780" y="3875975"/>
              <a:ext cx="264314" cy="403181"/>
            </a:xfrm>
            <a:custGeom>
              <a:avLst/>
              <a:gdLst/>
              <a:ahLst/>
              <a:cxnLst/>
              <a:rect l="l" t="t" r="r" b="b"/>
              <a:pathLst>
                <a:path w="4353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2" y="6640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659302" y="3875975"/>
              <a:ext cx="264253" cy="403181"/>
            </a:xfrm>
            <a:custGeom>
              <a:avLst/>
              <a:gdLst/>
              <a:ahLst/>
              <a:cxnLst/>
              <a:rect l="l" t="t" r="r" b="b"/>
              <a:pathLst>
                <a:path w="4352" h="6640" extrusionOk="0">
                  <a:moveTo>
                    <a:pt x="1" y="0"/>
                  </a:moveTo>
                  <a:lnTo>
                    <a:pt x="1" y="6640"/>
                  </a:lnTo>
                  <a:lnTo>
                    <a:pt x="4351" y="6640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4352320" y="2713750"/>
              <a:ext cx="2526498" cy="52158"/>
            </a:xfrm>
            <a:custGeom>
              <a:avLst/>
              <a:gdLst/>
              <a:ahLst/>
              <a:cxnLst/>
              <a:rect l="l" t="t" r="r" b="b"/>
              <a:pathLst>
                <a:path w="416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41609" y="859"/>
                  </a:lnTo>
                  <a:lnTo>
                    <a:pt x="4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4420265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3" y="2677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4477644" y="2713750"/>
              <a:ext cx="1252836" cy="1625899"/>
            </a:xfrm>
            <a:custGeom>
              <a:avLst/>
              <a:gdLst/>
              <a:ahLst/>
              <a:cxnLst/>
              <a:rect l="l" t="t" r="r" b="b"/>
              <a:pathLst>
                <a:path w="20633" h="26777" extrusionOk="0">
                  <a:moveTo>
                    <a:pt x="1" y="0"/>
                  </a:moveTo>
                  <a:lnTo>
                    <a:pt x="1" y="26777"/>
                  </a:lnTo>
                  <a:lnTo>
                    <a:pt x="20632" y="26777"/>
                  </a:lnTo>
                  <a:lnTo>
                    <a:pt x="20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4584328" y="2830331"/>
              <a:ext cx="1039284" cy="1529476"/>
            </a:xfrm>
            <a:custGeom>
              <a:avLst/>
              <a:gdLst/>
              <a:ahLst/>
              <a:cxnLst/>
              <a:rect l="l" t="t" r="r" b="b"/>
              <a:pathLst>
                <a:path w="17116" h="25189" extrusionOk="0">
                  <a:moveTo>
                    <a:pt x="0" y="0"/>
                  </a:moveTo>
                  <a:lnTo>
                    <a:pt x="0" y="25189"/>
                  </a:lnTo>
                  <a:lnTo>
                    <a:pt x="17115" y="25189"/>
                  </a:lnTo>
                  <a:lnTo>
                    <a:pt x="17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4764118" y="2939504"/>
              <a:ext cx="720200" cy="693301"/>
            </a:xfrm>
            <a:custGeom>
              <a:avLst/>
              <a:gdLst/>
              <a:ahLst/>
              <a:cxnLst/>
              <a:rect l="l" t="t" r="r" b="b"/>
              <a:pathLst>
                <a:path w="11861" h="11418" extrusionOk="0">
                  <a:moveTo>
                    <a:pt x="8858" y="1434"/>
                  </a:moveTo>
                  <a:lnTo>
                    <a:pt x="7595" y="2335"/>
                  </a:lnTo>
                  <a:cubicBezTo>
                    <a:pt x="8717" y="3287"/>
                    <a:pt x="9878" y="4916"/>
                    <a:pt x="10176" y="6652"/>
                  </a:cubicBezTo>
                  <a:lnTo>
                    <a:pt x="11860" y="6026"/>
                  </a:lnTo>
                  <a:cubicBezTo>
                    <a:pt x="11573" y="4368"/>
                    <a:pt x="10217" y="2437"/>
                    <a:pt x="8858" y="1434"/>
                  </a:cubicBezTo>
                  <a:close/>
                  <a:moveTo>
                    <a:pt x="3014" y="0"/>
                  </a:moveTo>
                  <a:cubicBezTo>
                    <a:pt x="2897" y="1096"/>
                    <a:pt x="2726" y="2191"/>
                    <a:pt x="2558" y="3143"/>
                  </a:cubicBezTo>
                  <a:lnTo>
                    <a:pt x="131" y="3417"/>
                  </a:lnTo>
                  <a:lnTo>
                    <a:pt x="274" y="5036"/>
                  </a:lnTo>
                  <a:cubicBezTo>
                    <a:pt x="846" y="4930"/>
                    <a:pt x="1788" y="4800"/>
                    <a:pt x="2257" y="4721"/>
                  </a:cubicBezTo>
                  <a:lnTo>
                    <a:pt x="2257" y="4721"/>
                  </a:lnTo>
                  <a:cubicBezTo>
                    <a:pt x="1733" y="6861"/>
                    <a:pt x="1069" y="8676"/>
                    <a:pt x="1" y="10607"/>
                  </a:cubicBezTo>
                  <a:lnTo>
                    <a:pt x="1514" y="11349"/>
                  </a:lnTo>
                  <a:cubicBezTo>
                    <a:pt x="2624" y="9251"/>
                    <a:pt x="3338" y="6926"/>
                    <a:pt x="3928" y="4540"/>
                  </a:cubicBezTo>
                  <a:cubicBezTo>
                    <a:pt x="4424" y="4474"/>
                    <a:pt x="4866" y="4447"/>
                    <a:pt x="5181" y="4447"/>
                  </a:cubicBezTo>
                  <a:cubicBezTo>
                    <a:pt x="6105" y="4447"/>
                    <a:pt x="6499" y="5101"/>
                    <a:pt x="6509" y="6392"/>
                  </a:cubicBezTo>
                  <a:cubicBezTo>
                    <a:pt x="6509" y="6875"/>
                    <a:pt x="6407" y="7957"/>
                    <a:pt x="6235" y="8532"/>
                  </a:cubicBezTo>
                  <a:cubicBezTo>
                    <a:pt x="6026" y="9275"/>
                    <a:pt x="5767" y="9720"/>
                    <a:pt x="5218" y="9720"/>
                  </a:cubicBezTo>
                  <a:cubicBezTo>
                    <a:pt x="4866" y="9720"/>
                    <a:pt x="4359" y="9562"/>
                    <a:pt x="3469" y="8936"/>
                  </a:cubicBezTo>
                  <a:cubicBezTo>
                    <a:pt x="3338" y="9409"/>
                    <a:pt x="3130" y="9943"/>
                    <a:pt x="2921" y="10346"/>
                  </a:cubicBezTo>
                  <a:cubicBezTo>
                    <a:pt x="3965" y="11168"/>
                    <a:pt x="4749" y="11418"/>
                    <a:pt x="5269" y="11418"/>
                  </a:cubicBezTo>
                  <a:cubicBezTo>
                    <a:pt x="7266" y="11418"/>
                    <a:pt x="8077" y="9368"/>
                    <a:pt x="8129" y="6484"/>
                  </a:cubicBezTo>
                  <a:lnTo>
                    <a:pt x="8129" y="6471"/>
                  </a:lnTo>
                  <a:cubicBezTo>
                    <a:pt x="8129" y="4442"/>
                    <a:pt x="7470" y="2934"/>
                    <a:pt x="5338" y="2934"/>
                  </a:cubicBezTo>
                  <a:cubicBezTo>
                    <a:pt x="5329" y="2934"/>
                    <a:pt x="5320" y="2934"/>
                    <a:pt x="5311" y="2934"/>
                  </a:cubicBezTo>
                  <a:cubicBezTo>
                    <a:pt x="5051" y="2934"/>
                    <a:pt x="4578" y="2975"/>
                    <a:pt x="4239" y="3013"/>
                  </a:cubicBezTo>
                  <a:cubicBezTo>
                    <a:pt x="4383" y="2256"/>
                    <a:pt x="4578" y="1133"/>
                    <a:pt x="4698" y="493"/>
                  </a:cubicBezTo>
                  <a:cubicBezTo>
                    <a:pt x="4931" y="469"/>
                    <a:pt x="5102" y="404"/>
                    <a:pt x="5126" y="219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763268" y="3878283"/>
              <a:ext cx="637924" cy="706902"/>
            </a:xfrm>
            <a:custGeom>
              <a:avLst/>
              <a:gdLst/>
              <a:ahLst/>
              <a:cxnLst/>
              <a:rect l="l" t="t" r="r" b="b"/>
              <a:pathLst>
                <a:path w="10506" h="11642" extrusionOk="0">
                  <a:moveTo>
                    <a:pt x="3850" y="0"/>
                  </a:moveTo>
                  <a:cubicBezTo>
                    <a:pt x="3928" y="613"/>
                    <a:pt x="4020" y="1318"/>
                    <a:pt x="4123" y="1856"/>
                  </a:cubicBezTo>
                  <a:cubicBezTo>
                    <a:pt x="3733" y="1893"/>
                    <a:pt x="3209" y="1893"/>
                    <a:pt x="2818" y="1893"/>
                  </a:cubicBezTo>
                  <a:cubicBezTo>
                    <a:pt x="2219" y="1893"/>
                    <a:pt x="1528" y="1893"/>
                    <a:pt x="836" y="1856"/>
                  </a:cubicBezTo>
                  <a:lnTo>
                    <a:pt x="822" y="3239"/>
                  </a:lnTo>
                  <a:cubicBezTo>
                    <a:pt x="1463" y="3263"/>
                    <a:pt x="2165" y="3263"/>
                    <a:pt x="2884" y="3263"/>
                  </a:cubicBezTo>
                  <a:cubicBezTo>
                    <a:pt x="3380" y="3263"/>
                    <a:pt x="3956" y="3249"/>
                    <a:pt x="4384" y="3212"/>
                  </a:cubicBezTo>
                  <a:cubicBezTo>
                    <a:pt x="4490" y="3644"/>
                    <a:pt x="4657" y="4164"/>
                    <a:pt x="4749" y="4478"/>
                  </a:cubicBezTo>
                  <a:cubicBezTo>
                    <a:pt x="3747" y="4543"/>
                    <a:pt x="2740" y="4543"/>
                    <a:pt x="1737" y="4543"/>
                  </a:cubicBezTo>
                  <a:cubicBezTo>
                    <a:pt x="1148" y="4543"/>
                    <a:pt x="522" y="4530"/>
                    <a:pt x="1" y="4516"/>
                  </a:cubicBezTo>
                  <a:lnTo>
                    <a:pt x="1" y="4516"/>
                  </a:lnTo>
                  <a:lnTo>
                    <a:pt x="25" y="5886"/>
                  </a:lnTo>
                  <a:cubicBezTo>
                    <a:pt x="836" y="5913"/>
                    <a:pt x="1775" y="5913"/>
                    <a:pt x="2415" y="5913"/>
                  </a:cubicBezTo>
                  <a:cubicBezTo>
                    <a:pt x="3237" y="5913"/>
                    <a:pt x="4267" y="5886"/>
                    <a:pt x="5219" y="5821"/>
                  </a:cubicBezTo>
                  <a:cubicBezTo>
                    <a:pt x="5427" y="6225"/>
                    <a:pt x="5729" y="6618"/>
                    <a:pt x="5924" y="6838"/>
                  </a:cubicBezTo>
                  <a:cubicBezTo>
                    <a:pt x="5767" y="6828"/>
                    <a:pt x="5558" y="6814"/>
                    <a:pt x="5349" y="6814"/>
                  </a:cubicBezTo>
                  <a:cubicBezTo>
                    <a:pt x="5140" y="6814"/>
                    <a:pt x="4931" y="6828"/>
                    <a:pt x="4763" y="6838"/>
                  </a:cubicBezTo>
                  <a:lnTo>
                    <a:pt x="5154" y="8040"/>
                  </a:lnTo>
                  <a:cubicBezTo>
                    <a:pt x="5390" y="8002"/>
                    <a:pt x="5637" y="7988"/>
                    <a:pt x="5873" y="7988"/>
                  </a:cubicBezTo>
                  <a:cubicBezTo>
                    <a:pt x="6903" y="7988"/>
                    <a:pt x="7214" y="8156"/>
                    <a:pt x="7896" y="8549"/>
                  </a:cubicBezTo>
                  <a:lnTo>
                    <a:pt x="8807" y="7269"/>
                  </a:lnTo>
                  <a:cubicBezTo>
                    <a:pt x="7999" y="6930"/>
                    <a:pt x="7280" y="6253"/>
                    <a:pt x="6890" y="5653"/>
                  </a:cubicBezTo>
                  <a:cubicBezTo>
                    <a:pt x="8221" y="5496"/>
                    <a:pt x="9591" y="5273"/>
                    <a:pt x="10505" y="4948"/>
                  </a:cubicBezTo>
                  <a:lnTo>
                    <a:pt x="10231" y="3524"/>
                  </a:lnTo>
                  <a:cubicBezTo>
                    <a:pt x="9159" y="3917"/>
                    <a:pt x="7739" y="4205"/>
                    <a:pt x="6356" y="4359"/>
                  </a:cubicBezTo>
                  <a:cubicBezTo>
                    <a:pt x="6249" y="4034"/>
                    <a:pt x="6133" y="3537"/>
                    <a:pt x="6016" y="3096"/>
                  </a:cubicBezTo>
                  <a:cubicBezTo>
                    <a:pt x="7150" y="2976"/>
                    <a:pt x="8324" y="2808"/>
                    <a:pt x="9344" y="2479"/>
                  </a:cubicBezTo>
                  <a:lnTo>
                    <a:pt x="9030" y="1086"/>
                  </a:lnTo>
                  <a:cubicBezTo>
                    <a:pt x="8156" y="1397"/>
                    <a:pt x="6797" y="1647"/>
                    <a:pt x="5743" y="1736"/>
                  </a:cubicBezTo>
                  <a:cubicBezTo>
                    <a:pt x="5664" y="1294"/>
                    <a:pt x="5612" y="771"/>
                    <a:pt x="5571" y="353"/>
                  </a:cubicBezTo>
                  <a:cubicBezTo>
                    <a:pt x="5794" y="316"/>
                    <a:pt x="5924" y="199"/>
                    <a:pt x="5924" y="41"/>
                  </a:cubicBezTo>
                  <a:lnTo>
                    <a:pt x="3850" y="0"/>
                  </a:lnTo>
                  <a:close/>
                  <a:moveTo>
                    <a:pt x="2726" y="7245"/>
                  </a:moveTo>
                  <a:cubicBezTo>
                    <a:pt x="1970" y="7714"/>
                    <a:pt x="1306" y="8508"/>
                    <a:pt x="1306" y="9330"/>
                  </a:cubicBezTo>
                  <a:cubicBezTo>
                    <a:pt x="1306" y="10833"/>
                    <a:pt x="2870" y="11603"/>
                    <a:pt x="5130" y="11627"/>
                  </a:cubicBezTo>
                  <a:cubicBezTo>
                    <a:pt x="5493" y="11627"/>
                    <a:pt x="5822" y="11641"/>
                    <a:pt x="6119" y="11641"/>
                  </a:cubicBezTo>
                  <a:cubicBezTo>
                    <a:pt x="7034" y="11641"/>
                    <a:pt x="7698" y="11603"/>
                    <a:pt x="8194" y="11548"/>
                  </a:cubicBezTo>
                  <a:lnTo>
                    <a:pt x="8273" y="10049"/>
                  </a:lnTo>
                  <a:lnTo>
                    <a:pt x="8273" y="10049"/>
                  </a:lnTo>
                  <a:cubicBezTo>
                    <a:pt x="7516" y="10142"/>
                    <a:pt x="6304" y="10193"/>
                    <a:pt x="5403" y="10193"/>
                  </a:cubicBezTo>
                  <a:cubicBezTo>
                    <a:pt x="4476" y="10193"/>
                    <a:pt x="2976" y="10156"/>
                    <a:pt x="2976" y="9255"/>
                  </a:cubicBezTo>
                  <a:cubicBezTo>
                    <a:pt x="2990" y="8926"/>
                    <a:pt x="3274" y="8522"/>
                    <a:pt x="3812" y="8248"/>
                  </a:cubicBezTo>
                  <a:lnTo>
                    <a:pt x="2726" y="72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599508" y="-498354"/>
              <a:ext cx="1725966" cy="918754"/>
            </a:xfrm>
            <a:custGeom>
              <a:avLst/>
              <a:gdLst/>
              <a:ahLst/>
              <a:cxnLst/>
              <a:rect l="l" t="t" r="r" b="b"/>
              <a:pathLst>
                <a:path w="2842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28424" y="15130"/>
                  </a:lnTo>
                  <a:lnTo>
                    <a:pt x="28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41040" y="-539947"/>
              <a:ext cx="1726148" cy="918754"/>
            </a:xfrm>
            <a:custGeom>
              <a:avLst/>
              <a:gdLst/>
              <a:ahLst/>
              <a:cxnLst/>
              <a:rect l="l" t="t" r="r" b="b"/>
              <a:pathLst>
                <a:path w="28428" h="15131" extrusionOk="0">
                  <a:moveTo>
                    <a:pt x="1" y="1"/>
                  </a:moveTo>
                  <a:lnTo>
                    <a:pt x="1" y="15131"/>
                  </a:lnTo>
                  <a:lnTo>
                    <a:pt x="28428" y="15131"/>
                  </a:lnTo>
                  <a:lnTo>
                    <a:pt x="28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696780" y="-484389"/>
              <a:ext cx="1614727" cy="807455"/>
            </a:xfrm>
            <a:custGeom>
              <a:avLst/>
              <a:gdLst/>
              <a:ahLst/>
              <a:cxnLst/>
              <a:rect l="l" t="t" r="r" b="b"/>
              <a:pathLst>
                <a:path w="26593" h="13298" extrusionOk="0">
                  <a:moveTo>
                    <a:pt x="0" y="0"/>
                  </a:moveTo>
                  <a:lnTo>
                    <a:pt x="0" y="13298"/>
                  </a:lnTo>
                  <a:lnTo>
                    <a:pt x="26592" y="13298"/>
                  </a:lnTo>
                  <a:lnTo>
                    <a:pt x="2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731694" y="-477345"/>
              <a:ext cx="528932" cy="271540"/>
            </a:xfrm>
            <a:custGeom>
              <a:avLst/>
              <a:gdLst/>
              <a:ahLst/>
              <a:cxnLst/>
              <a:rect l="l" t="t" r="r" b="b"/>
              <a:pathLst>
                <a:path w="8711" h="4472" extrusionOk="0">
                  <a:moveTo>
                    <a:pt x="1" y="0"/>
                  </a:moveTo>
                  <a:lnTo>
                    <a:pt x="1" y="4472"/>
                  </a:lnTo>
                  <a:lnTo>
                    <a:pt x="8711" y="4472"/>
                  </a:lnTo>
                  <a:lnTo>
                    <a:pt x="8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5344109" y="-431017"/>
              <a:ext cx="348108" cy="178699"/>
            </a:xfrm>
            <a:custGeom>
              <a:avLst/>
              <a:gdLst/>
              <a:ahLst/>
              <a:cxnLst/>
              <a:rect l="l" t="t" r="r" b="b"/>
              <a:pathLst>
                <a:path w="5733" h="2943" extrusionOk="0">
                  <a:moveTo>
                    <a:pt x="1" y="0"/>
                  </a:moveTo>
                  <a:lnTo>
                    <a:pt x="1" y="2942"/>
                  </a:lnTo>
                  <a:lnTo>
                    <a:pt x="5732" y="294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5803328" y="-101494"/>
              <a:ext cx="389883" cy="389822"/>
            </a:xfrm>
            <a:custGeom>
              <a:avLst/>
              <a:gdLst/>
              <a:ahLst/>
              <a:cxnLst/>
              <a:rect l="l" t="t" r="r" b="b"/>
              <a:pathLst>
                <a:path w="6421" h="6420" extrusionOk="0">
                  <a:moveTo>
                    <a:pt x="1" y="1"/>
                  </a:moveTo>
                  <a:lnTo>
                    <a:pt x="1" y="6420"/>
                  </a:lnTo>
                  <a:lnTo>
                    <a:pt x="6421" y="6420"/>
                  </a:lnTo>
                  <a:lnTo>
                    <a:pt x="6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5984393" y="-414805"/>
              <a:ext cx="208816" cy="208998"/>
            </a:xfrm>
            <a:custGeom>
              <a:avLst/>
              <a:gdLst/>
              <a:ahLst/>
              <a:cxnLst/>
              <a:rect l="l" t="t" r="r" b="b"/>
              <a:pathLst>
                <a:path w="3439" h="3442" extrusionOk="0">
                  <a:moveTo>
                    <a:pt x="1" y="0"/>
                  </a:moveTo>
                  <a:lnTo>
                    <a:pt x="1" y="3442"/>
                  </a:lnTo>
                  <a:lnTo>
                    <a:pt x="3439" y="3442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3875673" y="739588"/>
              <a:ext cx="2373241" cy="1048877"/>
            </a:xfrm>
            <a:custGeom>
              <a:avLst/>
              <a:gdLst/>
              <a:ahLst/>
              <a:cxnLst/>
              <a:rect l="l" t="t" r="r" b="b"/>
              <a:pathLst>
                <a:path w="39085" h="17274" extrusionOk="0">
                  <a:moveTo>
                    <a:pt x="0" y="1"/>
                  </a:moveTo>
                  <a:lnTo>
                    <a:pt x="0" y="17274"/>
                  </a:lnTo>
                  <a:lnTo>
                    <a:pt x="39085" y="17274"/>
                  </a:lnTo>
                  <a:lnTo>
                    <a:pt x="39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3938214" y="737523"/>
              <a:ext cx="2310700" cy="918754"/>
            </a:xfrm>
            <a:custGeom>
              <a:avLst/>
              <a:gdLst/>
              <a:ahLst/>
              <a:cxnLst/>
              <a:rect l="l" t="t" r="r" b="b"/>
              <a:pathLst>
                <a:path w="38055" h="15131" extrusionOk="0">
                  <a:moveTo>
                    <a:pt x="0" y="0"/>
                  </a:moveTo>
                  <a:lnTo>
                    <a:pt x="0" y="15130"/>
                  </a:lnTo>
                  <a:lnTo>
                    <a:pt x="38055" y="15130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3938214" y="737523"/>
              <a:ext cx="2310700" cy="153925"/>
            </a:xfrm>
            <a:custGeom>
              <a:avLst/>
              <a:gdLst/>
              <a:ahLst/>
              <a:cxnLst/>
              <a:rect l="l" t="t" r="r" b="b"/>
              <a:pathLst>
                <a:path w="38055" h="2535" extrusionOk="0">
                  <a:moveTo>
                    <a:pt x="0" y="0"/>
                  </a:moveTo>
                  <a:lnTo>
                    <a:pt x="0" y="2535"/>
                  </a:lnTo>
                  <a:lnTo>
                    <a:pt x="38055" y="2535"/>
                  </a:lnTo>
                  <a:lnTo>
                    <a:pt x="38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966266" y="754768"/>
              <a:ext cx="2245911" cy="862163"/>
            </a:xfrm>
            <a:custGeom>
              <a:avLst/>
              <a:gdLst/>
              <a:ahLst/>
              <a:cxnLst/>
              <a:rect l="l" t="t" r="r" b="b"/>
              <a:pathLst>
                <a:path w="36988" h="14199" extrusionOk="0">
                  <a:moveTo>
                    <a:pt x="36641" y="343"/>
                  </a:moveTo>
                  <a:lnTo>
                    <a:pt x="36641" y="13857"/>
                  </a:lnTo>
                  <a:lnTo>
                    <a:pt x="346" y="13857"/>
                  </a:lnTo>
                  <a:lnTo>
                    <a:pt x="346" y="343"/>
                  </a:lnTo>
                  <a:close/>
                  <a:moveTo>
                    <a:pt x="0" y="1"/>
                  </a:moveTo>
                  <a:lnTo>
                    <a:pt x="0" y="14199"/>
                  </a:lnTo>
                  <a:lnTo>
                    <a:pt x="36987" y="14199"/>
                  </a:lnTo>
                  <a:lnTo>
                    <a:pt x="36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411679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0" y="692"/>
                    <a:pt x="0" y="1548"/>
                  </a:cubicBezTo>
                  <a:lnTo>
                    <a:pt x="0" y="6266"/>
                  </a:lnTo>
                  <a:cubicBezTo>
                    <a:pt x="0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5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5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4637275" y="814455"/>
              <a:ext cx="467665" cy="474466"/>
            </a:xfrm>
            <a:custGeom>
              <a:avLst/>
              <a:gdLst/>
              <a:ahLst/>
              <a:cxnLst/>
              <a:rect l="l" t="t" r="r" b="b"/>
              <a:pathLst>
                <a:path w="7702" h="7814" extrusionOk="0">
                  <a:moveTo>
                    <a:pt x="1549" y="0"/>
                  </a:moveTo>
                  <a:cubicBezTo>
                    <a:pt x="696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6" y="7813"/>
                    <a:pt x="1549" y="7813"/>
                  </a:cubicBezTo>
                  <a:lnTo>
                    <a:pt x="6154" y="7813"/>
                  </a:lnTo>
                  <a:cubicBezTo>
                    <a:pt x="7006" y="7813"/>
                    <a:pt x="7701" y="7122"/>
                    <a:pt x="7701" y="6266"/>
                  </a:cubicBezTo>
                  <a:lnTo>
                    <a:pt x="7701" y="1548"/>
                  </a:lnTo>
                  <a:cubicBezTo>
                    <a:pt x="7701" y="692"/>
                    <a:pt x="7006" y="0"/>
                    <a:pt x="6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5143310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8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8" y="7813"/>
                  </a:cubicBezTo>
                  <a:lnTo>
                    <a:pt x="6149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5664038" y="814455"/>
              <a:ext cx="467423" cy="474466"/>
            </a:xfrm>
            <a:custGeom>
              <a:avLst/>
              <a:gdLst/>
              <a:ahLst/>
              <a:cxnLst/>
              <a:rect l="l" t="t" r="r" b="b"/>
              <a:pathLst>
                <a:path w="7698" h="7814" extrusionOk="0">
                  <a:moveTo>
                    <a:pt x="1549" y="0"/>
                  </a:moveTo>
                  <a:cubicBezTo>
                    <a:pt x="692" y="0"/>
                    <a:pt x="1" y="692"/>
                    <a:pt x="1" y="1548"/>
                  </a:cubicBezTo>
                  <a:lnTo>
                    <a:pt x="1" y="6266"/>
                  </a:lnTo>
                  <a:cubicBezTo>
                    <a:pt x="1" y="7122"/>
                    <a:pt x="692" y="7813"/>
                    <a:pt x="1549" y="7813"/>
                  </a:cubicBezTo>
                  <a:lnTo>
                    <a:pt x="6150" y="7813"/>
                  </a:lnTo>
                  <a:cubicBezTo>
                    <a:pt x="7006" y="7813"/>
                    <a:pt x="7697" y="7122"/>
                    <a:pt x="7697" y="6266"/>
                  </a:cubicBezTo>
                  <a:lnTo>
                    <a:pt x="7697" y="1548"/>
                  </a:lnTo>
                  <a:cubicBezTo>
                    <a:pt x="7697" y="692"/>
                    <a:pt x="7006" y="0"/>
                    <a:pt x="6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7612824" y="-427495"/>
              <a:ext cx="306029" cy="4648723"/>
            </a:xfrm>
            <a:custGeom>
              <a:avLst/>
              <a:gdLst/>
              <a:ahLst/>
              <a:cxnLst/>
              <a:rect l="l" t="t" r="r" b="b"/>
              <a:pathLst>
                <a:path w="5040" h="76560" extrusionOk="0">
                  <a:moveTo>
                    <a:pt x="0" y="1"/>
                  </a:moveTo>
                  <a:lnTo>
                    <a:pt x="0" y="76559"/>
                  </a:lnTo>
                  <a:lnTo>
                    <a:pt x="5040" y="76559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627411" y="-355543"/>
              <a:ext cx="1192723" cy="4576770"/>
            </a:xfrm>
            <a:custGeom>
              <a:avLst/>
              <a:gdLst/>
              <a:ahLst/>
              <a:cxnLst/>
              <a:rect l="l" t="t" r="r" b="b"/>
              <a:pathLst>
                <a:path w="19643" h="75375" extrusionOk="0">
                  <a:moveTo>
                    <a:pt x="1" y="1"/>
                  </a:moveTo>
                  <a:lnTo>
                    <a:pt x="1" y="75374"/>
                  </a:lnTo>
                  <a:lnTo>
                    <a:pt x="19642" y="75374"/>
                  </a:lnTo>
                  <a:lnTo>
                    <a:pt x="19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710778" y="-272175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6844762" y="-139825"/>
              <a:ext cx="788146" cy="788146"/>
            </a:xfrm>
            <a:custGeom>
              <a:avLst/>
              <a:gdLst/>
              <a:ahLst/>
              <a:cxnLst/>
              <a:rect l="l" t="t" r="r" b="b"/>
              <a:pathLst>
                <a:path w="12980" h="12980" extrusionOk="0">
                  <a:moveTo>
                    <a:pt x="0" y="0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6710778" y="843539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6"/>
                  </a:lnTo>
                  <a:lnTo>
                    <a:pt x="17105" y="17106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844762" y="975646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710778" y="1959071"/>
              <a:ext cx="1038676" cy="1038676"/>
            </a:xfrm>
            <a:custGeom>
              <a:avLst/>
              <a:gdLst/>
              <a:ahLst/>
              <a:cxnLst/>
              <a:rect l="l" t="t" r="r" b="b"/>
              <a:pathLst>
                <a:path w="17106" h="17106" extrusionOk="0">
                  <a:moveTo>
                    <a:pt x="1" y="1"/>
                  </a:moveTo>
                  <a:lnTo>
                    <a:pt x="1" y="17105"/>
                  </a:lnTo>
                  <a:lnTo>
                    <a:pt x="17105" y="17105"/>
                  </a:lnTo>
                  <a:lnTo>
                    <a:pt x="17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44762" y="2091421"/>
              <a:ext cx="788146" cy="788085"/>
            </a:xfrm>
            <a:custGeom>
              <a:avLst/>
              <a:gdLst/>
              <a:ahLst/>
              <a:cxnLst/>
              <a:rect l="l" t="t" r="r" b="b"/>
              <a:pathLst>
                <a:path w="12980" h="12979" extrusionOk="0">
                  <a:moveTo>
                    <a:pt x="0" y="0"/>
                  </a:moveTo>
                  <a:lnTo>
                    <a:pt x="0" y="12979"/>
                  </a:lnTo>
                  <a:lnTo>
                    <a:pt x="12980" y="12979"/>
                  </a:lnTo>
                  <a:lnTo>
                    <a:pt x="12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10778" y="3074604"/>
              <a:ext cx="1038676" cy="1038858"/>
            </a:xfrm>
            <a:custGeom>
              <a:avLst/>
              <a:gdLst/>
              <a:ahLst/>
              <a:cxnLst/>
              <a:rect l="l" t="t" r="r" b="b"/>
              <a:pathLst>
                <a:path w="17106" h="17109" extrusionOk="0">
                  <a:moveTo>
                    <a:pt x="1" y="0"/>
                  </a:moveTo>
                  <a:lnTo>
                    <a:pt x="1" y="17109"/>
                  </a:lnTo>
                  <a:lnTo>
                    <a:pt x="17105" y="1710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844762" y="3206893"/>
              <a:ext cx="788146" cy="788206"/>
            </a:xfrm>
            <a:custGeom>
              <a:avLst/>
              <a:gdLst/>
              <a:ahLst/>
              <a:cxnLst/>
              <a:rect l="l" t="t" r="r" b="b"/>
              <a:pathLst>
                <a:path w="12980" h="12981" extrusionOk="0">
                  <a:moveTo>
                    <a:pt x="0" y="1"/>
                  </a:moveTo>
                  <a:lnTo>
                    <a:pt x="0" y="12980"/>
                  </a:lnTo>
                  <a:lnTo>
                    <a:pt x="12980" y="12980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892249" y="-99854"/>
              <a:ext cx="672413" cy="716435"/>
            </a:xfrm>
            <a:custGeom>
              <a:avLst/>
              <a:gdLst/>
              <a:ahLst/>
              <a:cxnLst/>
              <a:rect l="l" t="t" r="r" b="b"/>
              <a:pathLst>
                <a:path w="11074" h="11799" extrusionOk="0">
                  <a:moveTo>
                    <a:pt x="4168" y="1"/>
                  </a:moveTo>
                  <a:cubicBezTo>
                    <a:pt x="4113" y="997"/>
                    <a:pt x="4113" y="1699"/>
                    <a:pt x="3993" y="2616"/>
                  </a:cubicBezTo>
                  <a:lnTo>
                    <a:pt x="541" y="2616"/>
                  </a:lnTo>
                  <a:lnTo>
                    <a:pt x="541" y="4530"/>
                  </a:lnTo>
                  <a:lnTo>
                    <a:pt x="3613" y="4530"/>
                  </a:lnTo>
                  <a:cubicBezTo>
                    <a:pt x="3185" y="6513"/>
                    <a:pt x="2199" y="8844"/>
                    <a:pt x="1" y="10560"/>
                  </a:cubicBezTo>
                  <a:cubicBezTo>
                    <a:pt x="527" y="10854"/>
                    <a:pt x="1308" y="11450"/>
                    <a:pt x="1685" y="11799"/>
                  </a:cubicBezTo>
                  <a:cubicBezTo>
                    <a:pt x="4195" y="9697"/>
                    <a:pt x="5191" y="7081"/>
                    <a:pt x="5800" y="4544"/>
                  </a:cubicBezTo>
                  <a:lnTo>
                    <a:pt x="8632" y="4544"/>
                  </a:lnTo>
                  <a:cubicBezTo>
                    <a:pt x="8550" y="6865"/>
                    <a:pt x="8228" y="8766"/>
                    <a:pt x="7971" y="9275"/>
                  </a:cubicBezTo>
                  <a:cubicBezTo>
                    <a:pt x="7783" y="9670"/>
                    <a:pt x="7499" y="9776"/>
                    <a:pt x="7122" y="9776"/>
                  </a:cubicBezTo>
                  <a:cubicBezTo>
                    <a:pt x="6769" y="9776"/>
                    <a:pt x="5838" y="9642"/>
                    <a:pt x="5099" y="9481"/>
                  </a:cubicBezTo>
                  <a:lnTo>
                    <a:pt x="5099" y="9481"/>
                  </a:lnTo>
                  <a:cubicBezTo>
                    <a:pt x="5191" y="10032"/>
                    <a:pt x="5273" y="10991"/>
                    <a:pt x="5260" y="11542"/>
                  </a:cubicBezTo>
                  <a:cubicBezTo>
                    <a:pt x="6122" y="11703"/>
                    <a:pt x="6851" y="11786"/>
                    <a:pt x="7540" y="11786"/>
                  </a:cubicBezTo>
                  <a:cubicBezTo>
                    <a:pt x="8471" y="11786"/>
                    <a:pt x="9251" y="11408"/>
                    <a:pt x="9751" y="10652"/>
                  </a:cubicBezTo>
                  <a:cubicBezTo>
                    <a:pt x="10261" y="9885"/>
                    <a:pt x="10679" y="7431"/>
                    <a:pt x="10885" y="3236"/>
                  </a:cubicBezTo>
                  <a:cubicBezTo>
                    <a:pt x="10977" y="3182"/>
                    <a:pt x="11032" y="3089"/>
                    <a:pt x="11073" y="2993"/>
                  </a:cubicBezTo>
                  <a:lnTo>
                    <a:pt x="9563" y="2480"/>
                  </a:lnTo>
                  <a:lnTo>
                    <a:pt x="9183" y="2630"/>
                  </a:lnTo>
                  <a:lnTo>
                    <a:pt x="6163" y="2630"/>
                  </a:lnTo>
                  <a:cubicBezTo>
                    <a:pt x="6273" y="1874"/>
                    <a:pt x="6283" y="1336"/>
                    <a:pt x="6366" y="538"/>
                  </a:cubicBezTo>
                  <a:cubicBezTo>
                    <a:pt x="6636" y="497"/>
                    <a:pt x="6769" y="377"/>
                    <a:pt x="6797" y="216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906215" y="1028532"/>
              <a:ext cx="647822" cy="701741"/>
            </a:xfrm>
            <a:custGeom>
              <a:avLst/>
              <a:gdLst/>
              <a:ahLst/>
              <a:cxnLst/>
              <a:rect l="l" t="t" r="r" b="b"/>
              <a:pathLst>
                <a:path w="10669" h="11557" extrusionOk="0">
                  <a:moveTo>
                    <a:pt x="1321" y="1"/>
                  </a:moveTo>
                  <a:lnTo>
                    <a:pt x="1321" y="1874"/>
                  </a:lnTo>
                  <a:lnTo>
                    <a:pt x="9049" y="1874"/>
                  </a:lnTo>
                  <a:lnTo>
                    <a:pt x="9049" y="1"/>
                  </a:lnTo>
                  <a:close/>
                  <a:moveTo>
                    <a:pt x="8915" y="3264"/>
                  </a:moveTo>
                  <a:lnTo>
                    <a:pt x="8686" y="3411"/>
                  </a:lnTo>
                  <a:lnTo>
                    <a:pt x="0" y="3411"/>
                  </a:lnTo>
                  <a:lnTo>
                    <a:pt x="0" y="5325"/>
                  </a:lnTo>
                  <a:lnTo>
                    <a:pt x="7809" y="5325"/>
                  </a:lnTo>
                  <a:cubicBezTo>
                    <a:pt x="7255" y="7335"/>
                    <a:pt x="5043" y="9170"/>
                    <a:pt x="1794" y="9940"/>
                  </a:cubicBezTo>
                  <a:cubicBezTo>
                    <a:pt x="2198" y="10358"/>
                    <a:pt x="2818" y="11084"/>
                    <a:pt x="3047" y="11556"/>
                  </a:cubicBezTo>
                  <a:cubicBezTo>
                    <a:pt x="7122" y="10385"/>
                    <a:pt x="9104" y="8417"/>
                    <a:pt x="10371" y="4274"/>
                  </a:cubicBezTo>
                  <a:cubicBezTo>
                    <a:pt x="10504" y="4223"/>
                    <a:pt x="10614" y="4127"/>
                    <a:pt x="10668" y="4030"/>
                  </a:cubicBezTo>
                  <a:lnTo>
                    <a:pt x="8915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878345" y="2129593"/>
              <a:ext cx="714978" cy="725604"/>
            </a:xfrm>
            <a:custGeom>
              <a:avLst/>
              <a:gdLst/>
              <a:ahLst/>
              <a:cxnLst/>
              <a:rect l="l" t="t" r="r" b="b"/>
              <a:pathLst>
                <a:path w="11775" h="11950" extrusionOk="0">
                  <a:moveTo>
                    <a:pt x="6135" y="1"/>
                  </a:moveTo>
                  <a:lnTo>
                    <a:pt x="6163" y="2617"/>
                  </a:lnTo>
                  <a:lnTo>
                    <a:pt x="715" y="2617"/>
                  </a:lnTo>
                  <a:lnTo>
                    <a:pt x="715" y="4545"/>
                  </a:lnTo>
                  <a:lnTo>
                    <a:pt x="5029" y="4545"/>
                  </a:lnTo>
                  <a:cubicBezTo>
                    <a:pt x="3694" y="6164"/>
                    <a:pt x="1862" y="7647"/>
                    <a:pt x="1" y="8605"/>
                  </a:cubicBezTo>
                  <a:cubicBezTo>
                    <a:pt x="527" y="9009"/>
                    <a:pt x="1106" y="9656"/>
                    <a:pt x="1455" y="10156"/>
                  </a:cubicBezTo>
                  <a:cubicBezTo>
                    <a:pt x="3185" y="9132"/>
                    <a:pt x="4896" y="7715"/>
                    <a:pt x="6204" y="6095"/>
                  </a:cubicBezTo>
                  <a:lnTo>
                    <a:pt x="6245" y="9738"/>
                  </a:lnTo>
                  <a:cubicBezTo>
                    <a:pt x="6245" y="10101"/>
                    <a:pt x="6149" y="10101"/>
                    <a:pt x="4814" y="10101"/>
                  </a:cubicBezTo>
                  <a:cubicBezTo>
                    <a:pt x="4465" y="10101"/>
                    <a:pt x="4088" y="10101"/>
                    <a:pt x="3749" y="10087"/>
                  </a:cubicBezTo>
                  <a:lnTo>
                    <a:pt x="3749" y="10087"/>
                  </a:lnTo>
                  <a:cubicBezTo>
                    <a:pt x="3965" y="10601"/>
                    <a:pt x="4194" y="11422"/>
                    <a:pt x="4277" y="11950"/>
                  </a:cubicBezTo>
                  <a:cubicBezTo>
                    <a:pt x="6985" y="11950"/>
                    <a:pt x="8306" y="11923"/>
                    <a:pt x="8279" y="9779"/>
                  </a:cubicBezTo>
                  <a:lnTo>
                    <a:pt x="8227" y="4545"/>
                  </a:lnTo>
                  <a:lnTo>
                    <a:pt x="11775" y="4545"/>
                  </a:lnTo>
                  <a:lnTo>
                    <a:pt x="11775" y="2617"/>
                  </a:lnTo>
                  <a:lnTo>
                    <a:pt x="8213" y="2617"/>
                  </a:lnTo>
                  <a:lnTo>
                    <a:pt x="8186" y="391"/>
                  </a:lnTo>
                  <a:cubicBezTo>
                    <a:pt x="8485" y="350"/>
                    <a:pt x="8577" y="231"/>
                    <a:pt x="8590" y="83"/>
                  </a:cubicBez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893889" y="3237456"/>
              <a:ext cx="694455" cy="728094"/>
            </a:xfrm>
            <a:custGeom>
              <a:avLst/>
              <a:gdLst/>
              <a:ahLst/>
              <a:cxnLst/>
              <a:rect l="l" t="t" r="r" b="b"/>
              <a:pathLst>
                <a:path w="11437" h="11991" extrusionOk="0">
                  <a:moveTo>
                    <a:pt x="3479" y="0"/>
                  </a:moveTo>
                  <a:cubicBezTo>
                    <a:pt x="2966" y="2198"/>
                    <a:pt x="1726" y="4763"/>
                    <a:pt x="1" y="6273"/>
                  </a:cubicBezTo>
                  <a:cubicBezTo>
                    <a:pt x="566" y="6530"/>
                    <a:pt x="1418" y="6961"/>
                    <a:pt x="1874" y="7255"/>
                  </a:cubicBezTo>
                  <a:cubicBezTo>
                    <a:pt x="2562" y="6530"/>
                    <a:pt x="3209" y="5691"/>
                    <a:pt x="3763" y="4790"/>
                  </a:cubicBezTo>
                  <a:lnTo>
                    <a:pt x="6380" y="4790"/>
                  </a:lnTo>
                  <a:cubicBezTo>
                    <a:pt x="6044" y="7040"/>
                    <a:pt x="4869" y="9402"/>
                    <a:pt x="2415" y="10737"/>
                  </a:cubicBezTo>
                  <a:cubicBezTo>
                    <a:pt x="2942" y="11046"/>
                    <a:pt x="3805" y="11624"/>
                    <a:pt x="4236" y="11991"/>
                  </a:cubicBezTo>
                  <a:cubicBezTo>
                    <a:pt x="6930" y="10371"/>
                    <a:pt x="8023" y="7755"/>
                    <a:pt x="8523" y="4965"/>
                  </a:cubicBezTo>
                  <a:cubicBezTo>
                    <a:pt x="8660" y="4951"/>
                    <a:pt x="8779" y="4883"/>
                    <a:pt x="8807" y="4790"/>
                  </a:cubicBezTo>
                  <a:lnTo>
                    <a:pt x="11436" y="4790"/>
                  </a:lnTo>
                  <a:lnTo>
                    <a:pt x="11436" y="2846"/>
                  </a:lnTo>
                  <a:lnTo>
                    <a:pt x="4746" y="2846"/>
                  </a:lnTo>
                  <a:cubicBezTo>
                    <a:pt x="5086" y="2078"/>
                    <a:pt x="5407" y="1202"/>
                    <a:pt x="5558" y="743"/>
                  </a:cubicBezTo>
                  <a:cubicBezTo>
                    <a:pt x="5773" y="730"/>
                    <a:pt x="5920" y="634"/>
                    <a:pt x="5961" y="501"/>
                  </a:cubicBezTo>
                  <a:lnTo>
                    <a:pt x="3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-440496" y="-1166933"/>
              <a:ext cx="133280" cy="1585217"/>
            </a:xfrm>
            <a:custGeom>
              <a:avLst/>
              <a:gdLst/>
              <a:ahLst/>
              <a:cxnLst/>
              <a:rect l="l" t="t" r="r" b="b"/>
              <a:pathLst>
                <a:path w="2195" h="26107" extrusionOk="0">
                  <a:moveTo>
                    <a:pt x="0" y="0"/>
                  </a:moveTo>
                  <a:lnTo>
                    <a:pt x="0" y="24826"/>
                  </a:lnTo>
                  <a:lnTo>
                    <a:pt x="2195" y="26107"/>
                  </a:lnTo>
                  <a:lnTo>
                    <a:pt x="2195" y="1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-440496" y="1439133"/>
              <a:ext cx="133280" cy="1526379"/>
            </a:xfrm>
            <a:custGeom>
              <a:avLst/>
              <a:gdLst/>
              <a:ahLst/>
              <a:cxnLst/>
              <a:rect l="l" t="t" r="r" b="b"/>
              <a:pathLst>
                <a:path w="2195" h="25138" extrusionOk="0">
                  <a:moveTo>
                    <a:pt x="0" y="1"/>
                  </a:moveTo>
                  <a:lnTo>
                    <a:pt x="0" y="24826"/>
                  </a:lnTo>
                  <a:lnTo>
                    <a:pt x="2195" y="25137"/>
                  </a:lnTo>
                  <a:lnTo>
                    <a:pt x="219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-700375" y="-1647525"/>
              <a:ext cx="789239" cy="1494319"/>
            </a:xfrm>
            <a:custGeom>
              <a:avLst/>
              <a:gdLst/>
              <a:ahLst/>
              <a:cxnLst/>
              <a:rect l="l" t="t" r="r" b="b"/>
              <a:pathLst>
                <a:path w="12998" h="24610" extrusionOk="0">
                  <a:moveTo>
                    <a:pt x="1" y="0"/>
                  </a:moveTo>
                  <a:lnTo>
                    <a:pt x="1" y="24610"/>
                  </a:lnTo>
                  <a:lnTo>
                    <a:pt x="12997" y="24610"/>
                  </a:lnTo>
                  <a:lnTo>
                    <a:pt x="12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-658600" y="-1597675"/>
              <a:ext cx="705627" cy="1394617"/>
            </a:xfrm>
            <a:custGeom>
              <a:avLst/>
              <a:gdLst/>
              <a:ahLst/>
              <a:cxnLst/>
              <a:rect l="l" t="t" r="r" b="b"/>
              <a:pathLst>
                <a:path w="11621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11621" y="22967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-658600" y="-1597675"/>
              <a:ext cx="125265" cy="1394617"/>
            </a:xfrm>
            <a:custGeom>
              <a:avLst/>
              <a:gdLst/>
              <a:ahLst/>
              <a:cxnLst/>
              <a:rect l="l" t="t" r="r" b="b"/>
              <a:pathLst>
                <a:path w="2063" h="22968" extrusionOk="0">
                  <a:moveTo>
                    <a:pt x="0" y="1"/>
                  </a:moveTo>
                  <a:lnTo>
                    <a:pt x="0" y="22967"/>
                  </a:lnTo>
                  <a:lnTo>
                    <a:pt x="2062" y="22967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-412262" y="-1473322"/>
              <a:ext cx="244762" cy="260975"/>
            </a:xfrm>
            <a:custGeom>
              <a:avLst/>
              <a:gdLst/>
              <a:ahLst/>
              <a:cxnLst/>
              <a:rect l="l" t="t" r="r" b="b"/>
              <a:pathLst>
                <a:path w="4031" h="4298" extrusionOk="0">
                  <a:moveTo>
                    <a:pt x="3890" y="1568"/>
                  </a:moveTo>
                  <a:cubicBezTo>
                    <a:pt x="3339" y="1568"/>
                    <a:pt x="2683" y="1653"/>
                    <a:pt x="2216" y="1805"/>
                  </a:cubicBezTo>
                  <a:lnTo>
                    <a:pt x="2343" y="2318"/>
                  </a:lnTo>
                  <a:cubicBezTo>
                    <a:pt x="2767" y="2200"/>
                    <a:pt x="3273" y="2140"/>
                    <a:pt x="3742" y="2140"/>
                  </a:cubicBezTo>
                  <a:cubicBezTo>
                    <a:pt x="3802" y="2140"/>
                    <a:pt x="3862" y="2141"/>
                    <a:pt x="3921" y="2143"/>
                  </a:cubicBezTo>
                  <a:lnTo>
                    <a:pt x="3921" y="1568"/>
                  </a:lnTo>
                  <a:cubicBezTo>
                    <a:pt x="3911" y="1568"/>
                    <a:pt x="3901" y="1568"/>
                    <a:pt x="3890" y="1568"/>
                  </a:cubicBezTo>
                  <a:close/>
                  <a:moveTo>
                    <a:pt x="2196" y="2705"/>
                  </a:moveTo>
                  <a:cubicBezTo>
                    <a:pt x="1994" y="2931"/>
                    <a:pt x="1894" y="3184"/>
                    <a:pt x="1891" y="3414"/>
                  </a:cubicBezTo>
                  <a:cubicBezTo>
                    <a:pt x="1884" y="3749"/>
                    <a:pt x="2096" y="4040"/>
                    <a:pt x="2521" y="4139"/>
                  </a:cubicBezTo>
                  <a:cubicBezTo>
                    <a:pt x="2778" y="4201"/>
                    <a:pt x="3165" y="4225"/>
                    <a:pt x="3534" y="4225"/>
                  </a:cubicBezTo>
                  <a:cubicBezTo>
                    <a:pt x="3705" y="4225"/>
                    <a:pt x="3873" y="4221"/>
                    <a:pt x="4021" y="4212"/>
                  </a:cubicBezTo>
                  <a:lnTo>
                    <a:pt x="4031" y="3619"/>
                  </a:lnTo>
                  <a:lnTo>
                    <a:pt x="4031" y="3619"/>
                  </a:lnTo>
                  <a:cubicBezTo>
                    <a:pt x="3852" y="3633"/>
                    <a:pt x="3654" y="3643"/>
                    <a:pt x="3462" y="3643"/>
                  </a:cubicBezTo>
                  <a:cubicBezTo>
                    <a:pt x="2730" y="3643"/>
                    <a:pt x="2487" y="3575"/>
                    <a:pt x="2487" y="3314"/>
                  </a:cubicBezTo>
                  <a:cubicBezTo>
                    <a:pt x="2487" y="3194"/>
                    <a:pt x="2558" y="3051"/>
                    <a:pt x="2706" y="2894"/>
                  </a:cubicBezTo>
                  <a:lnTo>
                    <a:pt x="2196" y="2705"/>
                  </a:lnTo>
                  <a:close/>
                  <a:moveTo>
                    <a:pt x="997" y="0"/>
                  </a:moveTo>
                  <a:cubicBezTo>
                    <a:pt x="973" y="277"/>
                    <a:pt x="939" y="609"/>
                    <a:pt x="902" y="887"/>
                  </a:cubicBezTo>
                  <a:cubicBezTo>
                    <a:pt x="819" y="887"/>
                    <a:pt x="734" y="890"/>
                    <a:pt x="658" y="890"/>
                  </a:cubicBezTo>
                  <a:cubicBezTo>
                    <a:pt x="429" y="890"/>
                    <a:pt x="179" y="890"/>
                    <a:pt x="25" y="880"/>
                  </a:cubicBezTo>
                  <a:lnTo>
                    <a:pt x="25" y="880"/>
                  </a:lnTo>
                  <a:lnTo>
                    <a:pt x="36" y="1448"/>
                  </a:lnTo>
                  <a:cubicBezTo>
                    <a:pt x="118" y="1456"/>
                    <a:pt x="213" y="1456"/>
                    <a:pt x="312" y="1456"/>
                  </a:cubicBezTo>
                  <a:cubicBezTo>
                    <a:pt x="405" y="1456"/>
                    <a:pt x="744" y="1456"/>
                    <a:pt x="819" y="1448"/>
                  </a:cubicBezTo>
                  <a:lnTo>
                    <a:pt x="819" y="1448"/>
                  </a:lnTo>
                  <a:cubicBezTo>
                    <a:pt x="658" y="2414"/>
                    <a:pt x="381" y="3321"/>
                    <a:pt x="1" y="4078"/>
                  </a:cubicBezTo>
                  <a:lnTo>
                    <a:pt x="624" y="4297"/>
                  </a:lnTo>
                  <a:cubicBezTo>
                    <a:pt x="963" y="3502"/>
                    <a:pt x="1257" y="2421"/>
                    <a:pt x="1446" y="1415"/>
                  </a:cubicBezTo>
                  <a:cubicBezTo>
                    <a:pt x="1915" y="1377"/>
                    <a:pt x="2390" y="1301"/>
                    <a:pt x="2754" y="1181"/>
                  </a:cubicBezTo>
                  <a:lnTo>
                    <a:pt x="2640" y="585"/>
                  </a:lnTo>
                  <a:cubicBezTo>
                    <a:pt x="2316" y="709"/>
                    <a:pt x="1921" y="781"/>
                    <a:pt x="1545" y="829"/>
                  </a:cubicBezTo>
                  <a:cubicBezTo>
                    <a:pt x="1579" y="613"/>
                    <a:pt x="1617" y="356"/>
                    <a:pt x="1641" y="182"/>
                  </a:cubicBezTo>
                  <a:cubicBezTo>
                    <a:pt x="1713" y="168"/>
                    <a:pt x="1771" y="127"/>
                    <a:pt x="1774" y="69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rgbClr val="004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-412444" y="-1160254"/>
              <a:ext cx="200922" cy="223935"/>
            </a:xfrm>
            <a:custGeom>
              <a:avLst/>
              <a:gdLst/>
              <a:ahLst/>
              <a:cxnLst/>
              <a:rect l="l" t="t" r="r" b="b"/>
              <a:pathLst>
                <a:path w="3309" h="3688" extrusionOk="0">
                  <a:moveTo>
                    <a:pt x="3010" y="1"/>
                  </a:moveTo>
                  <a:cubicBezTo>
                    <a:pt x="2725" y="55"/>
                    <a:pt x="2376" y="96"/>
                    <a:pt x="2089" y="110"/>
                  </a:cubicBezTo>
                  <a:cubicBezTo>
                    <a:pt x="1753" y="127"/>
                    <a:pt x="1055" y="148"/>
                    <a:pt x="573" y="148"/>
                  </a:cubicBezTo>
                  <a:cubicBezTo>
                    <a:pt x="445" y="148"/>
                    <a:pt x="329" y="148"/>
                    <a:pt x="244" y="144"/>
                  </a:cubicBezTo>
                  <a:lnTo>
                    <a:pt x="244" y="144"/>
                  </a:lnTo>
                  <a:cubicBezTo>
                    <a:pt x="254" y="277"/>
                    <a:pt x="257" y="582"/>
                    <a:pt x="257" y="726"/>
                  </a:cubicBezTo>
                  <a:cubicBezTo>
                    <a:pt x="336" y="728"/>
                    <a:pt x="425" y="729"/>
                    <a:pt x="520" y="729"/>
                  </a:cubicBezTo>
                  <a:cubicBezTo>
                    <a:pt x="909" y="729"/>
                    <a:pt x="1387" y="712"/>
                    <a:pt x="1582" y="682"/>
                  </a:cubicBezTo>
                  <a:lnTo>
                    <a:pt x="1582" y="688"/>
                  </a:lnTo>
                  <a:cubicBezTo>
                    <a:pt x="1390" y="791"/>
                    <a:pt x="1134" y="979"/>
                    <a:pt x="969" y="1107"/>
                  </a:cubicBezTo>
                  <a:lnTo>
                    <a:pt x="1497" y="1369"/>
                  </a:lnTo>
                  <a:cubicBezTo>
                    <a:pt x="1785" y="1137"/>
                    <a:pt x="2376" y="740"/>
                    <a:pt x="3058" y="620"/>
                  </a:cubicBezTo>
                  <a:lnTo>
                    <a:pt x="3010" y="1"/>
                  </a:lnTo>
                  <a:close/>
                  <a:moveTo>
                    <a:pt x="449" y="1637"/>
                  </a:moveTo>
                  <a:cubicBezTo>
                    <a:pt x="192" y="1908"/>
                    <a:pt x="1" y="2270"/>
                    <a:pt x="1" y="2643"/>
                  </a:cubicBezTo>
                  <a:cubicBezTo>
                    <a:pt x="1" y="3079"/>
                    <a:pt x="264" y="3482"/>
                    <a:pt x="881" y="3623"/>
                  </a:cubicBezTo>
                  <a:cubicBezTo>
                    <a:pt x="1079" y="3664"/>
                    <a:pt x="1459" y="3687"/>
                    <a:pt x="1873" y="3687"/>
                  </a:cubicBezTo>
                  <a:cubicBezTo>
                    <a:pt x="2370" y="3687"/>
                    <a:pt x="2924" y="3654"/>
                    <a:pt x="3308" y="3592"/>
                  </a:cubicBezTo>
                  <a:lnTo>
                    <a:pt x="3260" y="2976"/>
                  </a:lnTo>
                  <a:cubicBezTo>
                    <a:pt x="2825" y="3061"/>
                    <a:pt x="2260" y="3106"/>
                    <a:pt x="1788" y="3106"/>
                  </a:cubicBezTo>
                  <a:cubicBezTo>
                    <a:pt x="1305" y="3106"/>
                    <a:pt x="617" y="3106"/>
                    <a:pt x="617" y="2537"/>
                  </a:cubicBezTo>
                  <a:cubicBezTo>
                    <a:pt x="617" y="2322"/>
                    <a:pt x="747" y="2082"/>
                    <a:pt x="966" y="1867"/>
                  </a:cubicBezTo>
                  <a:lnTo>
                    <a:pt x="449" y="1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-423859" y="-890843"/>
              <a:ext cx="278826" cy="274272"/>
            </a:xfrm>
            <a:custGeom>
              <a:avLst/>
              <a:gdLst/>
              <a:ahLst/>
              <a:cxnLst/>
              <a:rect l="l" t="t" r="r" b="b"/>
              <a:pathLst>
                <a:path w="4592" h="4517" extrusionOk="0">
                  <a:moveTo>
                    <a:pt x="2818" y="1"/>
                  </a:moveTo>
                  <a:lnTo>
                    <a:pt x="2818" y="466"/>
                  </a:lnTo>
                  <a:lnTo>
                    <a:pt x="1866" y="466"/>
                  </a:lnTo>
                  <a:lnTo>
                    <a:pt x="1866" y="942"/>
                  </a:lnTo>
                  <a:lnTo>
                    <a:pt x="2818" y="942"/>
                  </a:lnTo>
                  <a:lnTo>
                    <a:pt x="2818" y="1404"/>
                  </a:lnTo>
                  <a:lnTo>
                    <a:pt x="3362" y="1404"/>
                  </a:lnTo>
                  <a:lnTo>
                    <a:pt x="3362" y="942"/>
                  </a:lnTo>
                  <a:lnTo>
                    <a:pt x="4362" y="942"/>
                  </a:lnTo>
                  <a:lnTo>
                    <a:pt x="4362" y="466"/>
                  </a:lnTo>
                  <a:lnTo>
                    <a:pt x="3362" y="466"/>
                  </a:lnTo>
                  <a:lnTo>
                    <a:pt x="3362" y="127"/>
                  </a:lnTo>
                  <a:cubicBezTo>
                    <a:pt x="3448" y="110"/>
                    <a:pt x="3482" y="86"/>
                    <a:pt x="3485" y="38"/>
                  </a:cubicBezTo>
                  <a:lnTo>
                    <a:pt x="2818" y="1"/>
                  </a:lnTo>
                  <a:close/>
                  <a:moveTo>
                    <a:pt x="202" y="1011"/>
                  </a:moveTo>
                  <a:lnTo>
                    <a:pt x="202" y="1011"/>
                  </a:lnTo>
                  <a:cubicBezTo>
                    <a:pt x="206" y="1431"/>
                    <a:pt x="151" y="1932"/>
                    <a:pt x="1" y="2202"/>
                  </a:cubicBezTo>
                  <a:lnTo>
                    <a:pt x="374" y="2360"/>
                  </a:lnTo>
                  <a:cubicBezTo>
                    <a:pt x="541" y="2031"/>
                    <a:pt x="600" y="1510"/>
                    <a:pt x="579" y="1058"/>
                  </a:cubicBezTo>
                  <a:lnTo>
                    <a:pt x="202" y="1011"/>
                  </a:lnTo>
                  <a:close/>
                  <a:moveTo>
                    <a:pt x="3547" y="2126"/>
                  </a:moveTo>
                  <a:lnTo>
                    <a:pt x="3547" y="2575"/>
                  </a:lnTo>
                  <a:lnTo>
                    <a:pt x="2637" y="2575"/>
                  </a:lnTo>
                  <a:lnTo>
                    <a:pt x="2637" y="2126"/>
                  </a:lnTo>
                  <a:close/>
                  <a:moveTo>
                    <a:pt x="709" y="4"/>
                  </a:moveTo>
                  <a:lnTo>
                    <a:pt x="709" y="1671"/>
                  </a:lnTo>
                  <a:cubicBezTo>
                    <a:pt x="709" y="2517"/>
                    <a:pt x="637" y="3435"/>
                    <a:pt x="31" y="4109"/>
                  </a:cubicBezTo>
                  <a:cubicBezTo>
                    <a:pt x="144" y="4195"/>
                    <a:pt x="325" y="4389"/>
                    <a:pt x="407" y="4517"/>
                  </a:cubicBezTo>
                  <a:cubicBezTo>
                    <a:pt x="743" y="4157"/>
                    <a:pt x="938" y="3743"/>
                    <a:pt x="1058" y="3301"/>
                  </a:cubicBezTo>
                  <a:cubicBezTo>
                    <a:pt x="1192" y="3513"/>
                    <a:pt x="1332" y="3736"/>
                    <a:pt x="1411" y="3893"/>
                  </a:cubicBezTo>
                  <a:lnTo>
                    <a:pt x="1794" y="3503"/>
                  </a:lnTo>
                  <a:cubicBezTo>
                    <a:pt x="1701" y="3383"/>
                    <a:pt x="1336" y="2880"/>
                    <a:pt x="1171" y="2684"/>
                  </a:cubicBezTo>
                  <a:cubicBezTo>
                    <a:pt x="1205" y="2397"/>
                    <a:pt x="1216" y="2106"/>
                    <a:pt x="1219" y="1815"/>
                  </a:cubicBezTo>
                  <a:cubicBezTo>
                    <a:pt x="1308" y="1859"/>
                    <a:pt x="1503" y="1952"/>
                    <a:pt x="1507" y="1952"/>
                  </a:cubicBezTo>
                  <a:cubicBezTo>
                    <a:pt x="1630" y="1709"/>
                    <a:pt x="1784" y="1319"/>
                    <a:pt x="1870" y="1052"/>
                  </a:cubicBezTo>
                  <a:cubicBezTo>
                    <a:pt x="1932" y="1052"/>
                    <a:pt x="1976" y="1034"/>
                    <a:pt x="1989" y="1004"/>
                  </a:cubicBezTo>
                  <a:lnTo>
                    <a:pt x="1480" y="791"/>
                  </a:lnTo>
                  <a:cubicBezTo>
                    <a:pt x="1425" y="1055"/>
                    <a:pt x="1322" y="1415"/>
                    <a:pt x="1219" y="1685"/>
                  </a:cubicBezTo>
                  <a:lnTo>
                    <a:pt x="1219" y="124"/>
                  </a:lnTo>
                  <a:cubicBezTo>
                    <a:pt x="1301" y="110"/>
                    <a:pt x="1336" y="86"/>
                    <a:pt x="1339" y="42"/>
                  </a:cubicBezTo>
                  <a:cubicBezTo>
                    <a:pt x="1144" y="28"/>
                    <a:pt x="952" y="18"/>
                    <a:pt x="709" y="4"/>
                  </a:cubicBezTo>
                  <a:close/>
                  <a:moveTo>
                    <a:pt x="2116" y="1148"/>
                  </a:moveTo>
                  <a:lnTo>
                    <a:pt x="2116" y="1644"/>
                  </a:lnTo>
                  <a:lnTo>
                    <a:pt x="1660" y="1644"/>
                  </a:lnTo>
                  <a:lnTo>
                    <a:pt x="1660" y="2126"/>
                  </a:lnTo>
                  <a:lnTo>
                    <a:pt x="2116" y="2126"/>
                  </a:lnTo>
                  <a:lnTo>
                    <a:pt x="2116" y="2575"/>
                  </a:lnTo>
                  <a:lnTo>
                    <a:pt x="1688" y="2575"/>
                  </a:lnTo>
                  <a:lnTo>
                    <a:pt x="1688" y="3058"/>
                  </a:lnTo>
                  <a:lnTo>
                    <a:pt x="2232" y="3058"/>
                  </a:lnTo>
                  <a:cubicBezTo>
                    <a:pt x="2194" y="3592"/>
                    <a:pt x="2082" y="3907"/>
                    <a:pt x="1393" y="4089"/>
                  </a:cubicBezTo>
                  <a:cubicBezTo>
                    <a:pt x="1503" y="4184"/>
                    <a:pt x="1640" y="4386"/>
                    <a:pt x="1688" y="4517"/>
                  </a:cubicBezTo>
                  <a:cubicBezTo>
                    <a:pt x="2564" y="4246"/>
                    <a:pt x="2701" y="3760"/>
                    <a:pt x="2763" y="3116"/>
                  </a:cubicBezTo>
                  <a:cubicBezTo>
                    <a:pt x="2821" y="3106"/>
                    <a:pt x="2859" y="3085"/>
                    <a:pt x="2869" y="3058"/>
                  </a:cubicBezTo>
                  <a:lnTo>
                    <a:pt x="3180" y="3058"/>
                  </a:lnTo>
                  <a:lnTo>
                    <a:pt x="3180" y="3852"/>
                  </a:lnTo>
                  <a:cubicBezTo>
                    <a:pt x="3180" y="4311"/>
                    <a:pt x="3277" y="4462"/>
                    <a:pt x="3715" y="4462"/>
                  </a:cubicBezTo>
                  <a:lnTo>
                    <a:pt x="4075" y="4462"/>
                  </a:lnTo>
                  <a:cubicBezTo>
                    <a:pt x="4410" y="4462"/>
                    <a:pt x="4544" y="4311"/>
                    <a:pt x="4591" y="3719"/>
                  </a:cubicBezTo>
                  <a:cubicBezTo>
                    <a:pt x="4451" y="3678"/>
                    <a:pt x="4228" y="3599"/>
                    <a:pt x="4122" y="3517"/>
                  </a:cubicBezTo>
                  <a:cubicBezTo>
                    <a:pt x="4112" y="3928"/>
                    <a:pt x="4092" y="3989"/>
                    <a:pt x="4013" y="3989"/>
                  </a:cubicBezTo>
                  <a:lnTo>
                    <a:pt x="3811" y="3989"/>
                  </a:lnTo>
                  <a:cubicBezTo>
                    <a:pt x="3729" y="3989"/>
                    <a:pt x="3715" y="3972"/>
                    <a:pt x="3715" y="3845"/>
                  </a:cubicBezTo>
                  <a:lnTo>
                    <a:pt x="3715" y="3116"/>
                  </a:lnTo>
                  <a:cubicBezTo>
                    <a:pt x="3784" y="3106"/>
                    <a:pt x="3814" y="3085"/>
                    <a:pt x="3831" y="3058"/>
                  </a:cubicBezTo>
                  <a:lnTo>
                    <a:pt x="4523" y="3058"/>
                  </a:lnTo>
                  <a:lnTo>
                    <a:pt x="4523" y="2575"/>
                  </a:lnTo>
                  <a:lnTo>
                    <a:pt x="4075" y="2575"/>
                  </a:lnTo>
                  <a:lnTo>
                    <a:pt x="4075" y="2126"/>
                  </a:lnTo>
                  <a:lnTo>
                    <a:pt x="4550" y="2126"/>
                  </a:lnTo>
                  <a:lnTo>
                    <a:pt x="4550" y="1644"/>
                  </a:lnTo>
                  <a:lnTo>
                    <a:pt x="4075" y="1644"/>
                  </a:lnTo>
                  <a:lnTo>
                    <a:pt x="4075" y="1271"/>
                  </a:lnTo>
                  <a:cubicBezTo>
                    <a:pt x="4160" y="1257"/>
                    <a:pt x="4194" y="1226"/>
                    <a:pt x="4198" y="1185"/>
                  </a:cubicBezTo>
                  <a:lnTo>
                    <a:pt x="3547" y="1148"/>
                  </a:lnTo>
                  <a:lnTo>
                    <a:pt x="3547" y="1644"/>
                  </a:lnTo>
                  <a:lnTo>
                    <a:pt x="2637" y="1644"/>
                  </a:lnTo>
                  <a:lnTo>
                    <a:pt x="2637" y="1271"/>
                  </a:lnTo>
                  <a:cubicBezTo>
                    <a:pt x="2715" y="1250"/>
                    <a:pt x="2749" y="1226"/>
                    <a:pt x="2757" y="1185"/>
                  </a:cubicBezTo>
                  <a:lnTo>
                    <a:pt x="2116" y="11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-412626" y="-588765"/>
              <a:ext cx="233529" cy="258849"/>
            </a:xfrm>
            <a:custGeom>
              <a:avLst/>
              <a:gdLst/>
              <a:ahLst/>
              <a:cxnLst/>
              <a:rect l="l" t="t" r="r" b="b"/>
              <a:pathLst>
                <a:path w="3846" h="4263" extrusionOk="0">
                  <a:moveTo>
                    <a:pt x="1407" y="0"/>
                  </a:moveTo>
                  <a:lnTo>
                    <a:pt x="1407" y="0"/>
                  </a:lnTo>
                  <a:cubicBezTo>
                    <a:pt x="1438" y="226"/>
                    <a:pt x="1472" y="483"/>
                    <a:pt x="1510" y="678"/>
                  </a:cubicBezTo>
                  <a:cubicBezTo>
                    <a:pt x="1366" y="695"/>
                    <a:pt x="1175" y="695"/>
                    <a:pt x="1031" y="695"/>
                  </a:cubicBezTo>
                  <a:cubicBezTo>
                    <a:pt x="811" y="695"/>
                    <a:pt x="558" y="695"/>
                    <a:pt x="304" y="678"/>
                  </a:cubicBezTo>
                  <a:lnTo>
                    <a:pt x="301" y="1185"/>
                  </a:lnTo>
                  <a:cubicBezTo>
                    <a:pt x="535" y="1195"/>
                    <a:pt x="791" y="1195"/>
                    <a:pt x="1055" y="1195"/>
                  </a:cubicBezTo>
                  <a:cubicBezTo>
                    <a:pt x="1236" y="1195"/>
                    <a:pt x="1448" y="1192"/>
                    <a:pt x="1606" y="1178"/>
                  </a:cubicBezTo>
                  <a:cubicBezTo>
                    <a:pt x="1644" y="1335"/>
                    <a:pt x="1705" y="1524"/>
                    <a:pt x="1739" y="1640"/>
                  </a:cubicBezTo>
                  <a:cubicBezTo>
                    <a:pt x="1369" y="1664"/>
                    <a:pt x="1003" y="1664"/>
                    <a:pt x="633" y="1664"/>
                  </a:cubicBezTo>
                  <a:cubicBezTo>
                    <a:pt x="418" y="1664"/>
                    <a:pt x="189" y="1661"/>
                    <a:pt x="0" y="1653"/>
                  </a:cubicBezTo>
                  <a:lnTo>
                    <a:pt x="0" y="1653"/>
                  </a:lnTo>
                  <a:lnTo>
                    <a:pt x="7" y="2157"/>
                  </a:lnTo>
                  <a:cubicBezTo>
                    <a:pt x="304" y="2164"/>
                    <a:pt x="647" y="2164"/>
                    <a:pt x="884" y="2164"/>
                  </a:cubicBezTo>
                  <a:cubicBezTo>
                    <a:pt x="1184" y="2164"/>
                    <a:pt x="1562" y="2157"/>
                    <a:pt x="1911" y="2133"/>
                  </a:cubicBezTo>
                  <a:cubicBezTo>
                    <a:pt x="1986" y="2280"/>
                    <a:pt x="2096" y="2424"/>
                    <a:pt x="2167" y="2506"/>
                  </a:cubicBezTo>
                  <a:cubicBezTo>
                    <a:pt x="2112" y="2500"/>
                    <a:pt x="2034" y="2496"/>
                    <a:pt x="1959" y="2496"/>
                  </a:cubicBezTo>
                  <a:cubicBezTo>
                    <a:pt x="1883" y="2496"/>
                    <a:pt x="1804" y="2500"/>
                    <a:pt x="1742" y="2506"/>
                  </a:cubicBezTo>
                  <a:lnTo>
                    <a:pt x="1886" y="2944"/>
                  </a:lnTo>
                  <a:cubicBezTo>
                    <a:pt x="1972" y="2931"/>
                    <a:pt x="2065" y="2924"/>
                    <a:pt x="2150" y="2924"/>
                  </a:cubicBezTo>
                  <a:cubicBezTo>
                    <a:pt x="2527" y="2924"/>
                    <a:pt x="2643" y="2989"/>
                    <a:pt x="2890" y="3129"/>
                  </a:cubicBezTo>
                  <a:lnTo>
                    <a:pt x="3226" y="2664"/>
                  </a:lnTo>
                  <a:cubicBezTo>
                    <a:pt x="2927" y="2537"/>
                    <a:pt x="2664" y="2290"/>
                    <a:pt x="2523" y="2072"/>
                  </a:cubicBezTo>
                  <a:cubicBezTo>
                    <a:pt x="3009" y="2013"/>
                    <a:pt x="3513" y="1931"/>
                    <a:pt x="3845" y="1811"/>
                  </a:cubicBezTo>
                  <a:lnTo>
                    <a:pt x="3746" y="1291"/>
                  </a:lnTo>
                  <a:cubicBezTo>
                    <a:pt x="3355" y="1435"/>
                    <a:pt x="2831" y="1541"/>
                    <a:pt x="2325" y="1596"/>
                  </a:cubicBezTo>
                  <a:cubicBezTo>
                    <a:pt x="2287" y="1479"/>
                    <a:pt x="2246" y="1294"/>
                    <a:pt x="2202" y="1133"/>
                  </a:cubicBezTo>
                  <a:cubicBezTo>
                    <a:pt x="2616" y="1089"/>
                    <a:pt x="3047" y="1027"/>
                    <a:pt x="3420" y="907"/>
                  </a:cubicBezTo>
                  <a:lnTo>
                    <a:pt x="3308" y="397"/>
                  </a:lnTo>
                  <a:cubicBezTo>
                    <a:pt x="2986" y="514"/>
                    <a:pt x="2489" y="603"/>
                    <a:pt x="2102" y="637"/>
                  </a:cubicBezTo>
                  <a:cubicBezTo>
                    <a:pt x="2071" y="473"/>
                    <a:pt x="2055" y="285"/>
                    <a:pt x="2041" y="130"/>
                  </a:cubicBezTo>
                  <a:cubicBezTo>
                    <a:pt x="2120" y="117"/>
                    <a:pt x="2167" y="72"/>
                    <a:pt x="2167" y="14"/>
                  </a:cubicBezTo>
                  <a:lnTo>
                    <a:pt x="1407" y="0"/>
                  </a:lnTo>
                  <a:close/>
                  <a:moveTo>
                    <a:pt x="996" y="2653"/>
                  </a:moveTo>
                  <a:cubicBezTo>
                    <a:pt x="719" y="2824"/>
                    <a:pt x="476" y="3116"/>
                    <a:pt x="476" y="3417"/>
                  </a:cubicBezTo>
                  <a:cubicBezTo>
                    <a:pt x="476" y="3968"/>
                    <a:pt x="1051" y="4249"/>
                    <a:pt x="1876" y="4259"/>
                  </a:cubicBezTo>
                  <a:cubicBezTo>
                    <a:pt x="2009" y="4259"/>
                    <a:pt x="2129" y="4262"/>
                    <a:pt x="2240" y="4262"/>
                  </a:cubicBezTo>
                  <a:cubicBezTo>
                    <a:pt x="2575" y="4262"/>
                    <a:pt x="2818" y="4249"/>
                    <a:pt x="3000" y="4232"/>
                  </a:cubicBezTo>
                  <a:lnTo>
                    <a:pt x="3030" y="3681"/>
                  </a:lnTo>
                  <a:lnTo>
                    <a:pt x="3030" y="3681"/>
                  </a:lnTo>
                  <a:cubicBezTo>
                    <a:pt x="2753" y="3715"/>
                    <a:pt x="2308" y="3732"/>
                    <a:pt x="1979" y="3732"/>
                  </a:cubicBezTo>
                  <a:cubicBezTo>
                    <a:pt x="1636" y="3732"/>
                    <a:pt x="1089" y="3718"/>
                    <a:pt x="1089" y="3390"/>
                  </a:cubicBezTo>
                  <a:cubicBezTo>
                    <a:pt x="1092" y="3270"/>
                    <a:pt x="1198" y="3123"/>
                    <a:pt x="1393" y="3020"/>
                  </a:cubicBezTo>
                  <a:lnTo>
                    <a:pt x="996" y="26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-255242" y="2930517"/>
              <a:ext cx="412714" cy="1523465"/>
            </a:xfrm>
            <a:custGeom>
              <a:avLst/>
              <a:gdLst/>
              <a:ahLst/>
              <a:cxnLst/>
              <a:rect l="l" t="t" r="r" b="b"/>
              <a:pathLst>
                <a:path w="6797" h="25090" extrusionOk="0">
                  <a:moveTo>
                    <a:pt x="0" y="0"/>
                  </a:moveTo>
                  <a:lnTo>
                    <a:pt x="0" y="25090"/>
                  </a:lnTo>
                  <a:lnTo>
                    <a:pt x="6796" y="25090"/>
                  </a:lnTo>
                  <a:lnTo>
                    <a:pt x="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-255242" y="2998523"/>
              <a:ext cx="353633" cy="1387452"/>
            </a:xfrm>
            <a:custGeom>
              <a:avLst/>
              <a:gdLst/>
              <a:ahLst/>
              <a:cxnLst/>
              <a:rect l="l" t="t" r="r" b="b"/>
              <a:pathLst>
                <a:path w="5824" h="22850" extrusionOk="0">
                  <a:moveTo>
                    <a:pt x="0" y="0"/>
                  </a:moveTo>
                  <a:lnTo>
                    <a:pt x="0" y="22850"/>
                  </a:lnTo>
                  <a:lnTo>
                    <a:pt x="5823" y="22850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-209763" y="3282871"/>
              <a:ext cx="251199" cy="241848"/>
            </a:xfrm>
            <a:custGeom>
              <a:avLst/>
              <a:gdLst/>
              <a:ahLst/>
              <a:cxnLst/>
              <a:rect l="l" t="t" r="r" b="b"/>
              <a:pathLst>
                <a:path w="4137" h="3983" extrusionOk="0">
                  <a:moveTo>
                    <a:pt x="3089" y="501"/>
                  </a:moveTo>
                  <a:lnTo>
                    <a:pt x="2647" y="816"/>
                  </a:lnTo>
                  <a:cubicBezTo>
                    <a:pt x="3041" y="1148"/>
                    <a:pt x="3445" y="1716"/>
                    <a:pt x="3551" y="2322"/>
                  </a:cubicBezTo>
                  <a:lnTo>
                    <a:pt x="4137" y="2103"/>
                  </a:lnTo>
                  <a:cubicBezTo>
                    <a:pt x="4037" y="1524"/>
                    <a:pt x="3562" y="853"/>
                    <a:pt x="3089" y="501"/>
                  </a:cubicBezTo>
                  <a:close/>
                  <a:moveTo>
                    <a:pt x="1051" y="1"/>
                  </a:moveTo>
                  <a:cubicBezTo>
                    <a:pt x="1010" y="385"/>
                    <a:pt x="953" y="768"/>
                    <a:pt x="891" y="1100"/>
                  </a:cubicBezTo>
                  <a:lnTo>
                    <a:pt x="45" y="1192"/>
                  </a:lnTo>
                  <a:lnTo>
                    <a:pt x="97" y="1757"/>
                  </a:lnTo>
                  <a:cubicBezTo>
                    <a:pt x="295" y="1723"/>
                    <a:pt x="624" y="1675"/>
                    <a:pt x="788" y="1648"/>
                  </a:cubicBezTo>
                  <a:lnTo>
                    <a:pt x="788" y="1648"/>
                  </a:lnTo>
                  <a:cubicBezTo>
                    <a:pt x="607" y="2394"/>
                    <a:pt x="373" y="3027"/>
                    <a:pt x="0" y="3702"/>
                  </a:cubicBezTo>
                  <a:lnTo>
                    <a:pt x="528" y="3959"/>
                  </a:lnTo>
                  <a:cubicBezTo>
                    <a:pt x="915" y="3229"/>
                    <a:pt x="1165" y="2418"/>
                    <a:pt x="1370" y="1586"/>
                  </a:cubicBezTo>
                  <a:cubicBezTo>
                    <a:pt x="1541" y="1562"/>
                    <a:pt x="1699" y="1551"/>
                    <a:pt x="1805" y="1551"/>
                  </a:cubicBezTo>
                  <a:cubicBezTo>
                    <a:pt x="2130" y="1551"/>
                    <a:pt x="2267" y="1782"/>
                    <a:pt x="2271" y="2229"/>
                  </a:cubicBezTo>
                  <a:cubicBezTo>
                    <a:pt x="2271" y="2401"/>
                    <a:pt x="2233" y="2777"/>
                    <a:pt x="2175" y="2976"/>
                  </a:cubicBezTo>
                  <a:cubicBezTo>
                    <a:pt x="2103" y="3236"/>
                    <a:pt x="2010" y="3390"/>
                    <a:pt x="1819" y="3390"/>
                  </a:cubicBezTo>
                  <a:cubicBezTo>
                    <a:pt x="1699" y="3390"/>
                    <a:pt x="1521" y="3335"/>
                    <a:pt x="1209" y="3120"/>
                  </a:cubicBezTo>
                  <a:cubicBezTo>
                    <a:pt x="1165" y="3281"/>
                    <a:pt x="1092" y="3469"/>
                    <a:pt x="1021" y="3610"/>
                  </a:cubicBezTo>
                  <a:cubicBezTo>
                    <a:pt x="1384" y="3897"/>
                    <a:pt x="1658" y="3983"/>
                    <a:pt x="1839" y="3983"/>
                  </a:cubicBezTo>
                  <a:cubicBezTo>
                    <a:pt x="2535" y="3983"/>
                    <a:pt x="2818" y="3267"/>
                    <a:pt x="2835" y="2264"/>
                  </a:cubicBezTo>
                  <a:lnTo>
                    <a:pt x="2835" y="2257"/>
                  </a:lnTo>
                  <a:cubicBezTo>
                    <a:pt x="2835" y="1550"/>
                    <a:pt x="2604" y="1025"/>
                    <a:pt x="1860" y="1025"/>
                  </a:cubicBezTo>
                  <a:cubicBezTo>
                    <a:pt x="1857" y="1025"/>
                    <a:pt x="1855" y="1025"/>
                    <a:pt x="1853" y="1025"/>
                  </a:cubicBezTo>
                  <a:cubicBezTo>
                    <a:pt x="1761" y="1025"/>
                    <a:pt x="1596" y="1038"/>
                    <a:pt x="1479" y="1052"/>
                  </a:cubicBezTo>
                  <a:cubicBezTo>
                    <a:pt x="1528" y="788"/>
                    <a:pt x="1596" y="398"/>
                    <a:pt x="1637" y="175"/>
                  </a:cubicBezTo>
                  <a:cubicBezTo>
                    <a:pt x="1719" y="165"/>
                    <a:pt x="1781" y="141"/>
                    <a:pt x="1788" y="80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-209945" y="3610268"/>
              <a:ext cx="222235" cy="246645"/>
            </a:xfrm>
            <a:custGeom>
              <a:avLst/>
              <a:gdLst/>
              <a:ahLst/>
              <a:cxnLst/>
              <a:rect l="l" t="t" r="r" b="b"/>
              <a:pathLst>
                <a:path w="3660" h="4062" extrusionOk="0">
                  <a:moveTo>
                    <a:pt x="1342" y="1"/>
                  </a:moveTo>
                  <a:cubicBezTo>
                    <a:pt x="1370" y="217"/>
                    <a:pt x="1400" y="460"/>
                    <a:pt x="1435" y="648"/>
                  </a:cubicBezTo>
                  <a:cubicBezTo>
                    <a:pt x="1301" y="662"/>
                    <a:pt x="1116" y="662"/>
                    <a:pt x="983" y="662"/>
                  </a:cubicBezTo>
                  <a:cubicBezTo>
                    <a:pt x="771" y="662"/>
                    <a:pt x="531" y="662"/>
                    <a:pt x="291" y="648"/>
                  </a:cubicBezTo>
                  <a:lnTo>
                    <a:pt x="284" y="1131"/>
                  </a:lnTo>
                  <a:cubicBezTo>
                    <a:pt x="507" y="1138"/>
                    <a:pt x="754" y="1138"/>
                    <a:pt x="1003" y="1138"/>
                  </a:cubicBezTo>
                  <a:cubicBezTo>
                    <a:pt x="1178" y="1138"/>
                    <a:pt x="1376" y="1135"/>
                    <a:pt x="1527" y="1121"/>
                  </a:cubicBezTo>
                  <a:cubicBezTo>
                    <a:pt x="1565" y="1271"/>
                    <a:pt x="1623" y="1453"/>
                    <a:pt x="1654" y="1562"/>
                  </a:cubicBezTo>
                  <a:cubicBezTo>
                    <a:pt x="1305" y="1587"/>
                    <a:pt x="956" y="1587"/>
                    <a:pt x="602" y="1587"/>
                  </a:cubicBezTo>
                  <a:cubicBezTo>
                    <a:pt x="397" y="1587"/>
                    <a:pt x="182" y="1579"/>
                    <a:pt x="0" y="1576"/>
                  </a:cubicBezTo>
                  <a:lnTo>
                    <a:pt x="0" y="1576"/>
                  </a:lnTo>
                  <a:lnTo>
                    <a:pt x="7" y="2055"/>
                  </a:lnTo>
                  <a:cubicBezTo>
                    <a:pt x="291" y="2063"/>
                    <a:pt x="616" y="2063"/>
                    <a:pt x="839" y="2063"/>
                  </a:cubicBezTo>
                  <a:cubicBezTo>
                    <a:pt x="1127" y="2063"/>
                    <a:pt x="1486" y="2055"/>
                    <a:pt x="1819" y="2031"/>
                  </a:cubicBezTo>
                  <a:cubicBezTo>
                    <a:pt x="1890" y="2172"/>
                    <a:pt x="1996" y="2309"/>
                    <a:pt x="2065" y="2388"/>
                  </a:cubicBezTo>
                  <a:cubicBezTo>
                    <a:pt x="2010" y="2381"/>
                    <a:pt x="1938" y="2377"/>
                    <a:pt x="1863" y="2377"/>
                  </a:cubicBezTo>
                  <a:cubicBezTo>
                    <a:pt x="1791" y="2377"/>
                    <a:pt x="1719" y="2381"/>
                    <a:pt x="1661" y="2388"/>
                  </a:cubicBezTo>
                  <a:lnTo>
                    <a:pt x="1794" y="2805"/>
                  </a:lnTo>
                  <a:cubicBezTo>
                    <a:pt x="1876" y="2791"/>
                    <a:pt x="1966" y="2788"/>
                    <a:pt x="2048" y="2788"/>
                  </a:cubicBezTo>
                  <a:cubicBezTo>
                    <a:pt x="2407" y="2788"/>
                    <a:pt x="2513" y="2846"/>
                    <a:pt x="2753" y="2984"/>
                  </a:cubicBezTo>
                  <a:lnTo>
                    <a:pt x="3072" y="2538"/>
                  </a:lnTo>
                  <a:cubicBezTo>
                    <a:pt x="2787" y="2418"/>
                    <a:pt x="2538" y="2183"/>
                    <a:pt x="2400" y="1973"/>
                  </a:cubicBezTo>
                  <a:cubicBezTo>
                    <a:pt x="2866" y="1919"/>
                    <a:pt x="3342" y="1840"/>
                    <a:pt x="3660" y="1726"/>
                  </a:cubicBezTo>
                  <a:lnTo>
                    <a:pt x="3565" y="1230"/>
                  </a:lnTo>
                  <a:cubicBezTo>
                    <a:pt x="3195" y="1367"/>
                    <a:pt x="2698" y="1467"/>
                    <a:pt x="2215" y="1521"/>
                  </a:cubicBezTo>
                  <a:cubicBezTo>
                    <a:pt x="2178" y="1408"/>
                    <a:pt x="2137" y="1233"/>
                    <a:pt x="2095" y="1080"/>
                  </a:cubicBezTo>
                  <a:cubicBezTo>
                    <a:pt x="2492" y="1039"/>
                    <a:pt x="2900" y="980"/>
                    <a:pt x="3257" y="868"/>
                  </a:cubicBezTo>
                  <a:lnTo>
                    <a:pt x="3146" y="381"/>
                  </a:lnTo>
                  <a:cubicBezTo>
                    <a:pt x="2842" y="487"/>
                    <a:pt x="2369" y="576"/>
                    <a:pt x="1999" y="607"/>
                  </a:cubicBezTo>
                  <a:cubicBezTo>
                    <a:pt x="1972" y="453"/>
                    <a:pt x="1955" y="272"/>
                    <a:pt x="1942" y="124"/>
                  </a:cubicBezTo>
                  <a:cubicBezTo>
                    <a:pt x="2020" y="111"/>
                    <a:pt x="2065" y="70"/>
                    <a:pt x="2065" y="15"/>
                  </a:cubicBezTo>
                  <a:lnTo>
                    <a:pt x="1342" y="1"/>
                  </a:lnTo>
                  <a:close/>
                  <a:moveTo>
                    <a:pt x="948" y="2528"/>
                  </a:moveTo>
                  <a:cubicBezTo>
                    <a:pt x="685" y="2692"/>
                    <a:pt x="452" y="2970"/>
                    <a:pt x="452" y="3254"/>
                  </a:cubicBezTo>
                  <a:cubicBezTo>
                    <a:pt x="452" y="3777"/>
                    <a:pt x="1000" y="4048"/>
                    <a:pt x="1787" y="4055"/>
                  </a:cubicBezTo>
                  <a:cubicBezTo>
                    <a:pt x="1914" y="4055"/>
                    <a:pt x="2027" y="4062"/>
                    <a:pt x="2133" y="4062"/>
                  </a:cubicBezTo>
                  <a:cubicBezTo>
                    <a:pt x="2451" y="4062"/>
                    <a:pt x="2685" y="4048"/>
                    <a:pt x="2856" y="4027"/>
                  </a:cubicBezTo>
                  <a:lnTo>
                    <a:pt x="2883" y="3507"/>
                  </a:lnTo>
                  <a:lnTo>
                    <a:pt x="2883" y="3507"/>
                  </a:lnTo>
                  <a:cubicBezTo>
                    <a:pt x="2620" y="3538"/>
                    <a:pt x="2195" y="3555"/>
                    <a:pt x="1883" y="3555"/>
                  </a:cubicBezTo>
                  <a:cubicBezTo>
                    <a:pt x="1558" y="3555"/>
                    <a:pt x="1038" y="3542"/>
                    <a:pt x="1038" y="3230"/>
                  </a:cubicBezTo>
                  <a:cubicBezTo>
                    <a:pt x="1041" y="3113"/>
                    <a:pt x="1141" y="2973"/>
                    <a:pt x="1329" y="2877"/>
                  </a:cubicBezTo>
                  <a:lnTo>
                    <a:pt x="948" y="25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-219539" y="3936694"/>
              <a:ext cx="266014" cy="261157"/>
            </a:xfrm>
            <a:custGeom>
              <a:avLst/>
              <a:gdLst/>
              <a:ahLst/>
              <a:cxnLst/>
              <a:rect l="l" t="t" r="r" b="b"/>
              <a:pathLst>
                <a:path w="4381" h="4301" extrusionOk="0">
                  <a:moveTo>
                    <a:pt x="774" y="212"/>
                  </a:moveTo>
                  <a:lnTo>
                    <a:pt x="387" y="572"/>
                  </a:lnTo>
                  <a:cubicBezTo>
                    <a:pt x="716" y="792"/>
                    <a:pt x="1144" y="1124"/>
                    <a:pt x="1336" y="1339"/>
                  </a:cubicBezTo>
                  <a:lnTo>
                    <a:pt x="1743" y="931"/>
                  </a:lnTo>
                  <a:cubicBezTo>
                    <a:pt x="1534" y="716"/>
                    <a:pt x="1100" y="415"/>
                    <a:pt x="774" y="212"/>
                  </a:cubicBezTo>
                  <a:close/>
                  <a:moveTo>
                    <a:pt x="1422" y="1535"/>
                  </a:moveTo>
                  <a:lnTo>
                    <a:pt x="1326" y="1552"/>
                  </a:lnTo>
                  <a:lnTo>
                    <a:pt x="161" y="1552"/>
                  </a:lnTo>
                  <a:lnTo>
                    <a:pt x="161" y="2089"/>
                  </a:lnTo>
                  <a:lnTo>
                    <a:pt x="1073" y="2089"/>
                  </a:lnTo>
                  <a:cubicBezTo>
                    <a:pt x="867" y="2739"/>
                    <a:pt x="484" y="3240"/>
                    <a:pt x="0" y="3530"/>
                  </a:cubicBezTo>
                  <a:cubicBezTo>
                    <a:pt x="131" y="3616"/>
                    <a:pt x="343" y="3842"/>
                    <a:pt x="428" y="3968"/>
                  </a:cubicBezTo>
                  <a:cubicBezTo>
                    <a:pt x="1048" y="3554"/>
                    <a:pt x="1521" y="2770"/>
                    <a:pt x="1737" y="1784"/>
                  </a:cubicBezTo>
                  <a:cubicBezTo>
                    <a:pt x="1764" y="1761"/>
                    <a:pt x="1792" y="1740"/>
                    <a:pt x="1798" y="1702"/>
                  </a:cubicBezTo>
                  <a:lnTo>
                    <a:pt x="1422" y="1535"/>
                  </a:lnTo>
                  <a:close/>
                  <a:moveTo>
                    <a:pt x="1931" y="0"/>
                  </a:moveTo>
                  <a:lnTo>
                    <a:pt x="1931" y="3599"/>
                  </a:lnTo>
                  <a:cubicBezTo>
                    <a:pt x="1931" y="3712"/>
                    <a:pt x="1904" y="3712"/>
                    <a:pt x="1644" y="3712"/>
                  </a:cubicBezTo>
                  <a:cubicBezTo>
                    <a:pt x="1517" y="3712"/>
                    <a:pt x="1340" y="3709"/>
                    <a:pt x="1161" y="3698"/>
                  </a:cubicBezTo>
                  <a:lnTo>
                    <a:pt x="1161" y="3698"/>
                  </a:lnTo>
                  <a:cubicBezTo>
                    <a:pt x="1244" y="3869"/>
                    <a:pt x="1329" y="4136"/>
                    <a:pt x="1353" y="4300"/>
                  </a:cubicBezTo>
                  <a:cubicBezTo>
                    <a:pt x="2318" y="4300"/>
                    <a:pt x="2497" y="4167"/>
                    <a:pt x="2497" y="3606"/>
                  </a:cubicBezTo>
                  <a:lnTo>
                    <a:pt x="2497" y="2134"/>
                  </a:lnTo>
                  <a:cubicBezTo>
                    <a:pt x="2843" y="2908"/>
                    <a:pt x="3312" y="3551"/>
                    <a:pt x="3955" y="3945"/>
                  </a:cubicBezTo>
                  <a:cubicBezTo>
                    <a:pt x="4051" y="3791"/>
                    <a:pt x="4243" y="3568"/>
                    <a:pt x="4380" y="3458"/>
                  </a:cubicBezTo>
                  <a:cubicBezTo>
                    <a:pt x="3825" y="3167"/>
                    <a:pt x="3383" y="2685"/>
                    <a:pt x="3045" y="2106"/>
                  </a:cubicBezTo>
                  <a:cubicBezTo>
                    <a:pt x="3410" y="1835"/>
                    <a:pt x="3859" y="1442"/>
                    <a:pt x="4134" y="1148"/>
                  </a:cubicBezTo>
                  <a:cubicBezTo>
                    <a:pt x="4150" y="1151"/>
                    <a:pt x="4164" y="1151"/>
                    <a:pt x="4184" y="1151"/>
                  </a:cubicBezTo>
                  <a:cubicBezTo>
                    <a:pt x="4226" y="1151"/>
                    <a:pt x="4267" y="1137"/>
                    <a:pt x="4284" y="1120"/>
                  </a:cubicBezTo>
                  <a:lnTo>
                    <a:pt x="3723" y="682"/>
                  </a:lnTo>
                  <a:cubicBezTo>
                    <a:pt x="3493" y="993"/>
                    <a:pt x="3133" y="1360"/>
                    <a:pt x="2808" y="1647"/>
                  </a:cubicBezTo>
                  <a:cubicBezTo>
                    <a:pt x="2682" y="1380"/>
                    <a:pt x="2582" y="1092"/>
                    <a:pt x="2497" y="802"/>
                  </a:cubicBezTo>
                  <a:lnTo>
                    <a:pt x="2497" y="127"/>
                  </a:lnTo>
                  <a:cubicBezTo>
                    <a:pt x="2585" y="114"/>
                    <a:pt x="2613" y="79"/>
                    <a:pt x="2620" y="38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327182" y="2547197"/>
              <a:ext cx="243" cy="61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329429" y="2545922"/>
              <a:ext cx="1275" cy="1336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0" y="1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327364" y="2547197"/>
              <a:ext cx="2125" cy="2307"/>
            </a:xfrm>
            <a:custGeom>
              <a:avLst/>
              <a:gdLst/>
              <a:ahLst/>
              <a:cxnLst/>
              <a:rect l="l" t="t" r="r" b="b"/>
              <a:pathLst>
                <a:path w="35" h="38" extrusionOk="0">
                  <a:moveTo>
                    <a:pt x="1" y="0"/>
                  </a:move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531575" y="347949"/>
              <a:ext cx="342704" cy="261582"/>
            </a:xfrm>
            <a:custGeom>
              <a:avLst/>
              <a:gdLst/>
              <a:ahLst/>
              <a:cxnLst/>
              <a:rect l="l" t="t" r="r" b="b"/>
              <a:pathLst>
                <a:path w="5644" h="4308" extrusionOk="0">
                  <a:moveTo>
                    <a:pt x="1" y="1"/>
                  </a:moveTo>
                  <a:lnTo>
                    <a:pt x="1" y="1140"/>
                  </a:lnTo>
                  <a:lnTo>
                    <a:pt x="5643" y="4308"/>
                  </a:lnTo>
                  <a:lnTo>
                    <a:pt x="5643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531575" y="685123"/>
              <a:ext cx="342704" cy="242516"/>
            </a:xfrm>
            <a:custGeom>
              <a:avLst/>
              <a:gdLst/>
              <a:ahLst/>
              <a:cxnLst/>
              <a:rect l="l" t="t" r="r" b="b"/>
              <a:pathLst>
                <a:path w="5644" h="3994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3993"/>
                  </a:lnTo>
                  <a:lnTo>
                    <a:pt x="5643" y="2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531575" y="3071871"/>
              <a:ext cx="342704" cy="106139"/>
            </a:xfrm>
            <a:custGeom>
              <a:avLst/>
              <a:gdLst/>
              <a:ahLst/>
              <a:cxnLst/>
              <a:rect l="l" t="t" r="r" b="b"/>
              <a:pathLst>
                <a:path w="5644" h="1748" extrusionOk="0">
                  <a:moveTo>
                    <a:pt x="1" y="1"/>
                  </a:moveTo>
                  <a:lnTo>
                    <a:pt x="1" y="1141"/>
                  </a:lnTo>
                  <a:lnTo>
                    <a:pt x="5643" y="1747"/>
                  </a:lnTo>
                  <a:lnTo>
                    <a:pt x="5643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531575" y="3409288"/>
              <a:ext cx="342704" cy="86769"/>
            </a:xfrm>
            <a:custGeom>
              <a:avLst/>
              <a:gdLst/>
              <a:ahLst/>
              <a:cxnLst/>
              <a:rect l="l" t="t" r="r" b="b"/>
              <a:pathLst>
                <a:path w="5644" h="1429" extrusionOk="0">
                  <a:moveTo>
                    <a:pt x="1" y="0"/>
                  </a:moveTo>
                  <a:lnTo>
                    <a:pt x="1" y="1141"/>
                  </a:lnTo>
                  <a:lnTo>
                    <a:pt x="5643" y="1428"/>
                  </a:lnTo>
                  <a:lnTo>
                    <a:pt x="5643" y="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13"/>
          <p:cNvSpPr/>
          <p:nvPr/>
        </p:nvSpPr>
        <p:spPr>
          <a:xfrm>
            <a:off x="419275" y="1248100"/>
            <a:ext cx="8319900" cy="3611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2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13"/>
          <p:cNvSpPr txBox="1">
            <a:spLocks noGrp="1"/>
          </p:cNvSpPr>
          <p:nvPr>
            <p:ph type="title"/>
          </p:nvPr>
        </p:nvSpPr>
        <p:spPr>
          <a:xfrm>
            <a:off x="1991450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48" name="Google Shape;2248;p13"/>
          <p:cNvSpPr txBox="1">
            <a:spLocks noGrp="1"/>
          </p:cNvSpPr>
          <p:nvPr>
            <p:ph type="title" idx="2" hasCustomPrompt="1"/>
          </p:nvPr>
        </p:nvSpPr>
        <p:spPr>
          <a:xfrm>
            <a:off x="1162863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9" name="Google Shape;2249;p13"/>
          <p:cNvSpPr txBox="1">
            <a:spLocks noGrp="1"/>
          </p:cNvSpPr>
          <p:nvPr>
            <p:ph type="subTitle" idx="1"/>
          </p:nvPr>
        </p:nvSpPr>
        <p:spPr>
          <a:xfrm>
            <a:off x="1991438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0" name="Google Shape;2250;p13"/>
          <p:cNvSpPr txBox="1">
            <a:spLocks noGrp="1"/>
          </p:cNvSpPr>
          <p:nvPr>
            <p:ph type="title" idx="3"/>
          </p:nvPr>
        </p:nvSpPr>
        <p:spPr>
          <a:xfrm>
            <a:off x="5644725" y="1918900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1" name="Google Shape;2251;p13"/>
          <p:cNvSpPr txBox="1">
            <a:spLocks noGrp="1"/>
          </p:cNvSpPr>
          <p:nvPr>
            <p:ph type="title" idx="4" hasCustomPrompt="1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2" name="Google Shape;2252;p13"/>
          <p:cNvSpPr txBox="1">
            <a:spLocks noGrp="1"/>
          </p:cNvSpPr>
          <p:nvPr>
            <p:ph type="subTitle" idx="5"/>
          </p:nvPr>
        </p:nvSpPr>
        <p:spPr>
          <a:xfrm>
            <a:off x="5644725" y="23587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3" name="Google Shape;2253;p13"/>
          <p:cNvSpPr txBox="1">
            <a:spLocks noGrp="1"/>
          </p:cNvSpPr>
          <p:nvPr>
            <p:ph type="title" idx="6"/>
          </p:nvPr>
        </p:nvSpPr>
        <p:spPr>
          <a:xfrm>
            <a:off x="1991438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4" name="Google Shape;2254;p13"/>
          <p:cNvSpPr txBox="1">
            <a:spLocks noGrp="1"/>
          </p:cNvSpPr>
          <p:nvPr>
            <p:ph type="title" idx="7" hasCustomPrompt="1"/>
          </p:nvPr>
        </p:nvSpPr>
        <p:spPr>
          <a:xfrm>
            <a:off x="1162850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5" name="Google Shape;2255;p13"/>
          <p:cNvSpPr txBox="1">
            <a:spLocks noGrp="1"/>
          </p:cNvSpPr>
          <p:nvPr>
            <p:ph type="subTitle" idx="8"/>
          </p:nvPr>
        </p:nvSpPr>
        <p:spPr>
          <a:xfrm>
            <a:off x="199145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6" name="Google Shape;2256;p13"/>
          <p:cNvSpPr txBox="1">
            <a:spLocks noGrp="1"/>
          </p:cNvSpPr>
          <p:nvPr>
            <p:ph type="title" idx="9"/>
          </p:nvPr>
        </p:nvSpPr>
        <p:spPr>
          <a:xfrm>
            <a:off x="5644732" y="3209124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57" name="Google Shape;22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16125" y="3209125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8" name="Google Shape;2258;p13"/>
          <p:cNvSpPr txBox="1">
            <a:spLocks noGrp="1"/>
          </p:cNvSpPr>
          <p:nvPr>
            <p:ph type="subTitle" idx="14"/>
          </p:nvPr>
        </p:nvSpPr>
        <p:spPr>
          <a:xfrm>
            <a:off x="5644730" y="3658825"/>
            <a:ext cx="2336400" cy="4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9" name="Google Shape;2259;p13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61925" dir="8340000" algn="bl" rotWithShape="0">
              <a:schemeClr val="accent2"/>
            </a:outerShdw>
          </a:effectLst>
        </p:spPr>
        <p:txBody>
          <a:bodyPr spcFirstLastPara="1" wrap="square" lIns="320025" tIns="20115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None/>
              <a:defRPr sz="2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ress Start 2P"/>
              <a:buNone/>
              <a:defRPr sz="1800">
                <a:solidFill>
                  <a:srgbClr val="191919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●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dvent Pro Medium"/>
              <a:buChar char="○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dvent Pro Medium"/>
              <a:buChar char="■"/>
              <a:defRPr>
                <a:solidFill>
                  <a:srgbClr val="191919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3" r:id="rId10"/>
    <p:sldLayoutId id="2147483664" r:id="rId11"/>
    <p:sldLayoutId id="2147483667" r:id="rId12"/>
    <p:sldLayoutId id="2147483668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25"/>
          <p:cNvSpPr/>
          <p:nvPr/>
        </p:nvSpPr>
        <p:spPr>
          <a:xfrm>
            <a:off x="1897880" y="1431326"/>
            <a:ext cx="5351410" cy="2056416"/>
          </a:xfrm>
          <a:custGeom>
            <a:avLst/>
            <a:gdLst/>
            <a:ahLst/>
            <a:cxnLst/>
            <a:rect l="l" t="t" r="r" b="b"/>
            <a:pathLst>
              <a:path w="28296" h="14149" extrusionOk="0">
                <a:moveTo>
                  <a:pt x="0" y="0"/>
                </a:moveTo>
                <a:lnTo>
                  <a:pt x="0" y="14148"/>
                </a:lnTo>
                <a:lnTo>
                  <a:pt x="28295" y="14148"/>
                </a:lnTo>
                <a:lnTo>
                  <a:pt x="28295" y="0"/>
                </a:lnTo>
                <a:close/>
              </a:path>
            </a:pathLst>
          </a:custGeom>
          <a:solidFill>
            <a:srgbClr val="FFE5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25"/>
          <p:cNvSpPr txBox="1">
            <a:spLocks noGrp="1"/>
          </p:cNvSpPr>
          <p:nvPr>
            <p:ph type="subTitle" idx="1"/>
          </p:nvPr>
        </p:nvSpPr>
        <p:spPr>
          <a:xfrm>
            <a:off x="1848025" y="3869725"/>
            <a:ext cx="54561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Presentado por: Liván Herrera || Presentado a: Iván Mendoza</a:t>
            </a:r>
            <a:endParaRPr dirty="0"/>
          </a:p>
        </p:txBody>
      </p:sp>
      <p:sp>
        <p:nvSpPr>
          <p:cNvPr id="4087" name="Google Shape;4087;p25"/>
          <p:cNvSpPr txBox="1">
            <a:spLocks noGrp="1"/>
          </p:cNvSpPr>
          <p:nvPr>
            <p:ph type="ctrTitle"/>
          </p:nvPr>
        </p:nvSpPr>
        <p:spPr>
          <a:xfrm>
            <a:off x="1848000" y="1431325"/>
            <a:ext cx="54561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TEDDY Y EL MUNDO DEL MISTERIO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3F7615-EB13-4968-B402-BE9B1558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56" y="1431243"/>
            <a:ext cx="1243011" cy="729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p27"/>
          <p:cNvSpPr txBox="1">
            <a:spLocks noGrp="1"/>
          </p:cNvSpPr>
          <p:nvPr>
            <p:ph type="title" idx="2"/>
          </p:nvPr>
        </p:nvSpPr>
        <p:spPr>
          <a:xfrm>
            <a:off x="1003375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04" name="Google Shape;4104;p27"/>
          <p:cNvSpPr txBox="1">
            <a:spLocks noGrp="1"/>
          </p:cNvSpPr>
          <p:nvPr>
            <p:ph type="subTitle" idx="1"/>
          </p:nvPr>
        </p:nvSpPr>
        <p:spPr>
          <a:xfrm>
            <a:off x="1854200" y="1354667"/>
            <a:ext cx="2396067" cy="2724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videojuego ha sido desarrollado para ejecutarse tanto en desktop como en la web, aunque en un futuro estará pensado la posibilidad de compilar el videojuego para plataformas móviles. </a:t>
            </a:r>
            <a:endParaRPr dirty="0"/>
          </a:p>
        </p:txBody>
      </p:sp>
      <p:sp>
        <p:nvSpPr>
          <p:cNvPr id="4106" name="Google Shape;4106;p27"/>
          <p:cNvSpPr txBox="1">
            <a:spLocks noGrp="1"/>
          </p:cNvSpPr>
          <p:nvPr>
            <p:ph type="title" idx="4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7" name="Google Shape;4107;p27"/>
          <p:cNvSpPr txBox="1">
            <a:spLocks noGrp="1"/>
          </p:cNvSpPr>
          <p:nvPr>
            <p:ph type="subTitle" idx="5"/>
          </p:nvPr>
        </p:nvSpPr>
        <p:spPr>
          <a:xfrm>
            <a:off x="5443870" y="1227667"/>
            <a:ext cx="3098997" cy="2972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herramientas utilizadas para el desarrollo de dicho videojuego han sido Unity junto con Visual Studio </a:t>
            </a:r>
            <a:r>
              <a:rPr lang="es-ES" dirty="0" err="1"/>
              <a:t>Code</a:t>
            </a:r>
            <a:r>
              <a:rPr lang="es-ES" dirty="0"/>
              <a:t> siendo este el editor de código, así también GitHub con el propósito de llevar un control de versiones para actualizaciones futuras.</a:t>
            </a:r>
            <a:endParaRPr dirty="0"/>
          </a:p>
        </p:txBody>
      </p:sp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 ||   HERRAMIENTAS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F8A3FB-D30B-4B75-B3BF-E7DC7A10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91" y="3475123"/>
            <a:ext cx="2617257" cy="12923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82338D4-2BD1-45CA-A4D3-0F061217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70" y="3651293"/>
            <a:ext cx="2323358" cy="84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0441559-AC75-4ACA-9326-A47331E9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308" y="3749044"/>
            <a:ext cx="659559" cy="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Google Shape;4413;p36"/>
          <p:cNvSpPr txBox="1">
            <a:spLocks noGrp="1"/>
          </p:cNvSpPr>
          <p:nvPr>
            <p:ph type="title"/>
          </p:nvPr>
        </p:nvSpPr>
        <p:spPr>
          <a:xfrm>
            <a:off x="950200" y="1307100"/>
            <a:ext cx="7243500" cy="25293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26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</p:spPr>
        <p:txBody>
          <a:bodyPr spcFirstLastPara="1" wrap="square" lIns="324000" tIns="162000" rIns="27000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2"/>
                </a:solidFill>
              </a:rPr>
              <a:t>Teddy y el mundo del misterio es un videojuego 2D de aventura y acción con clasificación T, es decir para mayores de 13 años. En este videojuego el jugador va a entrar a un mundo oscuro y misterioso en cual deberá ir avanzando y evitando los obstáculos con los que se encuentre, así también en diferentes puntos del mapa hay unos orbes que debe recoger y ya habiendo logrado todo lo mencionado llegar a la meta para ganar o pasar al siguiente nivel. 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4093" name="Google Shape;4093;p26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4000" tIns="198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DESCRIPCION</a:t>
            </a:r>
            <a:endParaRPr dirty="0"/>
          </a:p>
        </p:txBody>
      </p:sp>
      <p:pic>
        <p:nvPicPr>
          <p:cNvPr id="1026" name="Picture 2" descr="Unity case study: Robbie Swifthand 2D platformer | | Unity 2D Game Engine">
            <a:extLst>
              <a:ext uri="{FF2B5EF4-FFF2-40B4-BE49-F238E27FC236}">
                <a16:creationId xmlns:a16="http://schemas.microsoft.com/office/drawing/2014/main" id="{8C6C87DD-DB9C-4D53-A562-22185147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52" y="2872501"/>
            <a:ext cx="3174841" cy="18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p27"/>
          <p:cNvSpPr txBox="1">
            <a:spLocks noGrp="1"/>
          </p:cNvSpPr>
          <p:nvPr>
            <p:ph type="title" idx="2"/>
          </p:nvPr>
        </p:nvSpPr>
        <p:spPr>
          <a:xfrm>
            <a:off x="1003375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04" name="Google Shape;4104;p27"/>
          <p:cNvSpPr txBox="1">
            <a:spLocks noGrp="1"/>
          </p:cNvSpPr>
          <p:nvPr>
            <p:ph type="subTitle" idx="1"/>
          </p:nvPr>
        </p:nvSpPr>
        <p:spPr>
          <a:xfrm>
            <a:off x="1617424" y="1928570"/>
            <a:ext cx="2884848" cy="21502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Influenciado por los videojuegos desde pequeños, en especial por los de aventura y acción. Aventura como Super Mario Bros, en el cual uno como jugador va pasando cada nivel y para lograrlo se deben poseer habilidades para no chocar con los obstáculos o enemigos que se van presentando en el transcurso del nivel, así también como el aumento de la dificultad entre más avanzado es el nivel. A su vez contiene acción ya que si aparece algún enemigo necesita buscar la forma de eliminarlo y evitarlo para no morir.</a:t>
            </a:r>
            <a:endParaRPr dirty="0"/>
          </a:p>
        </p:txBody>
      </p:sp>
      <p:sp>
        <p:nvSpPr>
          <p:cNvPr id="4106" name="Google Shape;4106;p27"/>
          <p:cNvSpPr txBox="1">
            <a:spLocks noGrp="1"/>
          </p:cNvSpPr>
          <p:nvPr>
            <p:ph type="title" idx="4"/>
          </p:nvPr>
        </p:nvSpPr>
        <p:spPr>
          <a:xfrm>
            <a:off x="4816138" y="1918900"/>
            <a:ext cx="752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7" name="Google Shape;4107;p27"/>
          <p:cNvSpPr txBox="1">
            <a:spLocks noGrp="1"/>
          </p:cNvSpPr>
          <p:nvPr>
            <p:ph type="subTitle" idx="5"/>
          </p:nvPr>
        </p:nvSpPr>
        <p:spPr>
          <a:xfrm>
            <a:off x="5443870" y="1807535"/>
            <a:ext cx="3025543" cy="239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idea de Teddy y el mundo del misterio va por esa línea en el cual el jugador entra en un mundo misterioso y oscuro, así mismo la música del juego para que le de más emoción y el jugador sienta más adrenalina mientras va avanzando. También se va a encontrar con distintos tipo de obstáculos para que se le dificulte la llegada a la meta y a diferencia de Mario que recoge monedas, Teddy deberá recoger los orbes que encuentre. En cuanto a los obstáculos hay de todo, desde pozos interminables hasta trampas de púas, sierras giratorias gigantes en el camino y más.</a:t>
            </a:r>
            <a:endParaRPr dirty="0"/>
          </a:p>
        </p:txBody>
      </p:sp>
      <p:sp>
        <p:nvSpPr>
          <p:cNvPr id="4110" name="Google Shape;4110;p27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MOTIVACION</a:t>
            </a:r>
            <a:endParaRPr dirty="0"/>
          </a:p>
        </p:txBody>
      </p:sp>
      <p:pic>
        <p:nvPicPr>
          <p:cNvPr id="31" name="Picture 2" descr="Unity case study: Robbie Swifthand 2D platformer | | Unity 2D Game Engine">
            <a:extLst>
              <a:ext uri="{FF2B5EF4-FFF2-40B4-BE49-F238E27FC236}">
                <a16:creationId xmlns:a16="http://schemas.microsoft.com/office/drawing/2014/main" id="{33B2A733-7A91-41B7-9E88-94AA7393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40" y="2162289"/>
            <a:ext cx="1430898" cy="88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rio PNG transparente - StickPNG">
            <a:extLst>
              <a:ext uri="{FF2B5EF4-FFF2-40B4-BE49-F238E27FC236}">
                <a16:creationId xmlns:a16="http://schemas.microsoft.com/office/drawing/2014/main" id="{80B6BBCD-68FF-4907-B674-37221A00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0" y="1993604"/>
            <a:ext cx="926817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2F"/>
        </a:solidFill>
        <a:effectLst/>
      </p:bgPr>
    </p:bg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26"/>
          <p:cNvSpPr txBox="1">
            <a:spLocks noGrp="1"/>
          </p:cNvSpPr>
          <p:nvPr>
            <p:ph type="body" idx="1"/>
          </p:nvPr>
        </p:nvSpPr>
        <p:spPr>
          <a:xfrm>
            <a:off x="419275" y="1249600"/>
            <a:ext cx="8319900" cy="3611700"/>
          </a:xfrm>
          <a:prstGeom prst="rect">
            <a:avLst/>
          </a:prstGeom>
        </p:spPr>
        <p:txBody>
          <a:bodyPr spcFirstLastPara="1" wrap="square" lIns="324000" tIns="162000" rIns="27000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2"/>
                </a:solidFill>
              </a:rPr>
              <a:t>El dato más característico para el desarrollo de este videojuego es la idea de seguir desarrollando juegos tipo Super Mario Bros y otros juegos 2D que sigan esta temática de avanzar niveles donde se presenten varios obstáculos y que con el transcurso de los niveles la dificultad aumente. Añadiéndole a este un toque misterioso para que sea más interesante para el jugador.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4093" name="Google Shape;4093;p26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4000" tIns="198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ORIGINALIDAD</a:t>
            </a:r>
            <a:endParaRPr dirty="0"/>
          </a:p>
        </p:txBody>
      </p:sp>
      <p:pic>
        <p:nvPicPr>
          <p:cNvPr id="3074" name="Picture 2" descr="Controlador Videojuego Plano Caja - Gráficos vectoriales gratis en Pixabay">
            <a:extLst>
              <a:ext uri="{FF2B5EF4-FFF2-40B4-BE49-F238E27FC236}">
                <a16:creationId xmlns:a16="http://schemas.microsoft.com/office/drawing/2014/main" id="{BE0C62BC-5BE0-41B7-A48C-26D322A0E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90" y="2691521"/>
            <a:ext cx="2060890" cy="20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A3E5801-E38D-460E-A0AF-384A0CB2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29" y="3242762"/>
            <a:ext cx="2987046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6" name="Google Shape;4326;p35"/>
          <p:cNvSpPr txBox="1">
            <a:spLocks noGrp="1"/>
          </p:cNvSpPr>
          <p:nvPr>
            <p:ph type="title"/>
          </p:nvPr>
        </p:nvSpPr>
        <p:spPr>
          <a:xfrm>
            <a:off x="2235041" y="1893150"/>
            <a:ext cx="258394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Colorspace</a:t>
            </a:r>
            <a:r>
              <a:rPr lang="en-US" sz="1000" dirty="0"/>
              <a:t> Studio (In the Shadows)</a:t>
            </a:r>
            <a:endParaRPr sz="1000" dirty="0"/>
          </a:p>
        </p:txBody>
      </p:sp>
      <p:sp>
        <p:nvSpPr>
          <p:cNvPr id="4328" name="Google Shape;4328;p35"/>
          <p:cNvSpPr txBox="1">
            <a:spLocks noGrp="1"/>
          </p:cNvSpPr>
          <p:nvPr>
            <p:ph type="title" idx="2"/>
          </p:nvPr>
        </p:nvSpPr>
        <p:spPr>
          <a:xfrm>
            <a:off x="5549953" y="1893150"/>
            <a:ext cx="2888576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Slipgate</a:t>
            </a:r>
            <a:r>
              <a:rPr lang="en-US" sz="1000" dirty="0"/>
              <a:t> Ironworks (Rad Rodgers: Radical Edition)</a:t>
            </a:r>
            <a:endParaRPr sz="1000" dirty="0"/>
          </a:p>
        </p:txBody>
      </p:sp>
      <p:sp>
        <p:nvSpPr>
          <p:cNvPr id="4330" name="Google Shape;4330;p35"/>
          <p:cNvSpPr txBox="1">
            <a:spLocks noGrp="1"/>
          </p:cNvSpPr>
          <p:nvPr>
            <p:ph type="title" idx="4"/>
          </p:nvPr>
        </p:nvSpPr>
        <p:spPr>
          <a:xfrm>
            <a:off x="2235041" y="3251199"/>
            <a:ext cx="2678583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Vicarious Visions (Crash Bandicoot N. Sane Trilogy)</a:t>
            </a:r>
            <a:endParaRPr sz="1000" dirty="0"/>
          </a:p>
        </p:txBody>
      </p:sp>
      <p:sp>
        <p:nvSpPr>
          <p:cNvPr id="4332" name="Google Shape;4332;p35"/>
          <p:cNvSpPr txBox="1">
            <a:spLocks noGrp="1"/>
          </p:cNvSpPr>
          <p:nvPr>
            <p:ph type="title" idx="6"/>
          </p:nvPr>
        </p:nvSpPr>
        <p:spPr>
          <a:xfrm>
            <a:off x="5549952" y="3245160"/>
            <a:ext cx="2770375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Videocult</a:t>
            </a:r>
            <a:r>
              <a:rPr lang="en-US" sz="1050" dirty="0"/>
              <a:t> (Rain World)</a:t>
            </a:r>
            <a:endParaRPr sz="1050" dirty="0"/>
          </a:p>
        </p:txBody>
      </p:sp>
      <p:sp>
        <p:nvSpPr>
          <p:cNvPr id="4334" name="Google Shape;4334;p35"/>
          <p:cNvSpPr txBox="1">
            <a:spLocks noGrp="1"/>
          </p:cNvSpPr>
          <p:nvPr>
            <p:ph type="ctrTitle" idx="8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grpSp>
        <p:nvGrpSpPr>
          <p:cNvPr id="4335" name="Google Shape;4335;p35"/>
          <p:cNvGrpSpPr/>
          <p:nvPr/>
        </p:nvGrpSpPr>
        <p:grpSpPr>
          <a:xfrm>
            <a:off x="5007332" y="3243017"/>
            <a:ext cx="404417" cy="401913"/>
            <a:chOff x="7787525" y="3791275"/>
            <a:chExt cx="351300" cy="349125"/>
          </a:xfrm>
        </p:grpSpPr>
        <p:sp>
          <p:nvSpPr>
            <p:cNvPr id="4336" name="Google Shape;4336;p35"/>
            <p:cNvSpPr/>
            <p:nvPr/>
          </p:nvSpPr>
          <p:spPr>
            <a:xfrm>
              <a:off x="7952700" y="3791275"/>
              <a:ext cx="186125" cy="110150"/>
            </a:xfrm>
            <a:custGeom>
              <a:avLst/>
              <a:gdLst/>
              <a:ahLst/>
              <a:cxnLst/>
              <a:rect l="l" t="t" r="r" b="b"/>
              <a:pathLst>
                <a:path w="7445" h="4406" extrusionOk="0">
                  <a:moveTo>
                    <a:pt x="2017" y="1"/>
                  </a:moveTo>
                  <a:cubicBezTo>
                    <a:pt x="900" y="1"/>
                    <a:pt x="0" y="931"/>
                    <a:pt x="0" y="2048"/>
                  </a:cubicBezTo>
                  <a:lnTo>
                    <a:pt x="0" y="4033"/>
                  </a:lnTo>
                  <a:cubicBezTo>
                    <a:pt x="0" y="4250"/>
                    <a:pt x="155" y="4406"/>
                    <a:pt x="372" y="4406"/>
                  </a:cubicBezTo>
                  <a:cubicBezTo>
                    <a:pt x="590" y="4406"/>
                    <a:pt x="776" y="4250"/>
                    <a:pt x="776" y="4033"/>
                  </a:cubicBezTo>
                  <a:lnTo>
                    <a:pt x="776" y="2048"/>
                  </a:lnTo>
                  <a:cubicBezTo>
                    <a:pt x="776" y="1366"/>
                    <a:pt x="1334" y="838"/>
                    <a:pt x="2017" y="838"/>
                  </a:cubicBezTo>
                  <a:lnTo>
                    <a:pt x="6980" y="838"/>
                  </a:lnTo>
                  <a:cubicBezTo>
                    <a:pt x="7445" y="776"/>
                    <a:pt x="7445" y="63"/>
                    <a:pt x="6980" y="1"/>
                  </a:cubicBez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5"/>
            <p:cNvSpPr/>
            <p:nvPr/>
          </p:nvSpPr>
          <p:spPr>
            <a:xfrm>
              <a:off x="7962000" y="3791275"/>
              <a:ext cx="176825" cy="110150"/>
            </a:xfrm>
            <a:custGeom>
              <a:avLst/>
              <a:gdLst/>
              <a:ahLst/>
              <a:cxnLst/>
              <a:rect l="l" t="t" r="r" b="b"/>
              <a:pathLst>
                <a:path w="7073" h="4406" extrusionOk="0">
                  <a:moveTo>
                    <a:pt x="1645" y="1"/>
                  </a:moveTo>
                  <a:cubicBezTo>
                    <a:pt x="993" y="1"/>
                    <a:pt x="373" y="311"/>
                    <a:pt x="0" y="807"/>
                  </a:cubicBezTo>
                  <a:lnTo>
                    <a:pt x="0" y="4406"/>
                  </a:lnTo>
                  <a:cubicBezTo>
                    <a:pt x="218" y="4406"/>
                    <a:pt x="404" y="4250"/>
                    <a:pt x="404" y="4033"/>
                  </a:cubicBezTo>
                  <a:lnTo>
                    <a:pt x="404" y="2048"/>
                  </a:lnTo>
                  <a:cubicBezTo>
                    <a:pt x="404" y="1366"/>
                    <a:pt x="962" y="838"/>
                    <a:pt x="1645" y="838"/>
                  </a:cubicBezTo>
                  <a:lnTo>
                    <a:pt x="6577" y="838"/>
                  </a:lnTo>
                  <a:cubicBezTo>
                    <a:pt x="7073" y="776"/>
                    <a:pt x="7073" y="63"/>
                    <a:pt x="657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5"/>
            <p:cNvSpPr/>
            <p:nvPr/>
          </p:nvSpPr>
          <p:spPr>
            <a:xfrm>
              <a:off x="7787525" y="3860650"/>
              <a:ext cx="348975" cy="279750"/>
            </a:xfrm>
            <a:custGeom>
              <a:avLst/>
              <a:gdLst/>
              <a:ahLst/>
              <a:cxnLst/>
              <a:rect l="l" t="t" r="r" b="b"/>
              <a:pathLst>
                <a:path w="13959" h="11190" extrusionOk="0">
                  <a:moveTo>
                    <a:pt x="3681" y="0"/>
                  </a:moveTo>
                  <a:cubicBezTo>
                    <a:pt x="3561" y="0"/>
                    <a:pt x="3440" y="6"/>
                    <a:pt x="3319" y="18"/>
                  </a:cubicBezTo>
                  <a:cubicBezTo>
                    <a:pt x="2389" y="111"/>
                    <a:pt x="1551" y="545"/>
                    <a:pt x="931" y="1258"/>
                  </a:cubicBezTo>
                  <a:cubicBezTo>
                    <a:pt x="341" y="1972"/>
                    <a:pt x="0" y="2840"/>
                    <a:pt x="0" y="3771"/>
                  </a:cubicBezTo>
                  <a:lnTo>
                    <a:pt x="0" y="9168"/>
                  </a:lnTo>
                  <a:cubicBezTo>
                    <a:pt x="0" y="10449"/>
                    <a:pt x="1031" y="11190"/>
                    <a:pt x="2063" y="11190"/>
                  </a:cubicBezTo>
                  <a:cubicBezTo>
                    <a:pt x="2829" y="11190"/>
                    <a:pt x="3596" y="10781"/>
                    <a:pt x="3940" y="9882"/>
                  </a:cubicBezTo>
                  <a:lnTo>
                    <a:pt x="4560" y="8207"/>
                  </a:lnTo>
                  <a:lnTo>
                    <a:pt x="6173" y="7214"/>
                  </a:lnTo>
                  <a:lnTo>
                    <a:pt x="7786" y="7214"/>
                  </a:lnTo>
                  <a:lnTo>
                    <a:pt x="9399" y="8207"/>
                  </a:lnTo>
                  <a:lnTo>
                    <a:pt x="10050" y="9882"/>
                  </a:lnTo>
                  <a:cubicBezTo>
                    <a:pt x="10330" y="10657"/>
                    <a:pt x="11074" y="11184"/>
                    <a:pt x="11943" y="11184"/>
                  </a:cubicBezTo>
                  <a:cubicBezTo>
                    <a:pt x="13059" y="11184"/>
                    <a:pt x="13959" y="10285"/>
                    <a:pt x="13959" y="9168"/>
                  </a:cubicBezTo>
                  <a:lnTo>
                    <a:pt x="13959" y="3771"/>
                  </a:lnTo>
                  <a:cubicBezTo>
                    <a:pt x="13959" y="2840"/>
                    <a:pt x="13649" y="1941"/>
                    <a:pt x="13028" y="1258"/>
                  </a:cubicBezTo>
                  <a:cubicBezTo>
                    <a:pt x="12439" y="545"/>
                    <a:pt x="11570" y="111"/>
                    <a:pt x="10671" y="18"/>
                  </a:cubicBezTo>
                  <a:cubicBezTo>
                    <a:pt x="10550" y="6"/>
                    <a:pt x="10429" y="0"/>
                    <a:pt x="10309" y="0"/>
                  </a:cubicBezTo>
                  <a:cubicBezTo>
                    <a:pt x="9470" y="0"/>
                    <a:pt x="8650" y="282"/>
                    <a:pt x="7972" y="824"/>
                  </a:cubicBezTo>
                  <a:lnTo>
                    <a:pt x="5987" y="824"/>
                  </a:lnTo>
                  <a:cubicBezTo>
                    <a:pt x="5336" y="282"/>
                    <a:pt x="4519" y="0"/>
                    <a:pt x="3681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5"/>
            <p:cNvSpPr/>
            <p:nvPr/>
          </p:nvSpPr>
          <p:spPr>
            <a:xfrm>
              <a:off x="7962000" y="3860650"/>
              <a:ext cx="174500" cy="279425"/>
            </a:xfrm>
            <a:custGeom>
              <a:avLst/>
              <a:gdLst/>
              <a:ahLst/>
              <a:cxnLst/>
              <a:rect l="l" t="t" r="r" b="b"/>
              <a:pathLst>
                <a:path w="6980" h="11177" extrusionOk="0">
                  <a:moveTo>
                    <a:pt x="3319" y="0"/>
                  </a:moveTo>
                  <a:cubicBezTo>
                    <a:pt x="2461" y="0"/>
                    <a:pt x="1644" y="282"/>
                    <a:pt x="993" y="824"/>
                  </a:cubicBezTo>
                  <a:lnTo>
                    <a:pt x="0" y="824"/>
                  </a:lnTo>
                  <a:lnTo>
                    <a:pt x="0" y="7214"/>
                  </a:lnTo>
                  <a:lnTo>
                    <a:pt x="807" y="7214"/>
                  </a:lnTo>
                  <a:lnTo>
                    <a:pt x="2420" y="8207"/>
                  </a:lnTo>
                  <a:lnTo>
                    <a:pt x="3071" y="9882"/>
                  </a:lnTo>
                  <a:cubicBezTo>
                    <a:pt x="3416" y="10770"/>
                    <a:pt x="4180" y="11177"/>
                    <a:pt x="4942" y="11177"/>
                  </a:cubicBezTo>
                  <a:cubicBezTo>
                    <a:pt x="5963" y="11177"/>
                    <a:pt x="6980" y="10447"/>
                    <a:pt x="6980" y="9168"/>
                  </a:cubicBezTo>
                  <a:lnTo>
                    <a:pt x="6980" y="3771"/>
                  </a:lnTo>
                  <a:cubicBezTo>
                    <a:pt x="6980" y="2840"/>
                    <a:pt x="6639" y="1941"/>
                    <a:pt x="6049" y="1258"/>
                  </a:cubicBezTo>
                  <a:cubicBezTo>
                    <a:pt x="5460" y="545"/>
                    <a:pt x="4591" y="111"/>
                    <a:pt x="3692" y="18"/>
                  </a:cubicBezTo>
                  <a:cubicBezTo>
                    <a:pt x="3567" y="6"/>
                    <a:pt x="3443" y="0"/>
                    <a:pt x="3319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5"/>
            <p:cNvSpPr/>
            <p:nvPr/>
          </p:nvSpPr>
          <p:spPr>
            <a:xfrm>
              <a:off x="7951925" y="3927775"/>
              <a:ext cx="21725" cy="62050"/>
            </a:xfrm>
            <a:custGeom>
              <a:avLst/>
              <a:gdLst/>
              <a:ahLst/>
              <a:cxnLst/>
              <a:rect l="l" t="t" r="r" b="b"/>
              <a:pathLst>
                <a:path w="869" h="2482" extrusionOk="0">
                  <a:moveTo>
                    <a:pt x="435" y="0"/>
                  </a:moveTo>
                  <a:cubicBezTo>
                    <a:pt x="217" y="0"/>
                    <a:pt x="0" y="155"/>
                    <a:pt x="31" y="466"/>
                  </a:cubicBezTo>
                  <a:lnTo>
                    <a:pt x="31" y="2079"/>
                  </a:lnTo>
                  <a:cubicBezTo>
                    <a:pt x="0" y="2296"/>
                    <a:pt x="186" y="2482"/>
                    <a:pt x="403" y="2482"/>
                  </a:cubicBezTo>
                  <a:lnTo>
                    <a:pt x="435" y="2482"/>
                  </a:lnTo>
                  <a:cubicBezTo>
                    <a:pt x="652" y="2482"/>
                    <a:pt x="838" y="2327"/>
                    <a:pt x="838" y="2079"/>
                  </a:cubicBezTo>
                  <a:lnTo>
                    <a:pt x="838" y="466"/>
                  </a:lnTo>
                  <a:cubicBezTo>
                    <a:pt x="869" y="155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5"/>
            <p:cNvSpPr/>
            <p:nvPr/>
          </p:nvSpPr>
          <p:spPr>
            <a:xfrm>
              <a:off x="8069025" y="3942500"/>
              <a:ext cx="38800" cy="20200"/>
            </a:xfrm>
            <a:custGeom>
              <a:avLst/>
              <a:gdLst/>
              <a:ahLst/>
              <a:cxnLst/>
              <a:rect l="l" t="t" r="r" b="b"/>
              <a:pathLst>
                <a:path w="1552" h="808" extrusionOk="0">
                  <a:moveTo>
                    <a:pt x="496" y="1"/>
                  </a:moveTo>
                  <a:cubicBezTo>
                    <a:pt x="0" y="32"/>
                    <a:pt x="0" y="776"/>
                    <a:pt x="496" y="807"/>
                  </a:cubicBezTo>
                  <a:lnTo>
                    <a:pt x="1055" y="807"/>
                  </a:lnTo>
                  <a:cubicBezTo>
                    <a:pt x="1551" y="776"/>
                    <a:pt x="1551" y="32"/>
                    <a:pt x="1055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5"/>
            <p:cNvSpPr/>
            <p:nvPr/>
          </p:nvSpPr>
          <p:spPr>
            <a:xfrm>
              <a:off x="8001550" y="3942500"/>
              <a:ext cx="38025" cy="20200"/>
            </a:xfrm>
            <a:custGeom>
              <a:avLst/>
              <a:gdLst/>
              <a:ahLst/>
              <a:cxnLst/>
              <a:rect l="l" t="t" r="r" b="b"/>
              <a:pathLst>
                <a:path w="1521" h="808" extrusionOk="0">
                  <a:moveTo>
                    <a:pt x="497" y="1"/>
                  </a:moveTo>
                  <a:cubicBezTo>
                    <a:pt x="0" y="32"/>
                    <a:pt x="0" y="776"/>
                    <a:pt x="497" y="807"/>
                  </a:cubicBezTo>
                  <a:lnTo>
                    <a:pt x="1055" y="807"/>
                  </a:lnTo>
                  <a:cubicBezTo>
                    <a:pt x="1520" y="776"/>
                    <a:pt x="1520" y="32"/>
                    <a:pt x="1055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5"/>
            <p:cNvSpPr/>
            <p:nvPr/>
          </p:nvSpPr>
          <p:spPr>
            <a:xfrm>
              <a:off x="8044200" y="3900425"/>
              <a:ext cx="21750" cy="35125"/>
            </a:xfrm>
            <a:custGeom>
              <a:avLst/>
              <a:gdLst/>
              <a:ahLst/>
              <a:cxnLst/>
              <a:rect l="l" t="t" r="r" b="b"/>
              <a:pathLst>
                <a:path w="870" h="1405" extrusionOk="0">
                  <a:moveTo>
                    <a:pt x="435" y="1"/>
                  </a:moveTo>
                  <a:cubicBezTo>
                    <a:pt x="218" y="1"/>
                    <a:pt x="1" y="148"/>
                    <a:pt x="32" y="443"/>
                  </a:cubicBezTo>
                  <a:lnTo>
                    <a:pt x="32" y="1001"/>
                  </a:lnTo>
                  <a:cubicBezTo>
                    <a:pt x="32" y="1218"/>
                    <a:pt x="187" y="1404"/>
                    <a:pt x="404" y="1404"/>
                  </a:cubicBezTo>
                  <a:lnTo>
                    <a:pt x="435" y="1404"/>
                  </a:lnTo>
                  <a:cubicBezTo>
                    <a:pt x="652" y="1404"/>
                    <a:pt x="838" y="1218"/>
                    <a:pt x="838" y="1001"/>
                  </a:cubicBezTo>
                  <a:lnTo>
                    <a:pt x="838" y="443"/>
                  </a:lnTo>
                  <a:cubicBezTo>
                    <a:pt x="869" y="148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5"/>
            <p:cNvSpPr/>
            <p:nvPr/>
          </p:nvSpPr>
          <p:spPr>
            <a:xfrm>
              <a:off x="8044200" y="3968675"/>
              <a:ext cx="21750" cy="35125"/>
            </a:xfrm>
            <a:custGeom>
              <a:avLst/>
              <a:gdLst/>
              <a:ahLst/>
              <a:cxnLst/>
              <a:rect l="l" t="t" r="r" b="b"/>
              <a:pathLst>
                <a:path w="870" h="1405" extrusionOk="0">
                  <a:moveTo>
                    <a:pt x="435" y="0"/>
                  </a:moveTo>
                  <a:cubicBezTo>
                    <a:pt x="218" y="0"/>
                    <a:pt x="1" y="148"/>
                    <a:pt x="32" y="443"/>
                  </a:cubicBezTo>
                  <a:lnTo>
                    <a:pt x="32" y="1001"/>
                  </a:lnTo>
                  <a:cubicBezTo>
                    <a:pt x="32" y="1218"/>
                    <a:pt x="187" y="1404"/>
                    <a:pt x="404" y="1404"/>
                  </a:cubicBezTo>
                  <a:lnTo>
                    <a:pt x="435" y="1404"/>
                  </a:lnTo>
                  <a:cubicBezTo>
                    <a:pt x="652" y="1404"/>
                    <a:pt x="838" y="1218"/>
                    <a:pt x="838" y="1001"/>
                  </a:cubicBezTo>
                  <a:lnTo>
                    <a:pt x="838" y="443"/>
                  </a:lnTo>
                  <a:cubicBezTo>
                    <a:pt x="869" y="148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5"/>
            <p:cNvSpPr/>
            <p:nvPr/>
          </p:nvSpPr>
          <p:spPr>
            <a:xfrm>
              <a:off x="7814350" y="3942425"/>
              <a:ext cx="42525" cy="20350"/>
            </a:xfrm>
            <a:custGeom>
              <a:avLst/>
              <a:gdLst/>
              <a:ahLst/>
              <a:cxnLst/>
              <a:rect l="l" t="t" r="r" b="b"/>
              <a:pathLst>
                <a:path w="1701" h="814" extrusionOk="0">
                  <a:moveTo>
                    <a:pt x="516" y="1"/>
                  </a:moveTo>
                  <a:cubicBezTo>
                    <a:pt x="0" y="1"/>
                    <a:pt x="0" y="813"/>
                    <a:pt x="516" y="813"/>
                  </a:cubicBezTo>
                  <a:cubicBezTo>
                    <a:pt x="534" y="813"/>
                    <a:pt x="552" y="812"/>
                    <a:pt x="571" y="810"/>
                  </a:cubicBezTo>
                  <a:lnTo>
                    <a:pt x="1130" y="810"/>
                  </a:lnTo>
                  <a:cubicBezTo>
                    <a:pt x="1149" y="812"/>
                    <a:pt x="1167" y="813"/>
                    <a:pt x="1185" y="813"/>
                  </a:cubicBezTo>
                  <a:cubicBezTo>
                    <a:pt x="1700" y="813"/>
                    <a:pt x="1700" y="1"/>
                    <a:pt x="1185" y="1"/>
                  </a:cubicBezTo>
                  <a:cubicBezTo>
                    <a:pt x="1167" y="1"/>
                    <a:pt x="1149" y="2"/>
                    <a:pt x="1130" y="4"/>
                  </a:cubicBezTo>
                  <a:lnTo>
                    <a:pt x="571" y="4"/>
                  </a:lnTo>
                  <a:cubicBezTo>
                    <a:pt x="552" y="2"/>
                    <a:pt x="534" y="1"/>
                    <a:pt x="51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5"/>
            <p:cNvSpPr/>
            <p:nvPr/>
          </p:nvSpPr>
          <p:spPr>
            <a:xfrm>
              <a:off x="7882575" y="3942425"/>
              <a:ext cx="40675" cy="20350"/>
            </a:xfrm>
            <a:custGeom>
              <a:avLst/>
              <a:gdLst/>
              <a:ahLst/>
              <a:cxnLst/>
              <a:rect l="l" t="t" r="r" b="b"/>
              <a:pathLst>
                <a:path w="1627" h="814" extrusionOk="0">
                  <a:moveTo>
                    <a:pt x="517" y="1"/>
                  </a:moveTo>
                  <a:cubicBezTo>
                    <a:pt x="1" y="1"/>
                    <a:pt x="1" y="813"/>
                    <a:pt x="517" y="813"/>
                  </a:cubicBezTo>
                  <a:cubicBezTo>
                    <a:pt x="534" y="813"/>
                    <a:pt x="553" y="812"/>
                    <a:pt x="572" y="810"/>
                  </a:cubicBezTo>
                  <a:lnTo>
                    <a:pt x="1130" y="810"/>
                  </a:lnTo>
                  <a:cubicBezTo>
                    <a:pt x="1627" y="779"/>
                    <a:pt x="1627" y="35"/>
                    <a:pt x="1130" y="4"/>
                  </a:cubicBezTo>
                  <a:lnTo>
                    <a:pt x="572" y="4"/>
                  </a:lnTo>
                  <a:cubicBezTo>
                    <a:pt x="553" y="2"/>
                    <a:pt x="534" y="1"/>
                    <a:pt x="517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5"/>
            <p:cNvSpPr/>
            <p:nvPr/>
          </p:nvSpPr>
          <p:spPr>
            <a:xfrm>
              <a:off x="7858850" y="3900425"/>
              <a:ext cx="21750" cy="35125"/>
            </a:xfrm>
            <a:custGeom>
              <a:avLst/>
              <a:gdLst/>
              <a:ahLst/>
              <a:cxnLst/>
              <a:rect l="l" t="t" r="r" b="b"/>
              <a:pathLst>
                <a:path w="870" h="1405" extrusionOk="0">
                  <a:moveTo>
                    <a:pt x="435" y="1"/>
                  </a:moveTo>
                  <a:cubicBezTo>
                    <a:pt x="218" y="1"/>
                    <a:pt x="1" y="148"/>
                    <a:pt x="32" y="443"/>
                  </a:cubicBezTo>
                  <a:lnTo>
                    <a:pt x="32" y="1001"/>
                  </a:lnTo>
                  <a:cubicBezTo>
                    <a:pt x="32" y="1218"/>
                    <a:pt x="218" y="1404"/>
                    <a:pt x="435" y="1404"/>
                  </a:cubicBezTo>
                  <a:lnTo>
                    <a:pt x="466" y="1404"/>
                  </a:lnTo>
                  <a:cubicBezTo>
                    <a:pt x="683" y="1404"/>
                    <a:pt x="838" y="1218"/>
                    <a:pt x="838" y="1001"/>
                  </a:cubicBezTo>
                  <a:lnTo>
                    <a:pt x="838" y="443"/>
                  </a:lnTo>
                  <a:cubicBezTo>
                    <a:pt x="869" y="148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5"/>
            <p:cNvSpPr/>
            <p:nvPr/>
          </p:nvSpPr>
          <p:spPr>
            <a:xfrm>
              <a:off x="7858850" y="3968675"/>
              <a:ext cx="21750" cy="35125"/>
            </a:xfrm>
            <a:custGeom>
              <a:avLst/>
              <a:gdLst/>
              <a:ahLst/>
              <a:cxnLst/>
              <a:rect l="l" t="t" r="r" b="b"/>
              <a:pathLst>
                <a:path w="870" h="1405" extrusionOk="0">
                  <a:moveTo>
                    <a:pt x="435" y="0"/>
                  </a:moveTo>
                  <a:cubicBezTo>
                    <a:pt x="218" y="0"/>
                    <a:pt x="1" y="148"/>
                    <a:pt x="32" y="443"/>
                  </a:cubicBezTo>
                  <a:lnTo>
                    <a:pt x="32" y="1001"/>
                  </a:lnTo>
                  <a:cubicBezTo>
                    <a:pt x="32" y="1218"/>
                    <a:pt x="218" y="1404"/>
                    <a:pt x="435" y="1404"/>
                  </a:cubicBezTo>
                  <a:lnTo>
                    <a:pt x="466" y="1404"/>
                  </a:lnTo>
                  <a:cubicBezTo>
                    <a:pt x="683" y="1404"/>
                    <a:pt x="838" y="1218"/>
                    <a:pt x="838" y="1001"/>
                  </a:cubicBezTo>
                  <a:lnTo>
                    <a:pt x="838" y="443"/>
                  </a:lnTo>
                  <a:cubicBezTo>
                    <a:pt x="869" y="148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5"/>
            <p:cNvSpPr/>
            <p:nvPr/>
          </p:nvSpPr>
          <p:spPr>
            <a:xfrm>
              <a:off x="7977500" y="4008425"/>
              <a:ext cx="65175" cy="65150"/>
            </a:xfrm>
            <a:custGeom>
              <a:avLst/>
              <a:gdLst/>
              <a:ahLst/>
              <a:cxnLst/>
              <a:rect l="l" t="t" r="r" b="b"/>
              <a:pathLst>
                <a:path w="2607" h="2606" extrusionOk="0">
                  <a:moveTo>
                    <a:pt x="1304" y="0"/>
                  </a:moveTo>
                  <a:cubicBezTo>
                    <a:pt x="652" y="0"/>
                    <a:pt x="1" y="434"/>
                    <a:pt x="1" y="1303"/>
                  </a:cubicBezTo>
                  <a:cubicBezTo>
                    <a:pt x="1" y="2016"/>
                    <a:pt x="559" y="2575"/>
                    <a:pt x="1273" y="2606"/>
                  </a:cubicBezTo>
                  <a:cubicBezTo>
                    <a:pt x="1986" y="2606"/>
                    <a:pt x="2575" y="2016"/>
                    <a:pt x="2607" y="1303"/>
                  </a:cubicBezTo>
                  <a:cubicBezTo>
                    <a:pt x="2607" y="434"/>
                    <a:pt x="1955" y="0"/>
                    <a:pt x="1304" y="0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5"/>
            <p:cNvSpPr/>
            <p:nvPr/>
          </p:nvSpPr>
          <p:spPr>
            <a:xfrm>
              <a:off x="7962000" y="39285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0" y="0"/>
                  </a:moveTo>
                  <a:lnTo>
                    <a:pt x="0" y="2451"/>
                  </a:lnTo>
                  <a:cubicBezTo>
                    <a:pt x="218" y="2451"/>
                    <a:pt x="404" y="2296"/>
                    <a:pt x="404" y="2048"/>
                  </a:cubicBezTo>
                  <a:lnTo>
                    <a:pt x="404" y="435"/>
                  </a:lnTo>
                  <a:cubicBezTo>
                    <a:pt x="404" y="186"/>
                    <a:pt x="218" y="0"/>
                    <a:pt x="0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5"/>
            <p:cNvSpPr/>
            <p:nvPr/>
          </p:nvSpPr>
          <p:spPr>
            <a:xfrm>
              <a:off x="7882125" y="4009000"/>
              <a:ext cx="65175" cy="64575"/>
            </a:xfrm>
            <a:custGeom>
              <a:avLst/>
              <a:gdLst/>
              <a:ahLst/>
              <a:cxnLst/>
              <a:rect l="l" t="t" r="r" b="b"/>
              <a:pathLst>
                <a:path w="2607" h="2583" extrusionOk="0">
                  <a:moveTo>
                    <a:pt x="1303" y="0"/>
                  </a:moveTo>
                  <a:cubicBezTo>
                    <a:pt x="652" y="0"/>
                    <a:pt x="1" y="427"/>
                    <a:pt x="1" y="1280"/>
                  </a:cubicBezTo>
                  <a:cubicBezTo>
                    <a:pt x="32" y="2024"/>
                    <a:pt x="621" y="2583"/>
                    <a:pt x="1334" y="2583"/>
                  </a:cubicBezTo>
                  <a:cubicBezTo>
                    <a:pt x="2048" y="2583"/>
                    <a:pt x="2606" y="1993"/>
                    <a:pt x="2606" y="1280"/>
                  </a:cubicBezTo>
                  <a:cubicBezTo>
                    <a:pt x="2606" y="427"/>
                    <a:pt x="1955" y="0"/>
                    <a:pt x="1303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2" name="Google Shape;4352;p35"/>
          <p:cNvGrpSpPr/>
          <p:nvPr/>
        </p:nvGrpSpPr>
        <p:grpSpPr>
          <a:xfrm>
            <a:off x="5008210" y="1880774"/>
            <a:ext cx="402661" cy="402661"/>
            <a:chOff x="5524650" y="2113150"/>
            <a:chExt cx="349775" cy="349775"/>
          </a:xfrm>
        </p:grpSpPr>
        <p:sp>
          <p:nvSpPr>
            <p:cNvPr id="4353" name="Google Shape;4353;p35"/>
            <p:cNvSpPr/>
            <p:nvPr/>
          </p:nvSpPr>
          <p:spPr>
            <a:xfrm>
              <a:off x="5744900" y="2182175"/>
              <a:ext cx="129525" cy="81450"/>
            </a:xfrm>
            <a:custGeom>
              <a:avLst/>
              <a:gdLst/>
              <a:ahLst/>
              <a:cxnLst/>
              <a:rect l="l" t="t" r="r" b="b"/>
              <a:pathLst>
                <a:path w="5181" h="3258" extrusionOk="0">
                  <a:moveTo>
                    <a:pt x="2606" y="0"/>
                  </a:moveTo>
                  <a:cubicBezTo>
                    <a:pt x="1148" y="0"/>
                    <a:pt x="0" y="1148"/>
                    <a:pt x="0" y="2575"/>
                  </a:cubicBezTo>
                  <a:lnTo>
                    <a:pt x="0" y="2854"/>
                  </a:lnTo>
                  <a:cubicBezTo>
                    <a:pt x="0" y="3071"/>
                    <a:pt x="186" y="3257"/>
                    <a:pt x="403" y="3257"/>
                  </a:cubicBezTo>
                  <a:lnTo>
                    <a:pt x="4777" y="3257"/>
                  </a:lnTo>
                  <a:cubicBezTo>
                    <a:pt x="4994" y="3257"/>
                    <a:pt x="5180" y="3071"/>
                    <a:pt x="5180" y="2854"/>
                  </a:cubicBezTo>
                  <a:lnTo>
                    <a:pt x="5180" y="2575"/>
                  </a:lnTo>
                  <a:cubicBezTo>
                    <a:pt x="5180" y="1148"/>
                    <a:pt x="4033" y="0"/>
                    <a:pt x="2606" y="0"/>
                  </a:cubicBez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5"/>
            <p:cNvSpPr/>
            <p:nvPr/>
          </p:nvSpPr>
          <p:spPr>
            <a:xfrm>
              <a:off x="5809250" y="2182175"/>
              <a:ext cx="64400" cy="81450"/>
            </a:xfrm>
            <a:custGeom>
              <a:avLst/>
              <a:gdLst/>
              <a:ahLst/>
              <a:cxnLst/>
              <a:rect l="l" t="t" r="r" b="b"/>
              <a:pathLst>
                <a:path w="2576" h="3258" extrusionOk="0">
                  <a:moveTo>
                    <a:pt x="1" y="0"/>
                  </a:moveTo>
                  <a:lnTo>
                    <a:pt x="1" y="3257"/>
                  </a:lnTo>
                  <a:lnTo>
                    <a:pt x="2172" y="3257"/>
                  </a:lnTo>
                  <a:cubicBezTo>
                    <a:pt x="2389" y="3257"/>
                    <a:pt x="2575" y="3071"/>
                    <a:pt x="2575" y="2854"/>
                  </a:cubicBezTo>
                  <a:lnTo>
                    <a:pt x="2575" y="2575"/>
                  </a:lnTo>
                  <a:cubicBezTo>
                    <a:pt x="2575" y="1148"/>
                    <a:pt x="1428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5"/>
            <p:cNvSpPr/>
            <p:nvPr/>
          </p:nvSpPr>
          <p:spPr>
            <a:xfrm>
              <a:off x="5754200" y="2113525"/>
              <a:ext cx="96175" cy="81850"/>
            </a:xfrm>
            <a:custGeom>
              <a:avLst/>
              <a:gdLst/>
              <a:ahLst/>
              <a:cxnLst/>
              <a:rect l="l" t="t" r="r" b="b"/>
              <a:pathLst>
                <a:path w="3847" h="3274" extrusionOk="0">
                  <a:moveTo>
                    <a:pt x="2202" y="0"/>
                  </a:moveTo>
                  <a:cubicBezTo>
                    <a:pt x="1799" y="0"/>
                    <a:pt x="1388" y="149"/>
                    <a:pt x="1055" y="482"/>
                  </a:cubicBezTo>
                  <a:cubicBezTo>
                    <a:pt x="0" y="1505"/>
                    <a:pt x="745" y="3274"/>
                    <a:pt x="2203" y="3274"/>
                  </a:cubicBezTo>
                  <a:cubicBezTo>
                    <a:pt x="3102" y="3274"/>
                    <a:pt x="3847" y="2529"/>
                    <a:pt x="3847" y="1630"/>
                  </a:cubicBezTo>
                  <a:cubicBezTo>
                    <a:pt x="3847" y="645"/>
                    <a:pt x="3041" y="0"/>
                    <a:pt x="2202" y="0"/>
                  </a:cubicBezTo>
                  <a:close/>
                </a:path>
              </a:pathLst>
            </a:custGeom>
            <a:solidFill>
              <a:srgbClr val="FFF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5"/>
            <p:cNvSpPr/>
            <p:nvPr/>
          </p:nvSpPr>
          <p:spPr>
            <a:xfrm>
              <a:off x="5809250" y="2113150"/>
              <a:ext cx="54325" cy="82225"/>
            </a:xfrm>
            <a:custGeom>
              <a:avLst/>
              <a:gdLst/>
              <a:ahLst/>
              <a:cxnLst/>
              <a:rect l="l" t="t" r="r" b="b"/>
              <a:pathLst>
                <a:path w="2173" h="3289" extrusionOk="0">
                  <a:moveTo>
                    <a:pt x="1" y="1"/>
                  </a:moveTo>
                  <a:lnTo>
                    <a:pt x="1" y="3289"/>
                  </a:lnTo>
                  <a:cubicBezTo>
                    <a:pt x="2172" y="3289"/>
                    <a:pt x="2172" y="1"/>
                    <a:pt x="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5"/>
            <p:cNvSpPr/>
            <p:nvPr/>
          </p:nvSpPr>
          <p:spPr>
            <a:xfrm>
              <a:off x="5674325" y="2113925"/>
              <a:ext cx="63625" cy="149700"/>
            </a:xfrm>
            <a:custGeom>
              <a:avLst/>
              <a:gdLst/>
              <a:ahLst/>
              <a:cxnLst/>
              <a:rect l="l" t="t" r="r" b="b"/>
              <a:pathLst>
                <a:path w="2545" h="5988" extrusionOk="0">
                  <a:moveTo>
                    <a:pt x="2082" y="0"/>
                  </a:moveTo>
                  <a:cubicBezTo>
                    <a:pt x="1913" y="0"/>
                    <a:pt x="1754" y="112"/>
                    <a:pt x="1707" y="280"/>
                  </a:cubicBezTo>
                  <a:lnTo>
                    <a:pt x="63" y="5460"/>
                  </a:lnTo>
                  <a:cubicBezTo>
                    <a:pt x="0" y="5677"/>
                    <a:pt x="125" y="5925"/>
                    <a:pt x="342" y="5987"/>
                  </a:cubicBezTo>
                  <a:lnTo>
                    <a:pt x="466" y="5987"/>
                  </a:lnTo>
                  <a:cubicBezTo>
                    <a:pt x="652" y="5987"/>
                    <a:pt x="807" y="5894"/>
                    <a:pt x="838" y="5708"/>
                  </a:cubicBezTo>
                  <a:lnTo>
                    <a:pt x="2482" y="528"/>
                  </a:lnTo>
                  <a:cubicBezTo>
                    <a:pt x="2544" y="311"/>
                    <a:pt x="2420" y="94"/>
                    <a:pt x="2234" y="32"/>
                  </a:cubicBezTo>
                  <a:cubicBezTo>
                    <a:pt x="2184" y="10"/>
                    <a:pt x="2133" y="0"/>
                    <a:pt x="2082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5"/>
            <p:cNvSpPr/>
            <p:nvPr/>
          </p:nvSpPr>
          <p:spPr>
            <a:xfrm>
              <a:off x="5551800" y="2278500"/>
              <a:ext cx="295475" cy="184425"/>
            </a:xfrm>
            <a:custGeom>
              <a:avLst/>
              <a:gdLst/>
              <a:ahLst/>
              <a:cxnLst/>
              <a:rect l="l" t="t" r="r" b="b"/>
              <a:pathLst>
                <a:path w="11819" h="7377" extrusionOk="0">
                  <a:moveTo>
                    <a:pt x="3308" y="1"/>
                  </a:moveTo>
                  <a:cubicBezTo>
                    <a:pt x="2985" y="1"/>
                    <a:pt x="2672" y="99"/>
                    <a:pt x="2389" y="273"/>
                  </a:cubicBezTo>
                  <a:cubicBezTo>
                    <a:pt x="1551" y="738"/>
                    <a:pt x="869" y="1793"/>
                    <a:pt x="528" y="3065"/>
                  </a:cubicBezTo>
                  <a:cubicBezTo>
                    <a:pt x="0" y="5112"/>
                    <a:pt x="559" y="6973"/>
                    <a:pt x="1800" y="7314"/>
                  </a:cubicBezTo>
                  <a:cubicBezTo>
                    <a:pt x="1924" y="7345"/>
                    <a:pt x="2079" y="7345"/>
                    <a:pt x="2203" y="7345"/>
                  </a:cubicBezTo>
                  <a:lnTo>
                    <a:pt x="2172" y="7376"/>
                  </a:lnTo>
                  <a:cubicBezTo>
                    <a:pt x="2854" y="7376"/>
                    <a:pt x="3537" y="6942"/>
                    <a:pt x="4126" y="6166"/>
                  </a:cubicBezTo>
                  <a:cubicBezTo>
                    <a:pt x="4188" y="6073"/>
                    <a:pt x="4312" y="6011"/>
                    <a:pt x="4436" y="6011"/>
                  </a:cubicBezTo>
                  <a:lnTo>
                    <a:pt x="7352" y="6011"/>
                  </a:lnTo>
                  <a:cubicBezTo>
                    <a:pt x="7476" y="6011"/>
                    <a:pt x="7600" y="6073"/>
                    <a:pt x="7693" y="6166"/>
                  </a:cubicBezTo>
                  <a:cubicBezTo>
                    <a:pt x="8260" y="6939"/>
                    <a:pt x="8954" y="7369"/>
                    <a:pt x="9617" y="7369"/>
                  </a:cubicBezTo>
                  <a:cubicBezTo>
                    <a:pt x="9753" y="7369"/>
                    <a:pt x="9888" y="7351"/>
                    <a:pt x="10020" y="7314"/>
                  </a:cubicBezTo>
                  <a:cubicBezTo>
                    <a:pt x="11260" y="6942"/>
                    <a:pt x="11819" y="5112"/>
                    <a:pt x="11291" y="3065"/>
                  </a:cubicBezTo>
                  <a:cubicBezTo>
                    <a:pt x="10950" y="1793"/>
                    <a:pt x="10268" y="738"/>
                    <a:pt x="9430" y="273"/>
                  </a:cubicBezTo>
                  <a:cubicBezTo>
                    <a:pt x="9147" y="99"/>
                    <a:pt x="8834" y="1"/>
                    <a:pt x="8511" y="1"/>
                  </a:cubicBezTo>
                  <a:cubicBezTo>
                    <a:pt x="8374" y="1"/>
                    <a:pt x="8235" y="19"/>
                    <a:pt x="8096" y="56"/>
                  </a:cubicBezTo>
                  <a:cubicBezTo>
                    <a:pt x="7755" y="149"/>
                    <a:pt x="7445" y="366"/>
                    <a:pt x="7228" y="676"/>
                  </a:cubicBezTo>
                  <a:cubicBezTo>
                    <a:pt x="7177" y="753"/>
                    <a:pt x="7084" y="808"/>
                    <a:pt x="6983" y="808"/>
                  </a:cubicBezTo>
                  <a:cubicBezTo>
                    <a:pt x="6962" y="808"/>
                    <a:pt x="6940" y="806"/>
                    <a:pt x="6918" y="800"/>
                  </a:cubicBezTo>
                  <a:lnTo>
                    <a:pt x="4901" y="800"/>
                  </a:lnTo>
                  <a:cubicBezTo>
                    <a:pt x="4880" y="806"/>
                    <a:pt x="4859" y="808"/>
                    <a:pt x="4838" y="808"/>
                  </a:cubicBezTo>
                  <a:cubicBezTo>
                    <a:pt x="4744" y="808"/>
                    <a:pt x="4668" y="753"/>
                    <a:pt x="4591" y="676"/>
                  </a:cubicBezTo>
                  <a:cubicBezTo>
                    <a:pt x="4374" y="366"/>
                    <a:pt x="4064" y="149"/>
                    <a:pt x="3723" y="56"/>
                  </a:cubicBezTo>
                  <a:cubicBezTo>
                    <a:pt x="3584" y="19"/>
                    <a:pt x="3445" y="1"/>
                    <a:pt x="3308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5"/>
            <p:cNvSpPr/>
            <p:nvPr/>
          </p:nvSpPr>
          <p:spPr>
            <a:xfrm>
              <a:off x="5699150" y="2278500"/>
              <a:ext cx="148900" cy="184250"/>
            </a:xfrm>
            <a:custGeom>
              <a:avLst/>
              <a:gdLst/>
              <a:ahLst/>
              <a:cxnLst/>
              <a:rect l="l" t="t" r="r" b="b"/>
              <a:pathLst>
                <a:path w="5956" h="7370" extrusionOk="0">
                  <a:moveTo>
                    <a:pt x="2617" y="1"/>
                  </a:moveTo>
                  <a:cubicBezTo>
                    <a:pt x="2480" y="1"/>
                    <a:pt x="2341" y="19"/>
                    <a:pt x="2202" y="56"/>
                  </a:cubicBezTo>
                  <a:cubicBezTo>
                    <a:pt x="1861" y="149"/>
                    <a:pt x="1551" y="366"/>
                    <a:pt x="1334" y="676"/>
                  </a:cubicBezTo>
                  <a:cubicBezTo>
                    <a:pt x="1257" y="753"/>
                    <a:pt x="1181" y="808"/>
                    <a:pt x="1087" y="808"/>
                  </a:cubicBezTo>
                  <a:cubicBezTo>
                    <a:pt x="1067" y="808"/>
                    <a:pt x="1046" y="806"/>
                    <a:pt x="1024" y="800"/>
                  </a:cubicBezTo>
                  <a:lnTo>
                    <a:pt x="0" y="800"/>
                  </a:lnTo>
                  <a:lnTo>
                    <a:pt x="0" y="6011"/>
                  </a:lnTo>
                  <a:lnTo>
                    <a:pt x="1458" y="6011"/>
                  </a:lnTo>
                  <a:cubicBezTo>
                    <a:pt x="1613" y="6011"/>
                    <a:pt x="1737" y="6073"/>
                    <a:pt x="1799" y="6166"/>
                  </a:cubicBezTo>
                  <a:cubicBezTo>
                    <a:pt x="2366" y="6939"/>
                    <a:pt x="3060" y="7369"/>
                    <a:pt x="3723" y="7369"/>
                  </a:cubicBezTo>
                  <a:cubicBezTo>
                    <a:pt x="3859" y="7369"/>
                    <a:pt x="3994" y="7351"/>
                    <a:pt x="4126" y="7314"/>
                  </a:cubicBezTo>
                  <a:cubicBezTo>
                    <a:pt x="5366" y="6973"/>
                    <a:pt x="5956" y="5112"/>
                    <a:pt x="5397" y="3065"/>
                  </a:cubicBezTo>
                  <a:cubicBezTo>
                    <a:pt x="5056" y="1793"/>
                    <a:pt x="4374" y="738"/>
                    <a:pt x="3536" y="273"/>
                  </a:cubicBezTo>
                  <a:cubicBezTo>
                    <a:pt x="3253" y="99"/>
                    <a:pt x="2940" y="1"/>
                    <a:pt x="261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5"/>
            <p:cNvSpPr/>
            <p:nvPr/>
          </p:nvSpPr>
          <p:spPr>
            <a:xfrm>
              <a:off x="5730150" y="2332900"/>
              <a:ext cx="71375" cy="61775"/>
            </a:xfrm>
            <a:custGeom>
              <a:avLst/>
              <a:gdLst/>
              <a:ahLst/>
              <a:cxnLst/>
              <a:rect l="l" t="t" r="r" b="b"/>
              <a:pathLst>
                <a:path w="2855" h="2471" extrusionOk="0">
                  <a:moveTo>
                    <a:pt x="1629" y="0"/>
                  </a:moveTo>
                  <a:cubicBezTo>
                    <a:pt x="1331" y="0"/>
                    <a:pt x="1026" y="111"/>
                    <a:pt x="776" y="361"/>
                  </a:cubicBezTo>
                  <a:cubicBezTo>
                    <a:pt x="1" y="1137"/>
                    <a:pt x="528" y="2439"/>
                    <a:pt x="1645" y="2470"/>
                  </a:cubicBezTo>
                  <a:cubicBezTo>
                    <a:pt x="2296" y="2470"/>
                    <a:pt x="2855" y="1912"/>
                    <a:pt x="2855" y="1230"/>
                  </a:cubicBezTo>
                  <a:cubicBezTo>
                    <a:pt x="2855" y="494"/>
                    <a:pt x="2256" y="0"/>
                    <a:pt x="1629" y="0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5"/>
            <p:cNvSpPr/>
            <p:nvPr/>
          </p:nvSpPr>
          <p:spPr>
            <a:xfrm>
              <a:off x="5592600" y="2332425"/>
              <a:ext cx="67800" cy="60700"/>
            </a:xfrm>
            <a:custGeom>
              <a:avLst/>
              <a:gdLst/>
              <a:ahLst/>
              <a:cxnLst/>
              <a:rect l="l" t="t" r="r" b="b"/>
              <a:pathLst>
                <a:path w="2712" h="2428" extrusionOk="0">
                  <a:moveTo>
                    <a:pt x="1408" y="0"/>
                  </a:moveTo>
                  <a:cubicBezTo>
                    <a:pt x="1191" y="0"/>
                    <a:pt x="974" y="148"/>
                    <a:pt x="1005" y="442"/>
                  </a:cubicBezTo>
                  <a:lnTo>
                    <a:pt x="1005" y="845"/>
                  </a:lnTo>
                  <a:lnTo>
                    <a:pt x="602" y="845"/>
                  </a:lnTo>
                  <a:cubicBezTo>
                    <a:pt x="582" y="843"/>
                    <a:pt x="562" y="843"/>
                    <a:pt x="544" y="843"/>
                  </a:cubicBezTo>
                  <a:cubicBezTo>
                    <a:pt x="1" y="843"/>
                    <a:pt x="1" y="1655"/>
                    <a:pt x="544" y="1655"/>
                  </a:cubicBezTo>
                  <a:cubicBezTo>
                    <a:pt x="562" y="1655"/>
                    <a:pt x="582" y="1654"/>
                    <a:pt x="602" y="1652"/>
                  </a:cubicBezTo>
                  <a:lnTo>
                    <a:pt x="1005" y="1652"/>
                  </a:lnTo>
                  <a:lnTo>
                    <a:pt x="1005" y="2055"/>
                  </a:lnTo>
                  <a:cubicBezTo>
                    <a:pt x="1021" y="2303"/>
                    <a:pt x="1214" y="2427"/>
                    <a:pt x="1408" y="2427"/>
                  </a:cubicBezTo>
                  <a:cubicBezTo>
                    <a:pt x="1602" y="2427"/>
                    <a:pt x="1796" y="2303"/>
                    <a:pt x="1812" y="2055"/>
                  </a:cubicBezTo>
                  <a:lnTo>
                    <a:pt x="1812" y="1652"/>
                  </a:lnTo>
                  <a:lnTo>
                    <a:pt x="2246" y="1652"/>
                  </a:lnTo>
                  <a:cubicBezTo>
                    <a:pt x="2711" y="1621"/>
                    <a:pt x="2711" y="876"/>
                    <a:pt x="2246" y="845"/>
                  </a:cubicBezTo>
                  <a:lnTo>
                    <a:pt x="1812" y="845"/>
                  </a:lnTo>
                  <a:lnTo>
                    <a:pt x="1812" y="442"/>
                  </a:lnTo>
                  <a:cubicBezTo>
                    <a:pt x="1843" y="148"/>
                    <a:pt x="1625" y="0"/>
                    <a:pt x="1408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5"/>
            <p:cNvSpPr/>
            <p:nvPr/>
          </p:nvSpPr>
          <p:spPr>
            <a:xfrm>
              <a:off x="5689050" y="2340375"/>
              <a:ext cx="20975" cy="47325"/>
            </a:xfrm>
            <a:custGeom>
              <a:avLst/>
              <a:gdLst/>
              <a:ahLst/>
              <a:cxnLst/>
              <a:rect l="l" t="t" r="r" b="b"/>
              <a:pathLst>
                <a:path w="839" h="1893" extrusionOk="0">
                  <a:moveTo>
                    <a:pt x="420" y="0"/>
                  </a:moveTo>
                  <a:cubicBezTo>
                    <a:pt x="226" y="0"/>
                    <a:pt x="32" y="124"/>
                    <a:pt x="1" y="372"/>
                  </a:cubicBezTo>
                  <a:lnTo>
                    <a:pt x="1" y="1458"/>
                  </a:lnTo>
                  <a:cubicBezTo>
                    <a:pt x="1" y="1706"/>
                    <a:pt x="187" y="1892"/>
                    <a:pt x="404" y="1892"/>
                  </a:cubicBezTo>
                  <a:lnTo>
                    <a:pt x="404" y="1861"/>
                  </a:lnTo>
                  <a:cubicBezTo>
                    <a:pt x="652" y="1861"/>
                    <a:pt x="838" y="1675"/>
                    <a:pt x="838" y="1458"/>
                  </a:cubicBezTo>
                  <a:lnTo>
                    <a:pt x="838" y="372"/>
                  </a:lnTo>
                  <a:cubicBezTo>
                    <a:pt x="807" y="124"/>
                    <a:pt x="613" y="0"/>
                    <a:pt x="420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5"/>
            <p:cNvSpPr/>
            <p:nvPr/>
          </p:nvSpPr>
          <p:spPr>
            <a:xfrm>
              <a:off x="5699150" y="2340375"/>
              <a:ext cx="10875" cy="47325"/>
            </a:xfrm>
            <a:custGeom>
              <a:avLst/>
              <a:gdLst/>
              <a:ahLst/>
              <a:cxnLst/>
              <a:rect l="l" t="t" r="r" b="b"/>
              <a:pathLst>
                <a:path w="435" h="1893" extrusionOk="0">
                  <a:moveTo>
                    <a:pt x="0" y="0"/>
                  </a:moveTo>
                  <a:lnTo>
                    <a:pt x="0" y="1892"/>
                  </a:lnTo>
                  <a:cubicBezTo>
                    <a:pt x="248" y="1892"/>
                    <a:pt x="434" y="1675"/>
                    <a:pt x="434" y="1458"/>
                  </a:cubicBezTo>
                  <a:lnTo>
                    <a:pt x="434" y="372"/>
                  </a:lnTo>
                  <a:cubicBezTo>
                    <a:pt x="434" y="155"/>
                    <a:pt x="248" y="0"/>
                    <a:pt x="0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5"/>
            <p:cNvSpPr/>
            <p:nvPr/>
          </p:nvSpPr>
          <p:spPr>
            <a:xfrm>
              <a:off x="5524650" y="2182175"/>
              <a:ext cx="129525" cy="81450"/>
            </a:xfrm>
            <a:custGeom>
              <a:avLst/>
              <a:gdLst/>
              <a:ahLst/>
              <a:cxnLst/>
              <a:rect l="l" t="t" r="r" b="b"/>
              <a:pathLst>
                <a:path w="5181" h="3258" extrusionOk="0">
                  <a:moveTo>
                    <a:pt x="2606" y="0"/>
                  </a:moveTo>
                  <a:cubicBezTo>
                    <a:pt x="1179" y="0"/>
                    <a:pt x="1" y="1148"/>
                    <a:pt x="1" y="2575"/>
                  </a:cubicBezTo>
                  <a:lnTo>
                    <a:pt x="1" y="2854"/>
                  </a:lnTo>
                  <a:cubicBezTo>
                    <a:pt x="1" y="3071"/>
                    <a:pt x="187" y="3257"/>
                    <a:pt x="435" y="3257"/>
                  </a:cubicBezTo>
                  <a:lnTo>
                    <a:pt x="4778" y="3257"/>
                  </a:lnTo>
                  <a:cubicBezTo>
                    <a:pt x="4995" y="3257"/>
                    <a:pt x="5181" y="3071"/>
                    <a:pt x="5181" y="2854"/>
                  </a:cubicBezTo>
                  <a:lnTo>
                    <a:pt x="5181" y="2575"/>
                  </a:lnTo>
                  <a:cubicBezTo>
                    <a:pt x="5181" y="1148"/>
                    <a:pt x="4033" y="0"/>
                    <a:pt x="2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5"/>
            <p:cNvSpPr/>
            <p:nvPr/>
          </p:nvSpPr>
          <p:spPr>
            <a:xfrm>
              <a:off x="5589800" y="2182175"/>
              <a:ext cx="64375" cy="81450"/>
            </a:xfrm>
            <a:custGeom>
              <a:avLst/>
              <a:gdLst/>
              <a:ahLst/>
              <a:cxnLst/>
              <a:rect l="l" t="t" r="r" b="b"/>
              <a:pathLst>
                <a:path w="2575" h="3258" extrusionOk="0">
                  <a:moveTo>
                    <a:pt x="0" y="0"/>
                  </a:moveTo>
                  <a:lnTo>
                    <a:pt x="0" y="3257"/>
                  </a:lnTo>
                  <a:lnTo>
                    <a:pt x="2172" y="3257"/>
                  </a:lnTo>
                  <a:cubicBezTo>
                    <a:pt x="2389" y="3257"/>
                    <a:pt x="2575" y="3071"/>
                    <a:pt x="2575" y="2854"/>
                  </a:cubicBezTo>
                  <a:lnTo>
                    <a:pt x="2575" y="2575"/>
                  </a:lnTo>
                  <a:cubicBezTo>
                    <a:pt x="2575" y="1148"/>
                    <a:pt x="1427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5"/>
            <p:cNvSpPr/>
            <p:nvPr/>
          </p:nvSpPr>
          <p:spPr>
            <a:xfrm>
              <a:off x="5534750" y="2113525"/>
              <a:ext cx="96175" cy="81850"/>
            </a:xfrm>
            <a:custGeom>
              <a:avLst/>
              <a:gdLst/>
              <a:ahLst/>
              <a:cxnLst/>
              <a:rect l="l" t="t" r="r" b="b"/>
              <a:pathLst>
                <a:path w="3847" h="3274" extrusionOk="0">
                  <a:moveTo>
                    <a:pt x="2202" y="0"/>
                  </a:moveTo>
                  <a:cubicBezTo>
                    <a:pt x="1798" y="0"/>
                    <a:pt x="1387" y="149"/>
                    <a:pt x="1055" y="482"/>
                  </a:cubicBezTo>
                  <a:cubicBezTo>
                    <a:pt x="0" y="1505"/>
                    <a:pt x="744" y="3274"/>
                    <a:pt x="2202" y="3274"/>
                  </a:cubicBezTo>
                  <a:cubicBezTo>
                    <a:pt x="3102" y="3274"/>
                    <a:pt x="3846" y="2529"/>
                    <a:pt x="3846" y="1630"/>
                  </a:cubicBezTo>
                  <a:cubicBezTo>
                    <a:pt x="3846" y="645"/>
                    <a:pt x="3040" y="0"/>
                    <a:pt x="2202" y="0"/>
                  </a:cubicBezTo>
                  <a:close/>
                </a:path>
              </a:pathLst>
            </a:custGeom>
            <a:solidFill>
              <a:srgbClr val="FFF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5"/>
            <p:cNvSpPr/>
            <p:nvPr/>
          </p:nvSpPr>
          <p:spPr>
            <a:xfrm>
              <a:off x="5589800" y="2113150"/>
              <a:ext cx="54300" cy="82225"/>
            </a:xfrm>
            <a:custGeom>
              <a:avLst/>
              <a:gdLst/>
              <a:ahLst/>
              <a:cxnLst/>
              <a:rect l="l" t="t" r="r" b="b"/>
              <a:pathLst>
                <a:path w="2172" h="3289" extrusionOk="0">
                  <a:moveTo>
                    <a:pt x="0" y="1"/>
                  </a:moveTo>
                  <a:lnTo>
                    <a:pt x="0" y="3289"/>
                  </a:lnTo>
                  <a:cubicBezTo>
                    <a:pt x="2172" y="3289"/>
                    <a:pt x="2172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5"/>
            <p:cNvSpPr/>
            <p:nvPr/>
          </p:nvSpPr>
          <p:spPr>
            <a:xfrm>
              <a:off x="5699925" y="2113150"/>
              <a:ext cx="38800" cy="131075"/>
            </a:xfrm>
            <a:custGeom>
              <a:avLst/>
              <a:gdLst/>
              <a:ahLst/>
              <a:cxnLst/>
              <a:rect l="l" t="t" r="r" b="b"/>
              <a:pathLst>
                <a:path w="1552" h="5243" extrusionOk="0">
                  <a:moveTo>
                    <a:pt x="1061" y="1"/>
                  </a:moveTo>
                  <a:cubicBezTo>
                    <a:pt x="892" y="1"/>
                    <a:pt x="738" y="118"/>
                    <a:pt x="714" y="311"/>
                  </a:cubicBezTo>
                  <a:lnTo>
                    <a:pt x="0" y="2513"/>
                  </a:lnTo>
                  <a:lnTo>
                    <a:pt x="0" y="5243"/>
                  </a:lnTo>
                  <a:lnTo>
                    <a:pt x="1489" y="528"/>
                  </a:lnTo>
                  <a:cubicBezTo>
                    <a:pt x="1551" y="342"/>
                    <a:pt x="1427" y="94"/>
                    <a:pt x="1210" y="32"/>
                  </a:cubicBezTo>
                  <a:cubicBezTo>
                    <a:pt x="1161" y="11"/>
                    <a:pt x="1111" y="1"/>
                    <a:pt x="106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5"/>
          <p:cNvGrpSpPr/>
          <p:nvPr/>
        </p:nvGrpSpPr>
        <p:grpSpPr>
          <a:xfrm>
            <a:off x="1676464" y="3243100"/>
            <a:ext cx="422289" cy="401740"/>
            <a:chOff x="7775100" y="1562575"/>
            <a:chExt cx="366825" cy="348975"/>
          </a:xfrm>
        </p:grpSpPr>
        <p:sp>
          <p:nvSpPr>
            <p:cNvPr id="4370" name="Google Shape;4370;p35"/>
            <p:cNvSpPr/>
            <p:nvPr/>
          </p:nvSpPr>
          <p:spPr>
            <a:xfrm>
              <a:off x="7797600" y="1683525"/>
              <a:ext cx="328825" cy="218725"/>
            </a:xfrm>
            <a:custGeom>
              <a:avLst/>
              <a:gdLst/>
              <a:ahLst/>
              <a:cxnLst/>
              <a:rect l="l" t="t" r="r" b="b"/>
              <a:pathLst>
                <a:path w="13153" h="8749" extrusionOk="0">
                  <a:moveTo>
                    <a:pt x="1086" y="1"/>
                  </a:moveTo>
                  <a:cubicBezTo>
                    <a:pt x="497" y="1"/>
                    <a:pt x="0" y="466"/>
                    <a:pt x="0" y="1087"/>
                  </a:cubicBezTo>
                  <a:lnTo>
                    <a:pt x="0" y="7632"/>
                  </a:lnTo>
                  <a:cubicBezTo>
                    <a:pt x="0" y="8221"/>
                    <a:pt x="497" y="8748"/>
                    <a:pt x="1086" y="8748"/>
                  </a:cubicBezTo>
                  <a:lnTo>
                    <a:pt x="12067" y="8748"/>
                  </a:lnTo>
                  <a:cubicBezTo>
                    <a:pt x="12656" y="8748"/>
                    <a:pt x="13153" y="8252"/>
                    <a:pt x="13153" y="7632"/>
                  </a:cubicBezTo>
                  <a:lnTo>
                    <a:pt x="13153" y="1087"/>
                  </a:lnTo>
                  <a:cubicBezTo>
                    <a:pt x="13153" y="466"/>
                    <a:pt x="12656" y="1"/>
                    <a:pt x="12067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5"/>
            <p:cNvSpPr/>
            <p:nvPr/>
          </p:nvSpPr>
          <p:spPr>
            <a:xfrm>
              <a:off x="7797600" y="1792100"/>
              <a:ext cx="328825" cy="110150"/>
            </a:xfrm>
            <a:custGeom>
              <a:avLst/>
              <a:gdLst/>
              <a:ahLst/>
              <a:cxnLst/>
              <a:rect l="l" t="t" r="r" b="b"/>
              <a:pathLst>
                <a:path w="13153" h="4406" extrusionOk="0">
                  <a:moveTo>
                    <a:pt x="0" y="1"/>
                  </a:moveTo>
                  <a:lnTo>
                    <a:pt x="0" y="3289"/>
                  </a:lnTo>
                  <a:cubicBezTo>
                    <a:pt x="0" y="3878"/>
                    <a:pt x="497" y="4405"/>
                    <a:pt x="1086" y="4405"/>
                  </a:cubicBezTo>
                  <a:lnTo>
                    <a:pt x="12067" y="4405"/>
                  </a:lnTo>
                  <a:cubicBezTo>
                    <a:pt x="12656" y="4405"/>
                    <a:pt x="13153" y="3909"/>
                    <a:pt x="13153" y="3289"/>
                  </a:cubicBezTo>
                  <a:lnTo>
                    <a:pt x="13153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5"/>
            <p:cNvSpPr/>
            <p:nvPr/>
          </p:nvSpPr>
          <p:spPr>
            <a:xfrm>
              <a:off x="7787525" y="1672675"/>
              <a:ext cx="348975" cy="238875"/>
            </a:xfrm>
            <a:custGeom>
              <a:avLst/>
              <a:gdLst/>
              <a:ahLst/>
              <a:cxnLst/>
              <a:rect l="l" t="t" r="r" b="b"/>
              <a:pathLst>
                <a:path w="13959" h="9555" extrusionOk="0">
                  <a:moveTo>
                    <a:pt x="12470" y="838"/>
                  </a:moveTo>
                  <a:cubicBezTo>
                    <a:pt x="12842" y="838"/>
                    <a:pt x="13152" y="1148"/>
                    <a:pt x="13152" y="1521"/>
                  </a:cubicBezTo>
                  <a:lnTo>
                    <a:pt x="13152" y="8066"/>
                  </a:lnTo>
                  <a:cubicBezTo>
                    <a:pt x="13152" y="8438"/>
                    <a:pt x="12842" y="8748"/>
                    <a:pt x="12470" y="8748"/>
                  </a:cubicBezTo>
                  <a:lnTo>
                    <a:pt x="1489" y="8748"/>
                  </a:lnTo>
                  <a:cubicBezTo>
                    <a:pt x="1117" y="8748"/>
                    <a:pt x="807" y="8438"/>
                    <a:pt x="807" y="8066"/>
                  </a:cubicBezTo>
                  <a:lnTo>
                    <a:pt x="807" y="1521"/>
                  </a:lnTo>
                  <a:cubicBezTo>
                    <a:pt x="807" y="1148"/>
                    <a:pt x="1117" y="838"/>
                    <a:pt x="1489" y="838"/>
                  </a:cubicBezTo>
                  <a:close/>
                  <a:moveTo>
                    <a:pt x="1489" y="1"/>
                  </a:moveTo>
                  <a:cubicBezTo>
                    <a:pt x="683" y="1"/>
                    <a:pt x="0" y="683"/>
                    <a:pt x="0" y="1521"/>
                  </a:cubicBezTo>
                  <a:lnTo>
                    <a:pt x="0" y="8066"/>
                  </a:lnTo>
                  <a:cubicBezTo>
                    <a:pt x="0" y="8872"/>
                    <a:pt x="683" y="9555"/>
                    <a:pt x="1489" y="9555"/>
                  </a:cubicBezTo>
                  <a:lnTo>
                    <a:pt x="12470" y="9555"/>
                  </a:lnTo>
                  <a:cubicBezTo>
                    <a:pt x="13276" y="9555"/>
                    <a:pt x="13959" y="8872"/>
                    <a:pt x="13959" y="8066"/>
                  </a:cubicBezTo>
                  <a:lnTo>
                    <a:pt x="13959" y="1521"/>
                  </a:lnTo>
                  <a:cubicBezTo>
                    <a:pt x="13959" y="683"/>
                    <a:pt x="13276" y="1"/>
                    <a:pt x="12470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5"/>
            <p:cNvSpPr/>
            <p:nvPr/>
          </p:nvSpPr>
          <p:spPr>
            <a:xfrm>
              <a:off x="7787525" y="1792100"/>
              <a:ext cx="348975" cy="119450"/>
            </a:xfrm>
            <a:custGeom>
              <a:avLst/>
              <a:gdLst/>
              <a:ahLst/>
              <a:cxnLst/>
              <a:rect l="l" t="t" r="r" b="b"/>
              <a:pathLst>
                <a:path w="13959" h="4778" extrusionOk="0">
                  <a:moveTo>
                    <a:pt x="0" y="1"/>
                  </a:moveTo>
                  <a:lnTo>
                    <a:pt x="0" y="3289"/>
                  </a:lnTo>
                  <a:cubicBezTo>
                    <a:pt x="0" y="4095"/>
                    <a:pt x="683" y="4778"/>
                    <a:pt x="1489" y="4778"/>
                  </a:cubicBezTo>
                  <a:lnTo>
                    <a:pt x="12470" y="4778"/>
                  </a:lnTo>
                  <a:cubicBezTo>
                    <a:pt x="13276" y="4778"/>
                    <a:pt x="13959" y="4095"/>
                    <a:pt x="13959" y="3289"/>
                  </a:cubicBezTo>
                  <a:lnTo>
                    <a:pt x="13959" y="1"/>
                  </a:lnTo>
                  <a:lnTo>
                    <a:pt x="13152" y="1"/>
                  </a:lnTo>
                  <a:lnTo>
                    <a:pt x="13152" y="3289"/>
                  </a:lnTo>
                  <a:cubicBezTo>
                    <a:pt x="13152" y="3661"/>
                    <a:pt x="12842" y="3971"/>
                    <a:pt x="12470" y="3971"/>
                  </a:cubicBezTo>
                  <a:lnTo>
                    <a:pt x="1489" y="3971"/>
                  </a:lnTo>
                  <a:cubicBezTo>
                    <a:pt x="1117" y="3971"/>
                    <a:pt x="807" y="3661"/>
                    <a:pt x="807" y="3289"/>
                  </a:cubicBezTo>
                  <a:lnTo>
                    <a:pt x="807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5"/>
            <p:cNvSpPr/>
            <p:nvPr/>
          </p:nvSpPr>
          <p:spPr>
            <a:xfrm>
              <a:off x="8062025" y="1683525"/>
              <a:ext cx="64400" cy="54475"/>
            </a:xfrm>
            <a:custGeom>
              <a:avLst/>
              <a:gdLst/>
              <a:ahLst/>
              <a:cxnLst/>
              <a:rect l="l" t="t" r="r" b="b"/>
              <a:pathLst>
                <a:path w="2576" h="2179" extrusionOk="0">
                  <a:moveTo>
                    <a:pt x="1490" y="1"/>
                  </a:moveTo>
                  <a:cubicBezTo>
                    <a:pt x="497" y="1"/>
                    <a:pt x="1" y="1180"/>
                    <a:pt x="714" y="1862"/>
                  </a:cubicBezTo>
                  <a:cubicBezTo>
                    <a:pt x="933" y="2081"/>
                    <a:pt x="1203" y="2179"/>
                    <a:pt x="1469" y="2179"/>
                  </a:cubicBezTo>
                  <a:cubicBezTo>
                    <a:pt x="2031" y="2179"/>
                    <a:pt x="2576" y="1740"/>
                    <a:pt x="2576" y="1087"/>
                  </a:cubicBezTo>
                  <a:cubicBezTo>
                    <a:pt x="2576" y="466"/>
                    <a:pt x="2079" y="1"/>
                    <a:pt x="1490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5"/>
            <p:cNvSpPr/>
            <p:nvPr/>
          </p:nvSpPr>
          <p:spPr>
            <a:xfrm>
              <a:off x="7788300" y="1683525"/>
              <a:ext cx="64375" cy="54475"/>
            </a:xfrm>
            <a:custGeom>
              <a:avLst/>
              <a:gdLst/>
              <a:ahLst/>
              <a:cxnLst/>
              <a:rect l="l" t="t" r="r" b="b"/>
              <a:pathLst>
                <a:path w="2575" h="2179" extrusionOk="0">
                  <a:moveTo>
                    <a:pt x="1458" y="1"/>
                  </a:moveTo>
                  <a:cubicBezTo>
                    <a:pt x="496" y="1"/>
                    <a:pt x="0" y="1149"/>
                    <a:pt x="714" y="1862"/>
                  </a:cubicBezTo>
                  <a:cubicBezTo>
                    <a:pt x="932" y="2081"/>
                    <a:pt x="1202" y="2179"/>
                    <a:pt x="1468" y="2179"/>
                  </a:cubicBezTo>
                  <a:cubicBezTo>
                    <a:pt x="2031" y="2179"/>
                    <a:pt x="2575" y="1740"/>
                    <a:pt x="2575" y="1087"/>
                  </a:cubicBezTo>
                  <a:cubicBezTo>
                    <a:pt x="2575" y="466"/>
                    <a:pt x="2078" y="1"/>
                    <a:pt x="1458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5"/>
            <p:cNvSpPr/>
            <p:nvPr/>
          </p:nvSpPr>
          <p:spPr>
            <a:xfrm>
              <a:off x="8062275" y="1847150"/>
              <a:ext cx="64150" cy="54475"/>
            </a:xfrm>
            <a:custGeom>
              <a:avLst/>
              <a:gdLst/>
              <a:ahLst/>
              <a:cxnLst/>
              <a:rect l="l" t="t" r="r" b="b"/>
              <a:pathLst>
                <a:path w="2566" h="2179" extrusionOk="0">
                  <a:moveTo>
                    <a:pt x="1442" y="0"/>
                  </a:moveTo>
                  <a:cubicBezTo>
                    <a:pt x="475" y="0"/>
                    <a:pt x="0" y="1158"/>
                    <a:pt x="704" y="1862"/>
                  </a:cubicBezTo>
                  <a:cubicBezTo>
                    <a:pt x="923" y="2081"/>
                    <a:pt x="1193" y="2179"/>
                    <a:pt x="1459" y="2179"/>
                  </a:cubicBezTo>
                  <a:cubicBezTo>
                    <a:pt x="2021" y="2179"/>
                    <a:pt x="2566" y="1740"/>
                    <a:pt x="2566" y="1087"/>
                  </a:cubicBezTo>
                  <a:cubicBezTo>
                    <a:pt x="2566" y="466"/>
                    <a:pt x="2069" y="1"/>
                    <a:pt x="1480" y="1"/>
                  </a:cubicBezTo>
                  <a:cubicBezTo>
                    <a:pt x="1467" y="1"/>
                    <a:pt x="1454" y="0"/>
                    <a:pt x="1442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5"/>
            <p:cNvSpPr/>
            <p:nvPr/>
          </p:nvSpPr>
          <p:spPr>
            <a:xfrm>
              <a:off x="7788300" y="1847175"/>
              <a:ext cx="64375" cy="54200"/>
            </a:xfrm>
            <a:custGeom>
              <a:avLst/>
              <a:gdLst/>
              <a:ahLst/>
              <a:cxnLst/>
              <a:rect l="l" t="t" r="r" b="b"/>
              <a:pathLst>
                <a:path w="2575" h="2168" extrusionOk="0">
                  <a:moveTo>
                    <a:pt x="1458" y="0"/>
                  </a:moveTo>
                  <a:cubicBezTo>
                    <a:pt x="496" y="0"/>
                    <a:pt x="0" y="1148"/>
                    <a:pt x="714" y="1830"/>
                  </a:cubicBezTo>
                  <a:cubicBezTo>
                    <a:pt x="937" y="2064"/>
                    <a:pt x="1215" y="2168"/>
                    <a:pt x="1486" y="2168"/>
                  </a:cubicBezTo>
                  <a:cubicBezTo>
                    <a:pt x="2042" y="2168"/>
                    <a:pt x="2575" y="1732"/>
                    <a:pt x="2575" y="1086"/>
                  </a:cubicBezTo>
                  <a:cubicBezTo>
                    <a:pt x="2575" y="465"/>
                    <a:pt x="2078" y="0"/>
                    <a:pt x="1458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5"/>
            <p:cNvSpPr/>
            <p:nvPr/>
          </p:nvSpPr>
          <p:spPr>
            <a:xfrm>
              <a:off x="8048850" y="1672800"/>
              <a:ext cx="87650" cy="75125"/>
            </a:xfrm>
            <a:custGeom>
              <a:avLst/>
              <a:gdLst/>
              <a:ahLst/>
              <a:cxnLst/>
              <a:rect l="l" t="t" r="r" b="b"/>
              <a:pathLst>
                <a:path w="3506" h="3005" extrusionOk="0">
                  <a:moveTo>
                    <a:pt x="2017" y="833"/>
                  </a:moveTo>
                  <a:cubicBezTo>
                    <a:pt x="2389" y="833"/>
                    <a:pt x="2699" y="1143"/>
                    <a:pt x="2699" y="1516"/>
                  </a:cubicBezTo>
                  <a:cubicBezTo>
                    <a:pt x="2699" y="1914"/>
                    <a:pt x="2360" y="2184"/>
                    <a:pt x="2005" y="2184"/>
                  </a:cubicBezTo>
                  <a:cubicBezTo>
                    <a:pt x="1835" y="2184"/>
                    <a:pt x="1662" y="2122"/>
                    <a:pt x="1521" y="1981"/>
                  </a:cubicBezTo>
                  <a:cubicBezTo>
                    <a:pt x="1086" y="1547"/>
                    <a:pt x="1397" y="833"/>
                    <a:pt x="2017" y="833"/>
                  </a:cubicBezTo>
                  <a:close/>
                  <a:moveTo>
                    <a:pt x="1976" y="1"/>
                  </a:moveTo>
                  <a:cubicBezTo>
                    <a:pt x="1610" y="1"/>
                    <a:pt x="1238" y="133"/>
                    <a:pt x="931" y="430"/>
                  </a:cubicBezTo>
                  <a:cubicBezTo>
                    <a:pt x="1" y="1392"/>
                    <a:pt x="683" y="3005"/>
                    <a:pt x="2017" y="3005"/>
                  </a:cubicBezTo>
                  <a:cubicBezTo>
                    <a:pt x="2823" y="3005"/>
                    <a:pt x="3506" y="2322"/>
                    <a:pt x="3506" y="1516"/>
                  </a:cubicBezTo>
                  <a:cubicBezTo>
                    <a:pt x="3506" y="607"/>
                    <a:pt x="2757" y="1"/>
                    <a:pt x="197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5"/>
            <p:cNvSpPr/>
            <p:nvPr/>
          </p:nvSpPr>
          <p:spPr>
            <a:xfrm>
              <a:off x="7775100" y="1672800"/>
              <a:ext cx="87650" cy="75125"/>
            </a:xfrm>
            <a:custGeom>
              <a:avLst/>
              <a:gdLst/>
              <a:ahLst/>
              <a:cxnLst/>
              <a:rect l="l" t="t" r="r" b="b"/>
              <a:pathLst>
                <a:path w="3506" h="3005" extrusionOk="0">
                  <a:moveTo>
                    <a:pt x="1986" y="833"/>
                  </a:moveTo>
                  <a:cubicBezTo>
                    <a:pt x="2389" y="833"/>
                    <a:pt x="2668" y="1143"/>
                    <a:pt x="2668" y="1516"/>
                  </a:cubicBezTo>
                  <a:cubicBezTo>
                    <a:pt x="2668" y="1914"/>
                    <a:pt x="2343" y="2184"/>
                    <a:pt x="1998" y="2184"/>
                  </a:cubicBezTo>
                  <a:cubicBezTo>
                    <a:pt x="1832" y="2184"/>
                    <a:pt x="1662" y="2122"/>
                    <a:pt x="1521" y="1981"/>
                  </a:cubicBezTo>
                  <a:cubicBezTo>
                    <a:pt x="1087" y="1547"/>
                    <a:pt x="1397" y="833"/>
                    <a:pt x="1986" y="833"/>
                  </a:cubicBezTo>
                  <a:close/>
                  <a:moveTo>
                    <a:pt x="1986" y="1"/>
                  </a:moveTo>
                  <a:cubicBezTo>
                    <a:pt x="1625" y="1"/>
                    <a:pt x="1259" y="133"/>
                    <a:pt x="962" y="430"/>
                  </a:cubicBezTo>
                  <a:cubicBezTo>
                    <a:pt x="1" y="1392"/>
                    <a:pt x="652" y="3005"/>
                    <a:pt x="1986" y="3005"/>
                  </a:cubicBezTo>
                  <a:lnTo>
                    <a:pt x="2017" y="3005"/>
                  </a:lnTo>
                  <a:cubicBezTo>
                    <a:pt x="2824" y="3005"/>
                    <a:pt x="3506" y="2322"/>
                    <a:pt x="3506" y="1516"/>
                  </a:cubicBezTo>
                  <a:cubicBezTo>
                    <a:pt x="3506" y="607"/>
                    <a:pt x="2757" y="1"/>
                    <a:pt x="198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5"/>
            <p:cNvSpPr/>
            <p:nvPr/>
          </p:nvSpPr>
          <p:spPr>
            <a:xfrm>
              <a:off x="8048850" y="1836275"/>
              <a:ext cx="87650" cy="75275"/>
            </a:xfrm>
            <a:custGeom>
              <a:avLst/>
              <a:gdLst/>
              <a:ahLst/>
              <a:cxnLst/>
              <a:rect l="l" t="t" r="r" b="b"/>
              <a:pathLst>
                <a:path w="3506" h="3011" extrusionOk="0">
                  <a:moveTo>
                    <a:pt x="2017" y="839"/>
                  </a:moveTo>
                  <a:cubicBezTo>
                    <a:pt x="2389" y="839"/>
                    <a:pt x="2699" y="1149"/>
                    <a:pt x="2699" y="1522"/>
                  </a:cubicBezTo>
                  <a:cubicBezTo>
                    <a:pt x="2699" y="1920"/>
                    <a:pt x="2360" y="2190"/>
                    <a:pt x="2005" y="2190"/>
                  </a:cubicBezTo>
                  <a:cubicBezTo>
                    <a:pt x="1835" y="2190"/>
                    <a:pt x="1662" y="2128"/>
                    <a:pt x="1521" y="1987"/>
                  </a:cubicBezTo>
                  <a:cubicBezTo>
                    <a:pt x="1086" y="1553"/>
                    <a:pt x="1397" y="839"/>
                    <a:pt x="2017" y="839"/>
                  </a:cubicBezTo>
                  <a:close/>
                  <a:moveTo>
                    <a:pt x="1990" y="0"/>
                  </a:moveTo>
                  <a:cubicBezTo>
                    <a:pt x="1620" y="0"/>
                    <a:pt x="1242" y="136"/>
                    <a:pt x="931" y="436"/>
                  </a:cubicBezTo>
                  <a:cubicBezTo>
                    <a:pt x="1" y="1398"/>
                    <a:pt x="683" y="3011"/>
                    <a:pt x="2017" y="3011"/>
                  </a:cubicBezTo>
                  <a:cubicBezTo>
                    <a:pt x="2823" y="3011"/>
                    <a:pt x="3506" y="2328"/>
                    <a:pt x="3506" y="1522"/>
                  </a:cubicBezTo>
                  <a:cubicBezTo>
                    <a:pt x="3506" y="597"/>
                    <a:pt x="2766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5"/>
            <p:cNvSpPr/>
            <p:nvPr/>
          </p:nvSpPr>
          <p:spPr>
            <a:xfrm>
              <a:off x="7775100" y="1836425"/>
              <a:ext cx="87650" cy="75125"/>
            </a:xfrm>
            <a:custGeom>
              <a:avLst/>
              <a:gdLst/>
              <a:ahLst/>
              <a:cxnLst/>
              <a:rect l="l" t="t" r="r" b="b"/>
              <a:pathLst>
                <a:path w="3506" h="3005" extrusionOk="0">
                  <a:moveTo>
                    <a:pt x="1986" y="833"/>
                  </a:moveTo>
                  <a:cubicBezTo>
                    <a:pt x="2389" y="833"/>
                    <a:pt x="2668" y="1112"/>
                    <a:pt x="2668" y="1516"/>
                  </a:cubicBezTo>
                  <a:cubicBezTo>
                    <a:pt x="2668" y="1914"/>
                    <a:pt x="2343" y="2184"/>
                    <a:pt x="1998" y="2184"/>
                  </a:cubicBezTo>
                  <a:cubicBezTo>
                    <a:pt x="1832" y="2184"/>
                    <a:pt x="1662" y="2122"/>
                    <a:pt x="1521" y="1981"/>
                  </a:cubicBezTo>
                  <a:cubicBezTo>
                    <a:pt x="1087" y="1578"/>
                    <a:pt x="1397" y="833"/>
                    <a:pt x="1986" y="833"/>
                  </a:cubicBezTo>
                  <a:close/>
                  <a:moveTo>
                    <a:pt x="1986" y="1"/>
                  </a:moveTo>
                  <a:cubicBezTo>
                    <a:pt x="1625" y="1"/>
                    <a:pt x="1259" y="133"/>
                    <a:pt x="962" y="430"/>
                  </a:cubicBezTo>
                  <a:cubicBezTo>
                    <a:pt x="1" y="1392"/>
                    <a:pt x="652" y="3005"/>
                    <a:pt x="1986" y="3005"/>
                  </a:cubicBezTo>
                  <a:cubicBezTo>
                    <a:pt x="2824" y="3005"/>
                    <a:pt x="3506" y="2322"/>
                    <a:pt x="3506" y="1516"/>
                  </a:cubicBezTo>
                  <a:cubicBezTo>
                    <a:pt x="3506" y="607"/>
                    <a:pt x="2757" y="1"/>
                    <a:pt x="1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5"/>
            <p:cNvSpPr/>
            <p:nvPr/>
          </p:nvSpPr>
          <p:spPr>
            <a:xfrm>
              <a:off x="7992250" y="1768250"/>
              <a:ext cx="55850" cy="47925"/>
            </a:xfrm>
            <a:custGeom>
              <a:avLst/>
              <a:gdLst/>
              <a:ahLst/>
              <a:cxnLst/>
              <a:rect l="l" t="t" r="r" b="b"/>
              <a:pathLst>
                <a:path w="2234" h="1917" extrusionOk="0">
                  <a:moveTo>
                    <a:pt x="1259" y="1"/>
                  </a:moveTo>
                  <a:cubicBezTo>
                    <a:pt x="1026" y="1"/>
                    <a:pt x="787" y="84"/>
                    <a:pt x="590" y="272"/>
                  </a:cubicBezTo>
                  <a:cubicBezTo>
                    <a:pt x="0" y="893"/>
                    <a:pt x="403" y="1916"/>
                    <a:pt x="1272" y="1916"/>
                  </a:cubicBezTo>
                  <a:cubicBezTo>
                    <a:pt x="1799" y="1916"/>
                    <a:pt x="2234" y="1482"/>
                    <a:pt x="2234" y="955"/>
                  </a:cubicBezTo>
                  <a:cubicBezTo>
                    <a:pt x="2234" y="384"/>
                    <a:pt x="1758" y="1"/>
                    <a:pt x="1259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5"/>
            <p:cNvSpPr/>
            <p:nvPr/>
          </p:nvSpPr>
          <p:spPr>
            <a:xfrm>
              <a:off x="7992250" y="1720775"/>
              <a:ext cx="55850" cy="47325"/>
            </a:xfrm>
            <a:custGeom>
              <a:avLst/>
              <a:gdLst/>
              <a:ahLst/>
              <a:cxnLst/>
              <a:rect l="l" t="t" r="r" b="b"/>
              <a:pathLst>
                <a:path w="2234" h="1893" extrusionOk="0">
                  <a:moveTo>
                    <a:pt x="1273" y="1"/>
                  </a:moveTo>
                  <a:cubicBezTo>
                    <a:pt x="1035" y="1"/>
                    <a:pt x="791" y="88"/>
                    <a:pt x="590" y="279"/>
                  </a:cubicBezTo>
                  <a:cubicBezTo>
                    <a:pt x="0" y="868"/>
                    <a:pt x="435" y="1892"/>
                    <a:pt x="1272" y="1892"/>
                  </a:cubicBezTo>
                  <a:cubicBezTo>
                    <a:pt x="1799" y="1892"/>
                    <a:pt x="2234" y="1489"/>
                    <a:pt x="2234" y="961"/>
                  </a:cubicBezTo>
                  <a:cubicBezTo>
                    <a:pt x="2234" y="375"/>
                    <a:pt x="1767" y="1"/>
                    <a:pt x="1273" y="1"/>
                  </a:cubicBezTo>
                  <a:close/>
                </a:path>
              </a:pathLst>
            </a:custGeom>
            <a:solidFill>
              <a:srgbClr val="FFA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5"/>
            <p:cNvSpPr/>
            <p:nvPr/>
          </p:nvSpPr>
          <p:spPr>
            <a:xfrm>
              <a:off x="7992250" y="1816175"/>
              <a:ext cx="55850" cy="48075"/>
            </a:xfrm>
            <a:custGeom>
              <a:avLst/>
              <a:gdLst/>
              <a:ahLst/>
              <a:cxnLst/>
              <a:rect l="l" t="t" r="r" b="b"/>
              <a:pathLst>
                <a:path w="2234" h="1923" extrusionOk="0">
                  <a:moveTo>
                    <a:pt x="1273" y="0"/>
                  </a:moveTo>
                  <a:cubicBezTo>
                    <a:pt x="1035" y="0"/>
                    <a:pt x="791" y="87"/>
                    <a:pt x="590" y="278"/>
                  </a:cubicBezTo>
                  <a:cubicBezTo>
                    <a:pt x="0" y="868"/>
                    <a:pt x="435" y="1922"/>
                    <a:pt x="1272" y="1922"/>
                  </a:cubicBezTo>
                  <a:cubicBezTo>
                    <a:pt x="1799" y="1891"/>
                    <a:pt x="2234" y="1488"/>
                    <a:pt x="2234" y="961"/>
                  </a:cubicBezTo>
                  <a:cubicBezTo>
                    <a:pt x="2234" y="375"/>
                    <a:pt x="1767" y="0"/>
                    <a:pt x="127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5"/>
            <p:cNvSpPr/>
            <p:nvPr/>
          </p:nvSpPr>
          <p:spPr>
            <a:xfrm>
              <a:off x="7951150" y="1792300"/>
              <a:ext cx="55850" cy="47900"/>
            </a:xfrm>
            <a:custGeom>
              <a:avLst/>
              <a:gdLst/>
              <a:ahLst/>
              <a:cxnLst/>
              <a:rect l="l" t="t" r="r" b="b"/>
              <a:pathLst>
                <a:path w="2234" h="1916" extrusionOk="0">
                  <a:moveTo>
                    <a:pt x="1259" y="0"/>
                  </a:moveTo>
                  <a:cubicBezTo>
                    <a:pt x="1026" y="0"/>
                    <a:pt x="787" y="84"/>
                    <a:pt x="590" y="272"/>
                  </a:cubicBezTo>
                  <a:cubicBezTo>
                    <a:pt x="0" y="892"/>
                    <a:pt x="403" y="1916"/>
                    <a:pt x="1272" y="1916"/>
                  </a:cubicBezTo>
                  <a:cubicBezTo>
                    <a:pt x="1799" y="1916"/>
                    <a:pt x="2234" y="1482"/>
                    <a:pt x="2234" y="954"/>
                  </a:cubicBezTo>
                  <a:cubicBezTo>
                    <a:pt x="2234" y="384"/>
                    <a:pt x="1758" y="0"/>
                    <a:pt x="1259" y="0"/>
                  </a:cubicBezTo>
                  <a:close/>
                </a:path>
              </a:pathLst>
            </a:custGeom>
            <a:solidFill>
              <a:srgbClr val="FFA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5"/>
            <p:cNvSpPr/>
            <p:nvPr/>
          </p:nvSpPr>
          <p:spPr>
            <a:xfrm>
              <a:off x="7950375" y="1744450"/>
              <a:ext cx="56625" cy="47675"/>
            </a:xfrm>
            <a:custGeom>
              <a:avLst/>
              <a:gdLst/>
              <a:ahLst/>
              <a:cxnLst/>
              <a:rect l="l" t="t" r="r" b="b"/>
              <a:pathLst>
                <a:path w="2265" h="1907" extrusionOk="0">
                  <a:moveTo>
                    <a:pt x="1295" y="1"/>
                  </a:moveTo>
                  <a:cubicBezTo>
                    <a:pt x="1056" y="1"/>
                    <a:pt x="813" y="91"/>
                    <a:pt x="621" y="294"/>
                  </a:cubicBezTo>
                  <a:cubicBezTo>
                    <a:pt x="0" y="883"/>
                    <a:pt x="434" y="1907"/>
                    <a:pt x="1303" y="1907"/>
                  </a:cubicBezTo>
                  <a:cubicBezTo>
                    <a:pt x="1830" y="1907"/>
                    <a:pt x="2265" y="1472"/>
                    <a:pt x="2265" y="945"/>
                  </a:cubicBezTo>
                  <a:cubicBezTo>
                    <a:pt x="2265" y="382"/>
                    <a:pt x="1787" y="1"/>
                    <a:pt x="1295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5"/>
            <p:cNvSpPr/>
            <p:nvPr/>
          </p:nvSpPr>
          <p:spPr>
            <a:xfrm>
              <a:off x="7840250" y="1768250"/>
              <a:ext cx="55850" cy="47925"/>
            </a:xfrm>
            <a:custGeom>
              <a:avLst/>
              <a:gdLst/>
              <a:ahLst/>
              <a:cxnLst/>
              <a:rect l="l" t="t" r="r" b="b"/>
              <a:pathLst>
                <a:path w="2234" h="1917" extrusionOk="0">
                  <a:moveTo>
                    <a:pt x="1269" y="1"/>
                  </a:moveTo>
                  <a:cubicBezTo>
                    <a:pt x="1041" y="1"/>
                    <a:pt x="809" y="84"/>
                    <a:pt x="621" y="272"/>
                  </a:cubicBezTo>
                  <a:cubicBezTo>
                    <a:pt x="0" y="893"/>
                    <a:pt x="435" y="1916"/>
                    <a:pt x="1303" y="1916"/>
                  </a:cubicBezTo>
                  <a:cubicBezTo>
                    <a:pt x="1800" y="1916"/>
                    <a:pt x="2234" y="1482"/>
                    <a:pt x="2234" y="955"/>
                  </a:cubicBezTo>
                  <a:cubicBezTo>
                    <a:pt x="2234" y="384"/>
                    <a:pt x="1759" y="1"/>
                    <a:pt x="1269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5"/>
            <p:cNvSpPr/>
            <p:nvPr/>
          </p:nvSpPr>
          <p:spPr>
            <a:xfrm>
              <a:off x="8000000" y="1792100"/>
              <a:ext cx="48100" cy="24075"/>
            </a:xfrm>
            <a:custGeom>
              <a:avLst/>
              <a:gdLst/>
              <a:ahLst/>
              <a:cxnLst/>
              <a:rect l="l" t="t" r="r" b="b"/>
              <a:pathLst>
                <a:path w="1924" h="963" extrusionOk="0">
                  <a:moveTo>
                    <a:pt x="0" y="1"/>
                  </a:moveTo>
                  <a:cubicBezTo>
                    <a:pt x="0" y="528"/>
                    <a:pt x="435" y="962"/>
                    <a:pt x="962" y="962"/>
                  </a:cubicBezTo>
                  <a:cubicBezTo>
                    <a:pt x="1489" y="962"/>
                    <a:pt x="1924" y="528"/>
                    <a:pt x="1924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5"/>
            <p:cNvSpPr/>
            <p:nvPr/>
          </p:nvSpPr>
          <p:spPr>
            <a:xfrm>
              <a:off x="8000000" y="1744800"/>
              <a:ext cx="48100" cy="23300"/>
            </a:xfrm>
            <a:custGeom>
              <a:avLst/>
              <a:gdLst/>
              <a:ahLst/>
              <a:cxnLst/>
              <a:rect l="l" t="t" r="r" b="b"/>
              <a:pathLst>
                <a:path w="1924" h="932" extrusionOk="0">
                  <a:moveTo>
                    <a:pt x="0" y="0"/>
                  </a:moveTo>
                  <a:cubicBezTo>
                    <a:pt x="0" y="528"/>
                    <a:pt x="435" y="931"/>
                    <a:pt x="962" y="931"/>
                  </a:cubicBezTo>
                  <a:cubicBezTo>
                    <a:pt x="1489" y="931"/>
                    <a:pt x="1924" y="528"/>
                    <a:pt x="1924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5"/>
            <p:cNvSpPr/>
            <p:nvPr/>
          </p:nvSpPr>
          <p:spPr>
            <a:xfrm>
              <a:off x="8000000" y="1840175"/>
              <a:ext cx="48100" cy="24075"/>
            </a:xfrm>
            <a:custGeom>
              <a:avLst/>
              <a:gdLst/>
              <a:ahLst/>
              <a:cxnLst/>
              <a:rect l="l" t="t" r="r" b="b"/>
              <a:pathLst>
                <a:path w="1924" h="963" extrusionOk="0">
                  <a:moveTo>
                    <a:pt x="0" y="1"/>
                  </a:moveTo>
                  <a:cubicBezTo>
                    <a:pt x="0" y="528"/>
                    <a:pt x="435" y="931"/>
                    <a:pt x="962" y="962"/>
                  </a:cubicBezTo>
                  <a:cubicBezTo>
                    <a:pt x="1489" y="962"/>
                    <a:pt x="1924" y="528"/>
                    <a:pt x="1924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5"/>
            <p:cNvSpPr/>
            <p:nvPr/>
          </p:nvSpPr>
          <p:spPr>
            <a:xfrm>
              <a:off x="7848775" y="1792100"/>
              <a:ext cx="47325" cy="24075"/>
            </a:xfrm>
            <a:custGeom>
              <a:avLst/>
              <a:gdLst/>
              <a:ahLst/>
              <a:cxnLst/>
              <a:rect l="l" t="t" r="r" b="b"/>
              <a:pathLst>
                <a:path w="1893" h="963" extrusionOk="0">
                  <a:moveTo>
                    <a:pt x="1" y="1"/>
                  </a:moveTo>
                  <a:cubicBezTo>
                    <a:pt x="1" y="528"/>
                    <a:pt x="435" y="962"/>
                    <a:pt x="962" y="962"/>
                  </a:cubicBezTo>
                  <a:cubicBezTo>
                    <a:pt x="1459" y="962"/>
                    <a:pt x="1893" y="528"/>
                    <a:pt x="1893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5"/>
            <p:cNvSpPr/>
            <p:nvPr/>
          </p:nvSpPr>
          <p:spPr>
            <a:xfrm>
              <a:off x="7958900" y="1816150"/>
              <a:ext cx="48100" cy="24050"/>
            </a:xfrm>
            <a:custGeom>
              <a:avLst/>
              <a:gdLst/>
              <a:ahLst/>
              <a:cxnLst/>
              <a:rect l="l" t="t" r="r" b="b"/>
              <a:pathLst>
                <a:path w="1924" h="962" extrusionOk="0">
                  <a:moveTo>
                    <a:pt x="0" y="0"/>
                  </a:moveTo>
                  <a:cubicBezTo>
                    <a:pt x="0" y="528"/>
                    <a:pt x="435" y="962"/>
                    <a:pt x="962" y="962"/>
                  </a:cubicBezTo>
                  <a:cubicBezTo>
                    <a:pt x="1489" y="962"/>
                    <a:pt x="1924" y="528"/>
                    <a:pt x="1924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5"/>
            <p:cNvSpPr/>
            <p:nvPr/>
          </p:nvSpPr>
          <p:spPr>
            <a:xfrm>
              <a:off x="7958900" y="1768075"/>
              <a:ext cx="48100" cy="24050"/>
            </a:xfrm>
            <a:custGeom>
              <a:avLst/>
              <a:gdLst/>
              <a:ahLst/>
              <a:cxnLst/>
              <a:rect l="l" t="t" r="r" b="b"/>
              <a:pathLst>
                <a:path w="1924" h="962" extrusionOk="0">
                  <a:moveTo>
                    <a:pt x="0" y="0"/>
                  </a:moveTo>
                  <a:cubicBezTo>
                    <a:pt x="0" y="527"/>
                    <a:pt x="435" y="962"/>
                    <a:pt x="962" y="962"/>
                  </a:cubicBezTo>
                  <a:cubicBezTo>
                    <a:pt x="1489" y="962"/>
                    <a:pt x="1924" y="527"/>
                    <a:pt x="1924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5"/>
            <p:cNvSpPr/>
            <p:nvPr/>
          </p:nvSpPr>
          <p:spPr>
            <a:xfrm>
              <a:off x="7780525" y="1562575"/>
              <a:ext cx="361400" cy="46550"/>
            </a:xfrm>
            <a:custGeom>
              <a:avLst/>
              <a:gdLst/>
              <a:ahLst/>
              <a:cxnLst/>
              <a:rect l="l" t="t" r="r" b="b"/>
              <a:pathLst>
                <a:path w="14456" h="1862" extrusionOk="0">
                  <a:moveTo>
                    <a:pt x="1242" y="0"/>
                  </a:moveTo>
                  <a:cubicBezTo>
                    <a:pt x="1" y="0"/>
                    <a:pt x="1" y="1861"/>
                    <a:pt x="1242" y="1861"/>
                  </a:cubicBezTo>
                  <a:lnTo>
                    <a:pt x="13712" y="1489"/>
                  </a:lnTo>
                  <a:cubicBezTo>
                    <a:pt x="14456" y="1489"/>
                    <a:pt x="14456" y="372"/>
                    <a:pt x="13712" y="372"/>
                  </a:cubicBezTo>
                  <a:lnTo>
                    <a:pt x="1242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5"/>
            <p:cNvSpPr/>
            <p:nvPr/>
          </p:nvSpPr>
          <p:spPr>
            <a:xfrm>
              <a:off x="7787525" y="1585825"/>
              <a:ext cx="348975" cy="23300"/>
            </a:xfrm>
            <a:custGeom>
              <a:avLst/>
              <a:gdLst/>
              <a:ahLst/>
              <a:cxnLst/>
              <a:rect l="l" t="t" r="r" b="b"/>
              <a:pathLst>
                <a:path w="13959" h="932" extrusionOk="0">
                  <a:moveTo>
                    <a:pt x="0" y="1"/>
                  </a:moveTo>
                  <a:cubicBezTo>
                    <a:pt x="0" y="528"/>
                    <a:pt x="434" y="931"/>
                    <a:pt x="962" y="931"/>
                  </a:cubicBezTo>
                  <a:lnTo>
                    <a:pt x="13432" y="559"/>
                  </a:lnTo>
                  <a:cubicBezTo>
                    <a:pt x="13711" y="559"/>
                    <a:pt x="13959" y="311"/>
                    <a:pt x="13959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35"/>
          <p:cNvGrpSpPr/>
          <p:nvPr/>
        </p:nvGrpSpPr>
        <p:grpSpPr>
          <a:xfrm>
            <a:off x="1686740" y="1881226"/>
            <a:ext cx="401740" cy="401740"/>
            <a:chOff x="999725" y="2666075"/>
            <a:chExt cx="348975" cy="348975"/>
          </a:xfrm>
        </p:grpSpPr>
        <p:sp>
          <p:nvSpPr>
            <p:cNvPr id="4397" name="Google Shape;4397;p35"/>
            <p:cNvSpPr/>
            <p:nvPr/>
          </p:nvSpPr>
          <p:spPr>
            <a:xfrm>
              <a:off x="999725" y="2666075"/>
              <a:ext cx="348975" cy="348975"/>
            </a:xfrm>
            <a:custGeom>
              <a:avLst/>
              <a:gdLst/>
              <a:ahLst/>
              <a:cxnLst/>
              <a:rect l="l" t="t" r="r" b="b"/>
              <a:pathLst>
                <a:path w="13959" h="13959" extrusionOk="0">
                  <a:moveTo>
                    <a:pt x="6979" y="0"/>
                  </a:moveTo>
                  <a:lnTo>
                    <a:pt x="3505" y="931"/>
                  </a:lnTo>
                  <a:cubicBezTo>
                    <a:pt x="2420" y="1551"/>
                    <a:pt x="1551" y="2420"/>
                    <a:pt x="931" y="3474"/>
                  </a:cubicBezTo>
                  <a:lnTo>
                    <a:pt x="0" y="6979"/>
                  </a:lnTo>
                  <a:cubicBezTo>
                    <a:pt x="0" y="8189"/>
                    <a:pt x="310" y="9399"/>
                    <a:pt x="931" y="10454"/>
                  </a:cubicBezTo>
                  <a:lnTo>
                    <a:pt x="3505" y="13028"/>
                  </a:lnTo>
                  <a:cubicBezTo>
                    <a:pt x="4560" y="13618"/>
                    <a:pt x="5770" y="13959"/>
                    <a:pt x="6979" y="13959"/>
                  </a:cubicBezTo>
                  <a:lnTo>
                    <a:pt x="10485" y="13028"/>
                  </a:lnTo>
                  <a:cubicBezTo>
                    <a:pt x="11539" y="12408"/>
                    <a:pt x="12408" y="11508"/>
                    <a:pt x="13028" y="10454"/>
                  </a:cubicBezTo>
                  <a:lnTo>
                    <a:pt x="13959" y="6979"/>
                  </a:lnTo>
                  <a:cubicBezTo>
                    <a:pt x="13959" y="5739"/>
                    <a:pt x="13649" y="4529"/>
                    <a:pt x="13028" y="3474"/>
                  </a:cubicBezTo>
                  <a:lnTo>
                    <a:pt x="10485" y="931"/>
                  </a:lnTo>
                  <a:cubicBezTo>
                    <a:pt x="9399" y="310"/>
                    <a:pt x="8189" y="0"/>
                    <a:pt x="6979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5"/>
            <p:cNvSpPr/>
            <p:nvPr/>
          </p:nvSpPr>
          <p:spPr>
            <a:xfrm>
              <a:off x="1174200" y="2666075"/>
              <a:ext cx="174500" cy="348975"/>
            </a:xfrm>
            <a:custGeom>
              <a:avLst/>
              <a:gdLst/>
              <a:ahLst/>
              <a:cxnLst/>
              <a:rect l="l" t="t" r="r" b="b"/>
              <a:pathLst>
                <a:path w="6980" h="13959" extrusionOk="0">
                  <a:moveTo>
                    <a:pt x="0" y="0"/>
                  </a:moveTo>
                  <a:lnTo>
                    <a:pt x="0" y="13959"/>
                  </a:lnTo>
                  <a:lnTo>
                    <a:pt x="3506" y="13028"/>
                  </a:lnTo>
                  <a:cubicBezTo>
                    <a:pt x="4560" y="12408"/>
                    <a:pt x="5429" y="11508"/>
                    <a:pt x="6049" y="10454"/>
                  </a:cubicBezTo>
                  <a:lnTo>
                    <a:pt x="6980" y="6979"/>
                  </a:lnTo>
                  <a:cubicBezTo>
                    <a:pt x="6980" y="5739"/>
                    <a:pt x="6670" y="4529"/>
                    <a:pt x="6049" y="3474"/>
                  </a:cubicBezTo>
                  <a:lnTo>
                    <a:pt x="3506" y="931"/>
                  </a:lnTo>
                  <a:cubicBezTo>
                    <a:pt x="2420" y="310"/>
                    <a:pt x="1210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5"/>
            <p:cNvSpPr/>
            <p:nvPr/>
          </p:nvSpPr>
          <p:spPr>
            <a:xfrm>
              <a:off x="1087350" y="2666075"/>
              <a:ext cx="86875" cy="174500"/>
            </a:xfrm>
            <a:custGeom>
              <a:avLst/>
              <a:gdLst/>
              <a:ahLst/>
              <a:cxnLst/>
              <a:rect l="l" t="t" r="r" b="b"/>
              <a:pathLst>
                <a:path w="3475" h="6980" extrusionOk="0">
                  <a:moveTo>
                    <a:pt x="3474" y="0"/>
                  </a:moveTo>
                  <a:cubicBezTo>
                    <a:pt x="2265" y="0"/>
                    <a:pt x="1055" y="310"/>
                    <a:pt x="0" y="931"/>
                  </a:cubicBezTo>
                  <a:lnTo>
                    <a:pt x="3474" y="6979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5"/>
            <p:cNvSpPr/>
            <p:nvPr/>
          </p:nvSpPr>
          <p:spPr>
            <a:xfrm>
              <a:off x="999725" y="2752925"/>
              <a:ext cx="174500" cy="87650"/>
            </a:xfrm>
            <a:custGeom>
              <a:avLst/>
              <a:gdLst/>
              <a:ahLst/>
              <a:cxnLst/>
              <a:rect l="l" t="t" r="r" b="b"/>
              <a:pathLst>
                <a:path w="6980" h="3506" extrusionOk="0">
                  <a:moveTo>
                    <a:pt x="931" y="0"/>
                  </a:moveTo>
                  <a:cubicBezTo>
                    <a:pt x="310" y="1055"/>
                    <a:pt x="0" y="2265"/>
                    <a:pt x="0" y="3505"/>
                  </a:cubicBezTo>
                  <a:lnTo>
                    <a:pt x="6979" y="3505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5"/>
            <p:cNvSpPr/>
            <p:nvPr/>
          </p:nvSpPr>
          <p:spPr>
            <a:xfrm>
              <a:off x="1174200" y="2689325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3506" y="1"/>
                  </a:moveTo>
                  <a:lnTo>
                    <a:pt x="0" y="6049"/>
                  </a:lnTo>
                  <a:lnTo>
                    <a:pt x="6049" y="2544"/>
                  </a:lnTo>
                  <a:cubicBezTo>
                    <a:pt x="5429" y="1490"/>
                    <a:pt x="4560" y="621"/>
                    <a:pt x="3506" y="1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5"/>
            <p:cNvSpPr/>
            <p:nvPr/>
          </p:nvSpPr>
          <p:spPr>
            <a:xfrm>
              <a:off x="1174200" y="2840550"/>
              <a:ext cx="174500" cy="86875"/>
            </a:xfrm>
            <a:custGeom>
              <a:avLst/>
              <a:gdLst/>
              <a:ahLst/>
              <a:cxnLst/>
              <a:rect l="l" t="t" r="r" b="b"/>
              <a:pathLst>
                <a:path w="6980" h="3475" extrusionOk="0">
                  <a:moveTo>
                    <a:pt x="0" y="0"/>
                  </a:moveTo>
                  <a:lnTo>
                    <a:pt x="6049" y="3475"/>
                  </a:lnTo>
                  <a:cubicBezTo>
                    <a:pt x="6670" y="2420"/>
                    <a:pt x="6980" y="1210"/>
                    <a:pt x="6980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5"/>
            <p:cNvSpPr/>
            <p:nvPr/>
          </p:nvSpPr>
          <p:spPr>
            <a:xfrm>
              <a:off x="1022975" y="2840550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6049" y="0"/>
                  </a:moveTo>
                  <a:lnTo>
                    <a:pt x="1" y="3475"/>
                  </a:lnTo>
                  <a:cubicBezTo>
                    <a:pt x="621" y="4529"/>
                    <a:pt x="1490" y="5429"/>
                    <a:pt x="2575" y="6049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5"/>
            <p:cNvSpPr/>
            <p:nvPr/>
          </p:nvSpPr>
          <p:spPr>
            <a:xfrm>
              <a:off x="1174200" y="2840550"/>
              <a:ext cx="87650" cy="174500"/>
            </a:xfrm>
            <a:custGeom>
              <a:avLst/>
              <a:gdLst/>
              <a:ahLst/>
              <a:cxnLst/>
              <a:rect l="l" t="t" r="r" b="b"/>
              <a:pathLst>
                <a:path w="3506" h="6980" extrusionOk="0">
                  <a:moveTo>
                    <a:pt x="0" y="0"/>
                  </a:moveTo>
                  <a:lnTo>
                    <a:pt x="0" y="6980"/>
                  </a:lnTo>
                  <a:cubicBezTo>
                    <a:pt x="1210" y="6980"/>
                    <a:pt x="2420" y="6639"/>
                    <a:pt x="3506" y="60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5"/>
            <p:cNvSpPr/>
            <p:nvPr/>
          </p:nvSpPr>
          <p:spPr>
            <a:xfrm>
              <a:off x="1013675" y="2720125"/>
              <a:ext cx="280750" cy="239875"/>
            </a:xfrm>
            <a:custGeom>
              <a:avLst/>
              <a:gdLst/>
              <a:ahLst/>
              <a:cxnLst/>
              <a:rect l="l" t="t" r="r" b="b"/>
              <a:pathLst>
                <a:path w="11230" h="9595" extrusionOk="0">
                  <a:moveTo>
                    <a:pt x="6383" y="0"/>
                  </a:moveTo>
                  <a:cubicBezTo>
                    <a:pt x="5207" y="0"/>
                    <a:pt x="4011" y="435"/>
                    <a:pt x="3040" y="1405"/>
                  </a:cubicBezTo>
                  <a:cubicBezTo>
                    <a:pt x="0" y="4445"/>
                    <a:pt x="2141" y="9594"/>
                    <a:pt x="6421" y="9594"/>
                  </a:cubicBezTo>
                  <a:cubicBezTo>
                    <a:pt x="9058" y="9594"/>
                    <a:pt x="11229" y="7454"/>
                    <a:pt x="11229" y="4817"/>
                  </a:cubicBezTo>
                  <a:cubicBezTo>
                    <a:pt x="11229" y="1918"/>
                    <a:pt x="8852" y="0"/>
                    <a:pt x="638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5"/>
            <p:cNvSpPr/>
            <p:nvPr/>
          </p:nvSpPr>
          <p:spPr>
            <a:xfrm>
              <a:off x="1174200" y="2720325"/>
              <a:ext cx="123325" cy="239750"/>
            </a:xfrm>
            <a:custGeom>
              <a:avLst/>
              <a:gdLst/>
              <a:ahLst/>
              <a:cxnLst/>
              <a:rect l="l" t="t" r="r" b="b"/>
              <a:pathLst>
                <a:path w="4933" h="9590" extrusionOk="0">
                  <a:moveTo>
                    <a:pt x="115" y="0"/>
                  </a:moveTo>
                  <a:cubicBezTo>
                    <a:pt x="77" y="0"/>
                    <a:pt x="39" y="1"/>
                    <a:pt x="0" y="2"/>
                  </a:cubicBezTo>
                  <a:lnTo>
                    <a:pt x="0" y="9586"/>
                  </a:lnTo>
                  <a:cubicBezTo>
                    <a:pt x="56" y="9588"/>
                    <a:pt x="112" y="9589"/>
                    <a:pt x="167" y="9589"/>
                  </a:cubicBezTo>
                  <a:cubicBezTo>
                    <a:pt x="2791" y="9589"/>
                    <a:pt x="4932" y="7452"/>
                    <a:pt x="4932" y="4809"/>
                  </a:cubicBezTo>
                  <a:cubicBezTo>
                    <a:pt x="4932" y="2118"/>
                    <a:pt x="2762" y="0"/>
                    <a:pt x="115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5"/>
            <p:cNvSpPr/>
            <p:nvPr/>
          </p:nvSpPr>
          <p:spPr>
            <a:xfrm>
              <a:off x="1136975" y="2766100"/>
              <a:ext cx="76025" cy="146400"/>
            </a:xfrm>
            <a:custGeom>
              <a:avLst/>
              <a:gdLst/>
              <a:ahLst/>
              <a:cxnLst/>
              <a:rect l="l" t="t" r="r" b="b"/>
              <a:pathLst>
                <a:path w="3041" h="5856" extrusionOk="0">
                  <a:moveTo>
                    <a:pt x="1117" y="1365"/>
                  </a:moveTo>
                  <a:lnTo>
                    <a:pt x="1117" y="2234"/>
                  </a:lnTo>
                  <a:lnTo>
                    <a:pt x="962" y="2141"/>
                  </a:lnTo>
                  <a:cubicBezTo>
                    <a:pt x="869" y="2048"/>
                    <a:pt x="838" y="1893"/>
                    <a:pt x="869" y="1738"/>
                  </a:cubicBezTo>
                  <a:cubicBezTo>
                    <a:pt x="900" y="1583"/>
                    <a:pt x="993" y="1459"/>
                    <a:pt x="1117" y="1365"/>
                  </a:cubicBezTo>
                  <a:close/>
                  <a:moveTo>
                    <a:pt x="1800" y="3289"/>
                  </a:moveTo>
                  <a:cubicBezTo>
                    <a:pt x="2110" y="3351"/>
                    <a:pt x="2296" y="3661"/>
                    <a:pt x="2234" y="3971"/>
                  </a:cubicBezTo>
                  <a:cubicBezTo>
                    <a:pt x="2172" y="4219"/>
                    <a:pt x="2017" y="4436"/>
                    <a:pt x="1800" y="4560"/>
                  </a:cubicBezTo>
                  <a:lnTo>
                    <a:pt x="1800" y="3289"/>
                  </a:lnTo>
                  <a:close/>
                  <a:moveTo>
                    <a:pt x="1470" y="1"/>
                  </a:moveTo>
                  <a:cubicBezTo>
                    <a:pt x="1288" y="1"/>
                    <a:pt x="1102" y="125"/>
                    <a:pt x="1117" y="373"/>
                  </a:cubicBezTo>
                  <a:lnTo>
                    <a:pt x="1117" y="621"/>
                  </a:lnTo>
                  <a:lnTo>
                    <a:pt x="1024" y="652"/>
                  </a:lnTo>
                  <a:cubicBezTo>
                    <a:pt x="590" y="776"/>
                    <a:pt x="280" y="1148"/>
                    <a:pt x="187" y="1614"/>
                  </a:cubicBezTo>
                  <a:cubicBezTo>
                    <a:pt x="124" y="1986"/>
                    <a:pt x="249" y="2389"/>
                    <a:pt x="559" y="2668"/>
                  </a:cubicBezTo>
                  <a:cubicBezTo>
                    <a:pt x="745" y="2792"/>
                    <a:pt x="931" y="2916"/>
                    <a:pt x="1117" y="2978"/>
                  </a:cubicBezTo>
                  <a:lnTo>
                    <a:pt x="1117" y="4622"/>
                  </a:lnTo>
                  <a:cubicBezTo>
                    <a:pt x="931" y="4591"/>
                    <a:pt x="745" y="4498"/>
                    <a:pt x="590" y="4374"/>
                  </a:cubicBezTo>
                  <a:cubicBezTo>
                    <a:pt x="540" y="4344"/>
                    <a:pt x="484" y="4331"/>
                    <a:pt x="428" y="4331"/>
                  </a:cubicBezTo>
                  <a:cubicBezTo>
                    <a:pt x="308" y="4331"/>
                    <a:pt x="188" y="4393"/>
                    <a:pt x="124" y="4498"/>
                  </a:cubicBezTo>
                  <a:cubicBezTo>
                    <a:pt x="0" y="4653"/>
                    <a:pt x="62" y="4840"/>
                    <a:pt x="218" y="4964"/>
                  </a:cubicBezTo>
                  <a:cubicBezTo>
                    <a:pt x="466" y="5150"/>
                    <a:pt x="807" y="5274"/>
                    <a:pt x="1117" y="5305"/>
                  </a:cubicBezTo>
                  <a:lnTo>
                    <a:pt x="1117" y="5553"/>
                  </a:lnTo>
                  <a:cubicBezTo>
                    <a:pt x="1148" y="5755"/>
                    <a:pt x="1311" y="5855"/>
                    <a:pt x="1470" y="5855"/>
                  </a:cubicBezTo>
                  <a:cubicBezTo>
                    <a:pt x="1629" y="5855"/>
                    <a:pt x="1784" y="5755"/>
                    <a:pt x="1800" y="5553"/>
                  </a:cubicBezTo>
                  <a:lnTo>
                    <a:pt x="1800" y="5274"/>
                  </a:lnTo>
                  <a:cubicBezTo>
                    <a:pt x="2048" y="5212"/>
                    <a:pt x="2265" y="5088"/>
                    <a:pt x="2451" y="4933"/>
                  </a:cubicBezTo>
                  <a:cubicBezTo>
                    <a:pt x="2699" y="4685"/>
                    <a:pt x="2854" y="4405"/>
                    <a:pt x="2916" y="4095"/>
                  </a:cubicBezTo>
                  <a:cubicBezTo>
                    <a:pt x="3040" y="3444"/>
                    <a:pt x="2637" y="2792"/>
                    <a:pt x="2017" y="2606"/>
                  </a:cubicBezTo>
                  <a:lnTo>
                    <a:pt x="2017" y="2637"/>
                  </a:lnTo>
                  <a:lnTo>
                    <a:pt x="1800" y="2544"/>
                  </a:lnTo>
                  <a:lnTo>
                    <a:pt x="1800" y="1303"/>
                  </a:lnTo>
                  <a:cubicBezTo>
                    <a:pt x="1893" y="1303"/>
                    <a:pt x="1955" y="1365"/>
                    <a:pt x="2048" y="1428"/>
                  </a:cubicBezTo>
                  <a:cubicBezTo>
                    <a:pt x="2119" y="1531"/>
                    <a:pt x="2211" y="1573"/>
                    <a:pt x="2302" y="1573"/>
                  </a:cubicBezTo>
                  <a:cubicBezTo>
                    <a:pt x="2566" y="1573"/>
                    <a:pt x="2821" y="1216"/>
                    <a:pt x="2544" y="962"/>
                  </a:cubicBezTo>
                  <a:cubicBezTo>
                    <a:pt x="2358" y="745"/>
                    <a:pt x="2079" y="621"/>
                    <a:pt x="1800" y="590"/>
                  </a:cubicBezTo>
                  <a:lnTo>
                    <a:pt x="1800" y="373"/>
                  </a:lnTo>
                  <a:cubicBezTo>
                    <a:pt x="1831" y="125"/>
                    <a:pt x="1652" y="1"/>
                    <a:pt x="1470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5"/>
            <p:cNvSpPr/>
            <p:nvPr/>
          </p:nvSpPr>
          <p:spPr>
            <a:xfrm>
              <a:off x="1174200" y="2766875"/>
              <a:ext cx="38800" cy="146600"/>
            </a:xfrm>
            <a:custGeom>
              <a:avLst/>
              <a:gdLst/>
              <a:ahLst/>
              <a:cxnLst/>
              <a:rect l="l" t="t" r="r" b="b"/>
              <a:pathLst>
                <a:path w="1552" h="5864" extrusionOk="0">
                  <a:moveTo>
                    <a:pt x="311" y="3258"/>
                  </a:moveTo>
                  <a:cubicBezTo>
                    <a:pt x="621" y="3320"/>
                    <a:pt x="807" y="3630"/>
                    <a:pt x="745" y="3940"/>
                  </a:cubicBezTo>
                  <a:cubicBezTo>
                    <a:pt x="683" y="4188"/>
                    <a:pt x="528" y="4405"/>
                    <a:pt x="311" y="4529"/>
                  </a:cubicBezTo>
                  <a:lnTo>
                    <a:pt x="311" y="3258"/>
                  </a:lnTo>
                  <a:close/>
                  <a:moveTo>
                    <a:pt x="0" y="1"/>
                  </a:moveTo>
                  <a:lnTo>
                    <a:pt x="0" y="5863"/>
                  </a:lnTo>
                  <a:cubicBezTo>
                    <a:pt x="186" y="5832"/>
                    <a:pt x="311" y="5708"/>
                    <a:pt x="311" y="5522"/>
                  </a:cubicBezTo>
                  <a:lnTo>
                    <a:pt x="311" y="5243"/>
                  </a:lnTo>
                  <a:cubicBezTo>
                    <a:pt x="559" y="5181"/>
                    <a:pt x="776" y="5057"/>
                    <a:pt x="962" y="4902"/>
                  </a:cubicBezTo>
                  <a:cubicBezTo>
                    <a:pt x="1210" y="4654"/>
                    <a:pt x="1365" y="4374"/>
                    <a:pt x="1427" y="4064"/>
                  </a:cubicBezTo>
                  <a:cubicBezTo>
                    <a:pt x="1551" y="3413"/>
                    <a:pt x="1148" y="2761"/>
                    <a:pt x="528" y="2575"/>
                  </a:cubicBezTo>
                  <a:lnTo>
                    <a:pt x="528" y="2606"/>
                  </a:lnTo>
                  <a:lnTo>
                    <a:pt x="311" y="2513"/>
                  </a:lnTo>
                  <a:lnTo>
                    <a:pt x="311" y="1272"/>
                  </a:lnTo>
                  <a:cubicBezTo>
                    <a:pt x="404" y="1272"/>
                    <a:pt x="466" y="1334"/>
                    <a:pt x="559" y="1397"/>
                  </a:cubicBezTo>
                  <a:cubicBezTo>
                    <a:pt x="630" y="1500"/>
                    <a:pt x="722" y="1542"/>
                    <a:pt x="813" y="1542"/>
                  </a:cubicBezTo>
                  <a:cubicBezTo>
                    <a:pt x="1077" y="1542"/>
                    <a:pt x="1332" y="1185"/>
                    <a:pt x="1055" y="931"/>
                  </a:cubicBezTo>
                  <a:cubicBezTo>
                    <a:pt x="869" y="714"/>
                    <a:pt x="590" y="590"/>
                    <a:pt x="311" y="559"/>
                  </a:cubicBezTo>
                  <a:lnTo>
                    <a:pt x="311" y="342"/>
                  </a:lnTo>
                  <a:cubicBezTo>
                    <a:pt x="311" y="156"/>
                    <a:pt x="186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395B3DE5-7D8D-41C1-988A-07D00FF50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28361"/>
            <a:ext cx="6096253" cy="484800"/>
          </a:xfrm>
        </p:spPr>
        <p:txBody>
          <a:bodyPr/>
          <a:lstStyle/>
          <a:p>
            <a:r>
              <a:rPr lang="es-ES" dirty="0"/>
              <a:t>Empresas que utilizan este tipo de juegos:</a:t>
            </a:r>
            <a:endParaRPr lang="en-US" dirty="0"/>
          </a:p>
        </p:txBody>
      </p:sp>
      <p:pic>
        <p:nvPicPr>
          <p:cNvPr id="93" name="Imagen 92" descr="In The Shadows">
            <a:extLst>
              <a:ext uri="{FF2B5EF4-FFF2-40B4-BE49-F238E27FC236}">
                <a16:creationId xmlns:a16="http://schemas.microsoft.com/office/drawing/2014/main" id="{572713A8-FA23-4457-8210-F175F3DCF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2313685"/>
            <a:ext cx="1507256" cy="84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Imagen 93" descr="Análisis] Rad Rodgers: Radical Edition - Nintenderos - Nintendo Switch,  Switch Lite">
            <a:extLst>
              <a:ext uri="{FF2B5EF4-FFF2-40B4-BE49-F238E27FC236}">
                <a16:creationId xmlns:a16="http://schemas.microsoft.com/office/drawing/2014/main" id="{3A190EFB-A591-4787-AE1E-D0E25BAF3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13" y="2326773"/>
            <a:ext cx="1507256" cy="84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Imagen 94" descr="Videojuego: Crash Bandicoot N. Sane Trilogy - iCmedianet">
            <a:extLst>
              <a:ext uri="{FF2B5EF4-FFF2-40B4-BE49-F238E27FC236}">
                <a16:creationId xmlns:a16="http://schemas.microsoft.com/office/drawing/2014/main" id="{B296588A-07E9-4196-B77B-ADC992B6B3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10" y="3761653"/>
            <a:ext cx="1506558" cy="84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Imagen 95" descr="Rain World OST on Steam">
            <a:extLst>
              <a:ext uri="{FF2B5EF4-FFF2-40B4-BE49-F238E27FC236}">
                <a16:creationId xmlns:a16="http://schemas.microsoft.com/office/drawing/2014/main" id="{BBDD865F-659E-4941-BF02-808D289FE2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3" y="3730552"/>
            <a:ext cx="1518516" cy="85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28"/>
          <p:cNvSpPr txBox="1">
            <a:spLocks noGrp="1"/>
          </p:cNvSpPr>
          <p:nvPr>
            <p:ph type="title"/>
          </p:nvPr>
        </p:nvSpPr>
        <p:spPr>
          <a:xfrm>
            <a:off x="991650" y="1560625"/>
            <a:ext cx="7160700" cy="841800"/>
          </a:xfrm>
          <a:prstGeom prst="rect">
            <a:avLst/>
          </a:prstGeom>
        </p:spPr>
        <p:txBody>
          <a:bodyPr spcFirstLastPara="1" wrap="square" lIns="91425" tIns="23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4117" name="Google Shape;4117;p28"/>
          <p:cNvSpPr txBox="1">
            <a:spLocks noGrp="1"/>
          </p:cNvSpPr>
          <p:nvPr>
            <p:ph type="subTitle" idx="1"/>
          </p:nvPr>
        </p:nvSpPr>
        <p:spPr>
          <a:xfrm>
            <a:off x="1967100" y="2887133"/>
            <a:ext cx="5209800" cy="1345242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Su principal objetivo es encontrar todos los orbes del juego y llegar a la meta (bola que representa el globo terráqueo y que sostienen en la mano la Virgen, Cristo o emperadores en algunas pinturas o esculturas.).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9"/>
          <p:cNvSpPr txBox="1">
            <a:spLocks noGrp="1"/>
          </p:cNvSpPr>
          <p:nvPr>
            <p:ph type="subTitle" idx="1"/>
          </p:nvPr>
        </p:nvSpPr>
        <p:spPr>
          <a:xfrm>
            <a:off x="720000" y="1674975"/>
            <a:ext cx="3259333" cy="2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•Encontrar todos los orbes del juego.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•Evitar caer en los distintos obstáculos ya que si cae en uno vuelve al inicio.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•Poseer buenas habilidades y estrategias.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•Paciencia y planificación.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•Llegar a la meta.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3" name="Google Shape;4123;p29"/>
          <p:cNvSpPr txBox="1">
            <a:spLocks noGrp="1"/>
          </p:cNvSpPr>
          <p:nvPr>
            <p:ph type="ctrTitle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 ESPECIFICOS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293F39-2E2C-4A7B-8402-9BBD8B9DF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5" r="5828"/>
          <a:stretch/>
        </p:blipFill>
        <p:spPr>
          <a:xfrm>
            <a:off x="4230033" y="1674975"/>
            <a:ext cx="4332560" cy="276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30"/>
          <p:cNvSpPr txBox="1">
            <a:spLocks noGrp="1"/>
          </p:cNvSpPr>
          <p:nvPr>
            <p:ph type="subTitle" idx="3"/>
          </p:nvPr>
        </p:nvSpPr>
        <p:spPr>
          <a:xfrm>
            <a:off x="1134533" y="3390075"/>
            <a:ext cx="321733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400" dirty="0">
                <a:solidFill>
                  <a:schemeClr val="accent2"/>
                </a:solidFill>
              </a:rPr>
              <a:t>El juego va a constar de distintos niveles todos siguiendo un formato similar pero mientras va avanzando o pasando cada nivel así mismo el grado de dificultad y su diseño.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130" name="Google Shape;4130;p30"/>
          <p:cNvSpPr txBox="1">
            <a:spLocks noGrp="1"/>
          </p:cNvSpPr>
          <p:nvPr>
            <p:ph type="subTitle" idx="1"/>
          </p:nvPr>
        </p:nvSpPr>
        <p:spPr>
          <a:xfrm>
            <a:off x="1290750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Escenario</a:t>
            </a:r>
            <a:endParaRPr dirty="0"/>
          </a:p>
        </p:txBody>
      </p:sp>
      <p:sp>
        <p:nvSpPr>
          <p:cNvPr id="4131" name="Google Shape;4131;p30"/>
          <p:cNvSpPr txBox="1">
            <a:spLocks noGrp="1"/>
          </p:cNvSpPr>
          <p:nvPr>
            <p:ph type="subTitle" idx="2"/>
          </p:nvPr>
        </p:nvSpPr>
        <p:spPr>
          <a:xfrm>
            <a:off x="4945625" y="2920350"/>
            <a:ext cx="29076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Contenidos</a:t>
            </a:r>
            <a:endParaRPr dirty="0"/>
          </a:p>
        </p:txBody>
      </p:sp>
      <p:sp>
        <p:nvSpPr>
          <p:cNvPr id="4132" name="Google Shape;4132;p30"/>
          <p:cNvSpPr txBox="1">
            <a:spLocks noGrp="1"/>
          </p:cNvSpPr>
          <p:nvPr>
            <p:ph type="subTitle" idx="4"/>
          </p:nvPr>
        </p:nvSpPr>
        <p:spPr>
          <a:xfrm>
            <a:off x="4792133" y="3390075"/>
            <a:ext cx="3217334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Se presentará un videojuego de tipo acción desarrollado en plataforma 2D, en el que personaje principal deberá encontrar todos los orbes y lograr llegar a la meta en el menor tiempo posible. </a:t>
            </a:r>
            <a:endParaRPr dirty="0"/>
          </a:p>
        </p:txBody>
      </p:sp>
      <p:grpSp>
        <p:nvGrpSpPr>
          <p:cNvPr id="4134" name="Google Shape;4134;p30"/>
          <p:cNvGrpSpPr/>
          <p:nvPr/>
        </p:nvGrpSpPr>
        <p:grpSpPr>
          <a:xfrm>
            <a:off x="6094506" y="2126478"/>
            <a:ext cx="609838" cy="591450"/>
            <a:chOff x="5524650" y="3232150"/>
            <a:chExt cx="359850" cy="349000"/>
          </a:xfrm>
        </p:grpSpPr>
        <p:sp>
          <p:nvSpPr>
            <p:cNvPr id="4135" name="Google Shape;4135;p30"/>
            <p:cNvSpPr/>
            <p:nvPr/>
          </p:nvSpPr>
          <p:spPr>
            <a:xfrm>
              <a:off x="5832525" y="3319600"/>
              <a:ext cx="21725" cy="76225"/>
            </a:xfrm>
            <a:custGeom>
              <a:avLst/>
              <a:gdLst/>
              <a:ahLst/>
              <a:cxnLst/>
              <a:rect l="l" t="t" r="r" b="b"/>
              <a:pathLst>
                <a:path w="869" h="3049" extrusionOk="0">
                  <a:moveTo>
                    <a:pt x="435" y="1"/>
                  </a:moveTo>
                  <a:cubicBezTo>
                    <a:pt x="218" y="1"/>
                    <a:pt x="0" y="148"/>
                    <a:pt x="31" y="443"/>
                  </a:cubicBezTo>
                  <a:lnTo>
                    <a:pt x="31" y="2614"/>
                  </a:lnTo>
                  <a:cubicBezTo>
                    <a:pt x="31" y="2862"/>
                    <a:pt x="218" y="3048"/>
                    <a:pt x="435" y="3048"/>
                  </a:cubicBezTo>
                  <a:lnTo>
                    <a:pt x="435" y="3017"/>
                  </a:lnTo>
                  <a:cubicBezTo>
                    <a:pt x="652" y="3017"/>
                    <a:pt x="838" y="2831"/>
                    <a:pt x="838" y="2614"/>
                  </a:cubicBezTo>
                  <a:lnTo>
                    <a:pt x="838" y="443"/>
                  </a:lnTo>
                  <a:cubicBezTo>
                    <a:pt x="869" y="148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0"/>
            <p:cNvSpPr/>
            <p:nvPr/>
          </p:nvSpPr>
          <p:spPr>
            <a:xfrm>
              <a:off x="5802275" y="3279000"/>
              <a:ext cx="71375" cy="61750"/>
            </a:xfrm>
            <a:custGeom>
              <a:avLst/>
              <a:gdLst/>
              <a:ahLst/>
              <a:cxnLst/>
              <a:rect l="l" t="t" r="r" b="b"/>
              <a:pathLst>
                <a:path w="2855" h="2470" extrusionOk="0">
                  <a:moveTo>
                    <a:pt x="1624" y="0"/>
                  </a:moveTo>
                  <a:cubicBezTo>
                    <a:pt x="1328" y="0"/>
                    <a:pt x="1025" y="112"/>
                    <a:pt x="776" y="360"/>
                  </a:cubicBezTo>
                  <a:cubicBezTo>
                    <a:pt x="1" y="1136"/>
                    <a:pt x="559" y="2470"/>
                    <a:pt x="1645" y="2470"/>
                  </a:cubicBezTo>
                  <a:cubicBezTo>
                    <a:pt x="2327" y="2470"/>
                    <a:pt x="2854" y="1911"/>
                    <a:pt x="2854" y="1260"/>
                  </a:cubicBezTo>
                  <a:cubicBezTo>
                    <a:pt x="2854" y="501"/>
                    <a:pt x="2253" y="0"/>
                    <a:pt x="1624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0"/>
            <p:cNvSpPr/>
            <p:nvPr/>
          </p:nvSpPr>
          <p:spPr>
            <a:xfrm>
              <a:off x="5770475" y="3374850"/>
              <a:ext cx="114025" cy="61300"/>
            </a:xfrm>
            <a:custGeom>
              <a:avLst/>
              <a:gdLst/>
              <a:ahLst/>
              <a:cxnLst/>
              <a:rect l="l" t="t" r="r" b="b"/>
              <a:pathLst>
                <a:path w="4561" h="2452" extrusionOk="0">
                  <a:moveTo>
                    <a:pt x="2917" y="1"/>
                  </a:moveTo>
                  <a:lnTo>
                    <a:pt x="404" y="32"/>
                  </a:lnTo>
                  <a:cubicBezTo>
                    <a:pt x="388" y="29"/>
                    <a:pt x="372" y="28"/>
                    <a:pt x="357" y="28"/>
                  </a:cubicBezTo>
                  <a:cubicBezTo>
                    <a:pt x="161" y="28"/>
                    <a:pt x="1" y="205"/>
                    <a:pt x="1" y="435"/>
                  </a:cubicBezTo>
                  <a:lnTo>
                    <a:pt x="1" y="2048"/>
                  </a:lnTo>
                  <a:cubicBezTo>
                    <a:pt x="1" y="2265"/>
                    <a:pt x="187" y="2451"/>
                    <a:pt x="404" y="2451"/>
                  </a:cubicBezTo>
                  <a:lnTo>
                    <a:pt x="2917" y="2451"/>
                  </a:lnTo>
                  <a:cubicBezTo>
                    <a:pt x="4561" y="2451"/>
                    <a:pt x="4561" y="1"/>
                    <a:pt x="2917" y="1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0"/>
            <p:cNvSpPr/>
            <p:nvPr/>
          </p:nvSpPr>
          <p:spPr>
            <a:xfrm>
              <a:off x="5524650" y="3232150"/>
              <a:ext cx="266750" cy="118775"/>
            </a:xfrm>
            <a:custGeom>
              <a:avLst/>
              <a:gdLst/>
              <a:ahLst/>
              <a:cxnLst/>
              <a:rect l="l" t="t" r="r" b="b"/>
              <a:pathLst>
                <a:path w="10670" h="4751" extrusionOk="0">
                  <a:moveTo>
                    <a:pt x="3109" y="1"/>
                  </a:moveTo>
                  <a:cubicBezTo>
                    <a:pt x="1397" y="1"/>
                    <a:pt x="1" y="1416"/>
                    <a:pt x="1" y="3134"/>
                  </a:cubicBezTo>
                  <a:lnTo>
                    <a:pt x="1" y="4344"/>
                  </a:lnTo>
                  <a:cubicBezTo>
                    <a:pt x="1" y="4574"/>
                    <a:pt x="161" y="4750"/>
                    <a:pt x="381" y="4750"/>
                  </a:cubicBezTo>
                  <a:cubicBezTo>
                    <a:pt x="399" y="4750"/>
                    <a:pt x="417" y="4749"/>
                    <a:pt x="435" y="4747"/>
                  </a:cubicBezTo>
                  <a:lnTo>
                    <a:pt x="10237" y="4747"/>
                  </a:lnTo>
                  <a:cubicBezTo>
                    <a:pt x="10253" y="4749"/>
                    <a:pt x="10269" y="4750"/>
                    <a:pt x="10285" y="4750"/>
                  </a:cubicBezTo>
                  <a:cubicBezTo>
                    <a:pt x="10485" y="4750"/>
                    <a:pt x="10669" y="4574"/>
                    <a:pt x="10640" y="4344"/>
                  </a:cubicBezTo>
                  <a:lnTo>
                    <a:pt x="10640" y="3134"/>
                  </a:lnTo>
                  <a:cubicBezTo>
                    <a:pt x="10640" y="1397"/>
                    <a:pt x="9245" y="1"/>
                    <a:pt x="7507" y="1"/>
                  </a:cubicBezTo>
                  <a:lnTo>
                    <a:pt x="3165" y="1"/>
                  </a:lnTo>
                  <a:cubicBezTo>
                    <a:pt x="3146" y="1"/>
                    <a:pt x="3128" y="1"/>
                    <a:pt x="3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0"/>
            <p:cNvSpPr/>
            <p:nvPr/>
          </p:nvSpPr>
          <p:spPr>
            <a:xfrm>
              <a:off x="5658050" y="3232175"/>
              <a:ext cx="133350" cy="118750"/>
            </a:xfrm>
            <a:custGeom>
              <a:avLst/>
              <a:gdLst/>
              <a:ahLst/>
              <a:cxnLst/>
              <a:rect l="l" t="t" r="r" b="b"/>
              <a:pathLst>
                <a:path w="5334" h="4750" extrusionOk="0">
                  <a:moveTo>
                    <a:pt x="0" y="0"/>
                  </a:moveTo>
                  <a:lnTo>
                    <a:pt x="0" y="4746"/>
                  </a:lnTo>
                  <a:lnTo>
                    <a:pt x="4901" y="4746"/>
                  </a:lnTo>
                  <a:cubicBezTo>
                    <a:pt x="4917" y="4748"/>
                    <a:pt x="4933" y="4749"/>
                    <a:pt x="4949" y="4749"/>
                  </a:cubicBezTo>
                  <a:cubicBezTo>
                    <a:pt x="5149" y="4749"/>
                    <a:pt x="5333" y="4573"/>
                    <a:pt x="5304" y="4343"/>
                  </a:cubicBezTo>
                  <a:lnTo>
                    <a:pt x="5304" y="3133"/>
                  </a:lnTo>
                  <a:cubicBezTo>
                    <a:pt x="5304" y="1396"/>
                    <a:pt x="3909" y="0"/>
                    <a:pt x="217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0"/>
            <p:cNvSpPr/>
            <p:nvPr/>
          </p:nvSpPr>
          <p:spPr>
            <a:xfrm>
              <a:off x="5565750" y="3272500"/>
              <a:ext cx="184600" cy="78350"/>
            </a:xfrm>
            <a:custGeom>
              <a:avLst/>
              <a:gdLst/>
              <a:ahLst/>
              <a:cxnLst/>
              <a:rect l="l" t="t" r="r" b="b"/>
              <a:pathLst>
                <a:path w="7384" h="3134" extrusionOk="0">
                  <a:moveTo>
                    <a:pt x="1521" y="0"/>
                  </a:moveTo>
                  <a:cubicBezTo>
                    <a:pt x="683" y="0"/>
                    <a:pt x="1" y="683"/>
                    <a:pt x="1" y="1520"/>
                  </a:cubicBezTo>
                  <a:lnTo>
                    <a:pt x="1" y="3133"/>
                  </a:lnTo>
                  <a:lnTo>
                    <a:pt x="7383" y="3133"/>
                  </a:lnTo>
                  <a:lnTo>
                    <a:pt x="7383" y="1520"/>
                  </a:lnTo>
                  <a:cubicBezTo>
                    <a:pt x="7383" y="683"/>
                    <a:pt x="6701" y="0"/>
                    <a:pt x="586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0"/>
            <p:cNvSpPr/>
            <p:nvPr/>
          </p:nvSpPr>
          <p:spPr>
            <a:xfrm>
              <a:off x="5657275" y="3272500"/>
              <a:ext cx="92300" cy="78350"/>
            </a:xfrm>
            <a:custGeom>
              <a:avLst/>
              <a:gdLst/>
              <a:ahLst/>
              <a:cxnLst/>
              <a:rect l="l" t="t" r="r" b="b"/>
              <a:pathLst>
                <a:path w="3692" h="3134" extrusionOk="0">
                  <a:moveTo>
                    <a:pt x="0" y="0"/>
                  </a:moveTo>
                  <a:lnTo>
                    <a:pt x="0" y="3133"/>
                  </a:lnTo>
                  <a:lnTo>
                    <a:pt x="3691" y="3133"/>
                  </a:lnTo>
                  <a:lnTo>
                    <a:pt x="3691" y="1520"/>
                  </a:lnTo>
                  <a:cubicBezTo>
                    <a:pt x="3691" y="683"/>
                    <a:pt x="3009" y="0"/>
                    <a:pt x="2202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0"/>
            <p:cNvSpPr/>
            <p:nvPr/>
          </p:nvSpPr>
          <p:spPr>
            <a:xfrm>
              <a:off x="5524650" y="3460150"/>
              <a:ext cx="266025" cy="120225"/>
            </a:xfrm>
            <a:custGeom>
              <a:avLst/>
              <a:gdLst/>
              <a:ahLst/>
              <a:cxnLst/>
              <a:rect l="l" t="t" r="r" b="b"/>
              <a:pathLst>
                <a:path w="10641" h="4809" extrusionOk="0">
                  <a:moveTo>
                    <a:pt x="435" y="1"/>
                  </a:moveTo>
                  <a:cubicBezTo>
                    <a:pt x="187" y="1"/>
                    <a:pt x="1" y="187"/>
                    <a:pt x="1" y="404"/>
                  </a:cubicBezTo>
                  <a:lnTo>
                    <a:pt x="1" y="4405"/>
                  </a:lnTo>
                  <a:cubicBezTo>
                    <a:pt x="1" y="4654"/>
                    <a:pt x="187" y="4809"/>
                    <a:pt x="435" y="4809"/>
                  </a:cubicBezTo>
                  <a:lnTo>
                    <a:pt x="10237" y="4809"/>
                  </a:lnTo>
                  <a:cubicBezTo>
                    <a:pt x="10454" y="4809"/>
                    <a:pt x="10640" y="4654"/>
                    <a:pt x="10640" y="4405"/>
                  </a:cubicBezTo>
                  <a:lnTo>
                    <a:pt x="10640" y="404"/>
                  </a:lnTo>
                  <a:cubicBezTo>
                    <a:pt x="10640" y="187"/>
                    <a:pt x="10454" y="1"/>
                    <a:pt x="10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0"/>
            <p:cNvSpPr/>
            <p:nvPr/>
          </p:nvSpPr>
          <p:spPr>
            <a:xfrm>
              <a:off x="5658050" y="3460150"/>
              <a:ext cx="132625" cy="121000"/>
            </a:xfrm>
            <a:custGeom>
              <a:avLst/>
              <a:gdLst/>
              <a:ahLst/>
              <a:cxnLst/>
              <a:rect l="l" t="t" r="r" b="b"/>
              <a:pathLst>
                <a:path w="5305" h="4840" extrusionOk="0">
                  <a:moveTo>
                    <a:pt x="0" y="1"/>
                  </a:moveTo>
                  <a:lnTo>
                    <a:pt x="0" y="4840"/>
                  </a:lnTo>
                  <a:lnTo>
                    <a:pt x="4901" y="4840"/>
                  </a:lnTo>
                  <a:cubicBezTo>
                    <a:pt x="5118" y="4840"/>
                    <a:pt x="5304" y="4654"/>
                    <a:pt x="5304" y="4436"/>
                  </a:cubicBezTo>
                  <a:lnTo>
                    <a:pt x="5304" y="404"/>
                  </a:lnTo>
                  <a:cubicBezTo>
                    <a:pt x="5304" y="187"/>
                    <a:pt x="5118" y="1"/>
                    <a:pt x="490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0"/>
            <p:cNvSpPr/>
            <p:nvPr/>
          </p:nvSpPr>
          <p:spPr>
            <a:xfrm>
              <a:off x="5592900" y="3494275"/>
              <a:ext cx="129525" cy="61300"/>
            </a:xfrm>
            <a:custGeom>
              <a:avLst/>
              <a:gdLst/>
              <a:ahLst/>
              <a:cxnLst/>
              <a:rect l="l" t="t" r="r" b="b"/>
              <a:pathLst>
                <a:path w="5181" h="2452" extrusionOk="0">
                  <a:moveTo>
                    <a:pt x="435" y="1"/>
                  </a:moveTo>
                  <a:cubicBezTo>
                    <a:pt x="187" y="1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87" y="2451"/>
                    <a:pt x="435" y="2451"/>
                  </a:cubicBezTo>
                  <a:lnTo>
                    <a:pt x="4777" y="2451"/>
                  </a:lnTo>
                  <a:cubicBezTo>
                    <a:pt x="4995" y="2451"/>
                    <a:pt x="5181" y="2265"/>
                    <a:pt x="5181" y="2048"/>
                  </a:cubicBezTo>
                  <a:lnTo>
                    <a:pt x="5181" y="404"/>
                  </a:lnTo>
                  <a:cubicBezTo>
                    <a:pt x="5181" y="187"/>
                    <a:pt x="4995" y="1"/>
                    <a:pt x="4777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0"/>
            <p:cNvSpPr/>
            <p:nvPr/>
          </p:nvSpPr>
          <p:spPr>
            <a:xfrm>
              <a:off x="5658050" y="3494275"/>
              <a:ext cx="64375" cy="61300"/>
            </a:xfrm>
            <a:custGeom>
              <a:avLst/>
              <a:gdLst/>
              <a:ahLst/>
              <a:cxnLst/>
              <a:rect l="l" t="t" r="r" b="b"/>
              <a:pathLst>
                <a:path w="2575" h="2452" extrusionOk="0">
                  <a:moveTo>
                    <a:pt x="0" y="1"/>
                  </a:moveTo>
                  <a:lnTo>
                    <a:pt x="0" y="2451"/>
                  </a:lnTo>
                  <a:lnTo>
                    <a:pt x="2171" y="2451"/>
                  </a:lnTo>
                  <a:cubicBezTo>
                    <a:pt x="2389" y="2451"/>
                    <a:pt x="2575" y="2265"/>
                    <a:pt x="2575" y="2048"/>
                  </a:cubicBezTo>
                  <a:lnTo>
                    <a:pt x="2575" y="404"/>
                  </a:lnTo>
                  <a:cubicBezTo>
                    <a:pt x="2575" y="187"/>
                    <a:pt x="2389" y="1"/>
                    <a:pt x="217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0"/>
            <p:cNvSpPr/>
            <p:nvPr/>
          </p:nvSpPr>
          <p:spPr>
            <a:xfrm>
              <a:off x="5613825" y="3514450"/>
              <a:ext cx="88450" cy="20950"/>
            </a:xfrm>
            <a:custGeom>
              <a:avLst/>
              <a:gdLst/>
              <a:ahLst/>
              <a:cxnLst/>
              <a:rect l="l" t="t" r="r" b="b"/>
              <a:pathLst>
                <a:path w="3538" h="838" extrusionOk="0">
                  <a:moveTo>
                    <a:pt x="1" y="0"/>
                  </a:moveTo>
                  <a:lnTo>
                    <a:pt x="1" y="838"/>
                  </a:lnTo>
                  <a:lnTo>
                    <a:pt x="3537" y="83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0"/>
            <p:cNvSpPr/>
            <p:nvPr/>
          </p:nvSpPr>
          <p:spPr>
            <a:xfrm>
              <a:off x="5535525" y="3350825"/>
              <a:ext cx="245075" cy="109350"/>
            </a:xfrm>
            <a:custGeom>
              <a:avLst/>
              <a:gdLst/>
              <a:ahLst/>
              <a:cxnLst/>
              <a:rect l="l" t="t" r="r" b="b"/>
              <a:pathLst>
                <a:path w="9803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9802" y="4374"/>
                  </a:lnTo>
                  <a:lnTo>
                    <a:pt x="9802" y="0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0"/>
            <p:cNvSpPr/>
            <p:nvPr/>
          </p:nvSpPr>
          <p:spPr>
            <a:xfrm>
              <a:off x="5658050" y="3350825"/>
              <a:ext cx="122550" cy="109350"/>
            </a:xfrm>
            <a:custGeom>
              <a:avLst/>
              <a:gdLst/>
              <a:ahLst/>
              <a:cxnLst/>
              <a:rect l="l" t="t" r="r" b="b"/>
              <a:pathLst>
                <a:path w="4902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901" y="4374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0"/>
            <p:cNvSpPr/>
            <p:nvPr/>
          </p:nvSpPr>
          <p:spPr>
            <a:xfrm>
              <a:off x="5524650" y="3340725"/>
              <a:ext cx="266025" cy="129525"/>
            </a:xfrm>
            <a:custGeom>
              <a:avLst/>
              <a:gdLst/>
              <a:ahLst/>
              <a:cxnLst/>
              <a:rect l="l" t="t" r="r" b="b"/>
              <a:pathLst>
                <a:path w="10641" h="5181" extrusionOk="0">
                  <a:moveTo>
                    <a:pt x="3289" y="838"/>
                  </a:moveTo>
                  <a:lnTo>
                    <a:pt x="3289" y="4374"/>
                  </a:lnTo>
                  <a:lnTo>
                    <a:pt x="838" y="4374"/>
                  </a:lnTo>
                  <a:lnTo>
                    <a:pt x="838" y="838"/>
                  </a:lnTo>
                  <a:close/>
                  <a:moveTo>
                    <a:pt x="6546" y="838"/>
                  </a:moveTo>
                  <a:lnTo>
                    <a:pt x="6546" y="4374"/>
                  </a:lnTo>
                  <a:lnTo>
                    <a:pt x="4095" y="4374"/>
                  </a:lnTo>
                  <a:lnTo>
                    <a:pt x="4095" y="838"/>
                  </a:lnTo>
                  <a:close/>
                  <a:moveTo>
                    <a:pt x="9834" y="838"/>
                  </a:moveTo>
                  <a:lnTo>
                    <a:pt x="9834" y="4374"/>
                  </a:lnTo>
                  <a:lnTo>
                    <a:pt x="7383" y="4374"/>
                  </a:lnTo>
                  <a:lnTo>
                    <a:pt x="7383" y="838"/>
                  </a:lnTo>
                  <a:close/>
                  <a:moveTo>
                    <a:pt x="1" y="1"/>
                  </a:moveTo>
                  <a:lnTo>
                    <a:pt x="1" y="5181"/>
                  </a:lnTo>
                  <a:lnTo>
                    <a:pt x="10640" y="5181"/>
                  </a:lnTo>
                  <a:lnTo>
                    <a:pt x="10640" y="1"/>
                  </a:ln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0"/>
            <p:cNvSpPr/>
            <p:nvPr/>
          </p:nvSpPr>
          <p:spPr>
            <a:xfrm>
              <a:off x="5658050" y="3340725"/>
              <a:ext cx="132625" cy="129525"/>
            </a:xfrm>
            <a:custGeom>
              <a:avLst/>
              <a:gdLst/>
              <a:ahLst/>
              <a:cxnLst/>
              <a:rect l="l" t="t" r="r" b="b"/>
              <a:pathLst>
                <a:path w="5305" h="5181" extrusionOk="0">
                  <a:moveTo>
                    <a:pt x="4498" y="838"/>
                  </a:moveTo>
                  <a:lnTo>
                    <a:pt x="4498" y="4374"/>
                  </a:lnTo>
                  <a:lnTo>
                    <a:pt x="2047" y="4374"/>
                  </a:lnTo>
                  <a:lnTo>
                    <a:pt x="2047" y="838"/>
                  </a:lnTo>
                  <a:close/>
                  <a:moveTo>
                    <a:pt x="0" y="1"/>
                  </a:moveTo>
                  <a:lnTo>
                    <a:pt x="0" y="838"/>
                  </a:lnTo>
                  <a:lnTo>
                    <a:pt x="1210" y="838"/>
                  </a:lnTo>
                  <a:lnTo>
                    <a:pt x="1210" y="4374"/>
                  </a:lnTo>
                  <a:lnTo>
                    <a:pt x="0" y="4374"/>
                  </a:lnTo>
                  <a:lnTo>
                    <a:pt x="0" y="5181"/>
                  </a:lnTo>
                  <a:lnTo>
                    <a:pt x="5304" y="5181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0"/>
            <p:cNvSpPr/>
            <p:nvPr/>
          </p:nvSpPr>
          <p:spPr>
            <a:xfrm>
              <a:off x="5647950" y="3375050"/>
              <a:ext cx="20200" cy="61100"/>
            </a:xfrm>
            <a:custGeom>
              <a:avLst/>
              <a:gdLst/>
              <a:ahLst/>
              <a:cxnLst/>
              <a:rect l="l" t="t" r="r" b="b"/>
              <a:pathLst>
                <a:path w="808" h="2444" extrusionOk="0">
                  <a:moveTo>
                    <a:pt x="404" y="0"/>
                  </a:moveTo>
                  <a:cubicBezTo>
                    <a:pt x="202" y="0"/>
                    <a:pt x="1" y="132"/>
                    <a:pt x="1" y="396"/>
                  </a:cubicBezTo>
                  <a:lnTo>
                    <a:pt x="1" y="2071"/>
                  </a:lnTo>
                  <a:cubicBezTo>
                    <a:pt x="1" y="2288"/>
                    <a:pt x="187" y="2443"/>
                    <a:pt x="404" y="2443"/>
                  </a:cubicBezTo>
                  <a:lnTo>
                    <a:pt x="404" y="2412"/>
                  </a:lnTo>
                  <a:cubicBezTo>
                    <a:pt x="621" y="2412"/>
                    <a:pt x="807" y="2257"/>
                    <a:pt x="807" y="2040"/>
                  </a:cubicBezTo>
                  <a:lnTo>
                    <a:pt x="807" y="396"/>
                  </a:lnTo>
                  <a:cubicBezTo>
                    <a:pt x="807" y="132"/>
                    <a:pt x="606" y="0"/>
                    <a:pt x="404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0"/>
            <p:cNvSpPr/>
            <p:nvPr/>
          </p:nvSpPr>
          <p:spPr>
            <a:xfrm>
              <a:off x="5729375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32" y="2265"/>
                    <a:pt x="187" y="2420"/>
                    <a:pt x="435" y="2420"/>
                  </a:cubicBezTo>
                  <a:lnTo>
                    <a:pt x="435" y="2389"/>
                  </a:lnTo>
                  <a:cubicBezTo>
                    <a:pt x="652" y="2389"/>
                    <a:pt x="838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0"/>
            <p:cNvSpPr/>
            <p:nvPr/>
          </p:nvSpPr>
          <p:spPr>
            <a:xfrm>
              <a:off x="5565750" y="3375625"/>
              <a:ext cx="20975" cy="60525"/>
            </a:xfrm>
            <a:custGeom>
              <a:avLst/>
              <a:gdLst/>
              <a:ahLst/>
              <a:cxnLst/>
              <a:rect l="l" t="t" r="r" b="b"/>
              <a:pathLst>
                <a:path w="839" h="2421" extrusionOk="0">
                  <a:moveTo>
                    <a:pt x="420" y="1"/>
                  </a:moveTo>
                  <a:cubicBezTo>
                    <a:pt x="226" y="1"/>
                    <a:pt x="32" y="125"/>
                    <a:pt x="1" y="373"/>
                  </a:cubicBezTo>
                  <a:lnTo>
                    <a:pt x="1" y="2048"/>
                  </a:lnTo>
                  <a:cubicBezTo>
                    <a:pt x="1" y="2265"/>
                    <a:pt x="187" y="2420"/>
                    <a:pt x="404" y="2420"/>
                  </a:cubicBezTo>
                  <a:lnTo>
                    <a:pt x="404" y="2389"/>
                  </a:lnTo>
                  <a:cubicBezTo>
                    <a:pt x="621" y="2389"/>
                    <a:pt x="807" y="2234"/>
                    <a:pt x="838" y="2017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20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0"/>
            <p:cNvSpPr/>
            <p:nvPr/>
          </p:nvSpPr>
          <p:spPr>
            <a:xfrm>
              <a:off x="5615875" y="3301875"/>
              <a:ext cx="83600" cy="20350"/>
            </a:xfrm>
            <a:custGeom>
              <a:avLst/>
              <a:gdLst/>
              <a:ahLst/>
              <a:cxnLst/>
              <a:rect l="l" t="t" r="r" b="b"/>
              <a:pathLst>
                <a:path w="3344" h="814" extrusionOk="0">
                  <a:moveTo>
                    <a:pt x="543" y="1"/>
                  </a:moveTo>
                  <a:cubicBezTo>
                    <a:pt x="0" y="1"/>
                    <a:pt x="0" y="813"/>
                    <a:pt x="543" y="813"/>
                  </a:cubicBezTo>
                  <a:cubicBezTo>
                    <a:pt x="562" y="813"/>
                    <a:pt x="581" y="812"/>
                    <a:pt x="601" y="810"/>
                  </a:cubicBezTo>
                  <a:lnTo>
                    <a:pt x="2773" y="810"/>
                  </a:lnTo>
                  <a:cubicBezTo>
                    <a:pt x="2792" y="812"/>
                    <a:pt x="2810" y="813"/>
                    <a:pt x="2828" y="813"/>
                  </a:cubicBezTo>
                  <a:cubicBezTo>
                    <a:pt x="3344" y="813"/>
                    <a:pt x="3344" y="1"/>
                    <a:pt x="2828" y="1"/>
                  </a:cubicBezTo>
                  <a:cubicBezTo>
                    <a:pt x="2810" y="1"/>
                    <a:pt x="2792" y="2"/>
                    <a:pt x="2773" y="4"/>
                  </a:cubicBezTo>
                  <a:lnTo>
                    <a:pt x="601" y="4"/>
                  </a:lnTo>
                  <a:cubicBezTo>
                    <a:pt x="581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0"/>
            <p:cNvSpPr/>
            <p:nvPr/>
          </p:nvSpPr>
          <p:spPr>
            <a:xfrm>
              <a:off x="5658050" y="3374850"/>
              <a:ext cx="10100" cy="61300"/>
            </a:xfrm>
            <a:custGeom>
              <a:avLst/>
              <a:gdLst/>
              <a:ahLst/>
              <a:cxnLst/>
              <a:rect l="l" t="t" r="r" b="b"/>
              <a:pathLst>
                <a:path w="404" h="2452" extrusionOk="0">
                  <a:moveTo>
                    <a:pt x="0" y="1"/>
                  </a:moveTo>
                  <a:lnTo>
                    <a:pt x="0" y="2451"/>
                  </a:lnTo>
                  <a:cubicBezTo>
                    <a:pt x="217" y="2451"/>
                    <a:pt x="403" y="2265"/>
                    <a:pt x="403" y="2048"/>
                  </a:cubicBezTo>
                  <a:lnTo>
                    <a:pt x="403" y="404"/>
                  </a:lnTo>
                  <a:cubicBezTo>
                    <a:pt x="403" y="187"/>
                    <a:pt x="248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0"/>
            <p:cNvSpPr/>
            <p:nvPr/>
          </p:nvSpPr>
          <p:spPr>
            <a:xfrm>
              <a:off x="5658050" y="3301875"/>
              <a:ext cx="41425" cy="20350"/>
            </a:xfrm>
            <a:custGeom>
              <a:avLst/>
              <a:gdLst/>
              <a:ahLst/>
              <a:cxnLst/>
              <a:rect l="l" t="t" r="r" b="b"/>
              <a:pathLst>
                <a:path w="1657" h="814" extrusionOk="0">
                  <a:moveTo>
                    <a:pt x="1141" y="1"/>
                  </a:moveTo>
                  <a:cubicBezTo>
                    <a:pt x="1123" y="1"/>
                    <a:pt x="1105" y="2"/>
                    <a:pt x="1086" y="4"/>
                  </a:cubicBezTo>
                  <a:lnTo>
                    <a:pt x="0" y="4"/>
                  </a:lnTo>
                  <a:lnTo>
                    <a:pt x="0" y="810"/>
                  </a:lnTo>
                  <a:lnTo>
                    <a:pt x="1086" y="810"/>
                  </a:lnTo>
                  <a:cubicBezTo>
                    <a:pt x="1105" y="812"/>
                    <a:pt x="1123" y="813"/>
                    <a:pt x="1141" y="813"/>
                  </a:cubicBezTo>
                  <a:cubicBezTo>
                    <a:pt x="1657" y="813"/>
                    <a:pt x="1657" y="1"/>
                    <a:pt x="114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0"/>
            <p:cNvSpPr/>
            <p:nvPr/>
          </p:nvSpPr>
          <p:spPr>
            <a:xfrm>
              <a:off x="5658050" y="3514450"/>
              <a:ext cx="44225" cy="20950"/>
            </a:xfrm>
            <a:custGeom>
              <a:avLst/>
              <a:gdLst/>
              <a:ahLst/>
              <a:cxnLst/>
              <a:rect l="l" t="t" r="r" b="b"/>
              <a:pathLst>
                <a:path w="1769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768" y="83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30"/>
          <p:cNvGrpSpPr/>
          <p:nvPr/>
        </p:nvGrpSpPr>
        <p:grpSpPr>
          <a:xfrm>
            <a:off x="2494836" y="2126478"/>
            <a:ext cx="499428" cy="591450"/>
            <a:chOff x="4798025" y="3232150"/>
            <a:chExt cx="294700" cy="349000"/>
          </a:xfrm>
        </p:grpSpPr>
        <p:sp>
          <p:nvSpPr>
            <p:cNvPr id="4159" name="Google Shape;4159;p30"/>
            <p:cNvSpPr/>
            <p:nvPr/>
          </p:nvSpPr>
          <p:spPr>
            <a:xfrm>
              <a:off x="4798025" y="3288000"/>
              <a:ext cx="294700" cy="170625"/>
            </a:xfrm>
            <a:custGeom>
              <a:avLst/>
              <a:gdLst/>
              <a:ahLst/>
              <a:cxnLst/>
              <a:rect l="l" t="t" r="r" b="b"/>
              <a:pathLst>
                <a:path w="11788" h="6825" extrusionOk="0">
                  <a:moveTo>
                    <a:pt x="466" y="0"/>
                  </a:moveTo>
                  <a:cubicBezTo>
                    <a:pt x="342" y="0"/>
                    <a:pt x="218" y="31"/>
                    <a:pt x="125" y="94"/>
                  </a:cubicBezTo>
                  <a:cubicBezTo>
                    <a:pt x="63" y="187"/>
                    <a:pt x="1" y="311"/>
                    <a:pt x="32" y="435"/>
                  </a:cubicBezTo>
                  <a:lnTo>
                    <a:pt x="590" y="6421"/>
                  </a:lnTo>
                  <a:cubicBezTo>
                    <a:pt x="561" y="6623"/>
                    <a:pt x="719" y="6797"/>
                    <a:pt x="939" y="6797"/>
                  </a:cubicBezTo>
                  <a:cubicBezTo>
                    <a:pt x="957" y="6797"/>
                    <a:pt x="975" y="6796"/>
                    <a:pt x="993" y="6794"/>
                  </a:cubicBezTo>
                  <a:lnTo>
                    <a:pt x="10795" y="6794"/>
                  </a:lnTo>
                  <a:lnTo>
                    <a:pt x="10795" y="6825"/>
                  </a:lnTo>
                  <a:cubicBezTo>
                    <a:pt x="11044" y="6825"/>
                    <a:pt x="11230" y="6670"/>
                    <a:pt x="11230" y="6452"/>
                  </a:cubicBezTo>
                  <a:lnTo>
                    <a:pt x="11757" y="435"/>
                  </a:lnTo>
                  <a:cubicBezTo>
                    <a:pt x="11788" y="342"/>
                    <a:pt x="11726" y="218"/>
                    <a:pt x="11664" y="125"/>
                  </a:cubicBezTo>
                  <a:cubicBezTo>
                    <a:pt x="11571" y="63"/>
                    <a:pt x="11478" y="0"/>
                    <a:pt x="11354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0"/>
            <p:cNvSpPr/>
            <p:nvPr/>
          </p:nvSpPr>
          <p:spPr>
            <a:xfrm>
              <a:off x="4945375" y="3288000"/>
              <a:ext cx="146575" cy="169950"/>
            </a:xfrm>
            <a:custGeom>
              <a:avLst/>
              <a:gdLst/>
              <a:ahLst/>
              <a:cxnLst/>
              <a:rect l="l" t="t" r="r" b="b"/>
              <a:pathLst>
                <a:path w="5863" h="6798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4917" y="6796"/>
                    <a:pt x="4933" y="6797"/>
                    <a:pt x="4949" y="6797"/>
                  </a:cubicBezTo>
                  <a:cubicBezTo>
                    <a:pt x="5145" y="6797"/>
                    <a:pt x="5305" y="6623"/>
                    <a:pt x="5305" y="6421"/>
                  </a:cubicBezTo>
                  <a:lnTo>
                    <a:pt x="5863" y="435"/>
                  </a:lnTo>
                  <a:cubicBezTo>
                    <a:pt x="5863" y="311"/>
                    <a:pt x="5832" y="187"/>
                    <a:pt x="5739" y="94"/>
                  </a:cubicBezTo>
                  <a:lnTo>
                    <a:pt x="5739" y="125"/>
                  </a:lnTo>
                  <a:cubicBezTo>
                    <a:pt x="5677" y="31"/>
                    <a:pt x="5553" y="0"/>
                    <a:pt x="5460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0"/>
            <p:cNvSpPr/>
            <p:nvPr/>
          </p:nvSpPr>
          <p:spPr>
            <a:xfrm>
              <a:off x="4811975" y="3288000"/>
              <a:ext cx="266025" cy="169850"/>
            </a:xfrm>
            <a:custGeom>
              <a:avLst/>
              <a:gdLst/>
              <a:ahLst/>
              <a:cxnLst/>
              <a:rect l="l" t="t" r="r" b="b"/>
              <a:pathLst>
                <a:path w="10641" h="6794" extrusionOk="0">
                  <a:moveTo>
                    <a:pt x="1490" y="0"/>
                  </a:moveTo>
                  <a:cubicBezTo>
                    <a:pt x="1304" y="0"/>
                    <a:pt x="1149" y="125"/>
                    <a:pt x="1118" y="311"/>
                  </a:cubicBezTo>
                  <a:lnTo>
                    <a:pt x="32" y="6328"/>
                  </a:lnTo>
                  <a:cubicBezTo>
                    <a:pt x="1" y="6452"/>
                    <a:pt x="32" y="6577"/>
                    <a:pt x="125" y="6670"/>
                  </a:cubicBezTo>
                  <a:cubicBezTo>
                    <a:pt x="187" y="6732"/>
                    <a:pt x="311" y="6794"/>
                    <a:pt x="435" y="6794"/>
                  </a:cubicBezTo>
                  <a:lnTo>
                    <a:pt x="10237" y="6794"/>
                  </a:lnTo>
                  <a:cubicBezTo>
                    <a:pt x="10455" y="6794"/>
                    <a:pt x="10641" y="6577"/>
                    <a:pt x="10610" y="6328"/>
                  </a:cubicBezTo>
                  <a:lnTo>
                    <a:pt x="9524" y="311"/>
                  </a:lnTo>
                  <a:cubicBezTo>
                    <a:pt x="9493" y="125"/>
                    <a:pt x="9338" y="0"/>
                    <a:pt x="9121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0"/>
            <p:cNvSpPr/>
            <p:nvPr/>
          </p:nvSpPr>
          <p:spPr>
            <a:xfrm>
              <a:off x="4945375" y="3288000"/>
              <a:ext cx="133400" cy="169850"/>
            </a:xfrm>
            <a:custGeom>
              <a:avLst/>
              <a:gdLst/>
              <a:ahLst/>
              <a:cxnLst/>
              <a:rect l="l" t="t" r="r" b="b"/>
              <a:pathLst>
                <a:path w="5336" h="6794" extrusionOk="0">
                  <a:moveTo>
                    <a:pt x="0" y="0"/>
                  </a:moveTo>
                  <a:lnTo>
                    <a:pt x="0" y="6794"/>
                  </a:lnTo>
                  <a:lnTo>
                    <a:pt x="4901" y="6794"/>
                  </a:lnTo>
                  <a:cubicBezTo>
                    <a:pt x="5150" y="6794"/>
                    <a:pt x="5336" y="6577"/>
                    <a:pt x="5274" y="6328"/>
                  </a:cubicBezTo>
                  <a:lnTo>
                    <a:pt x="5305" y="6328"/>
                  </a:lnTo>
                  <a:lnTo>
                    <a:pt x="4219" y="311"/>
                  </a:lnTo>
                  <a:cubicBezTo>
                    <a:pt x="4188" y="125"/>
                    <a:pt x="4033" y="0"/>
                    <a:pt x="3816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0"/>
            <p:cNvSpPr/>
            <p:nvPr/>
          </p:nvSpPr>
          <p:spPr>
            <a:xfrm>
              <a:off x="4836800" y="3318250"/>
              <a:ext cx="217175" cy="109350"/>
            </a:xfrm>
            <a:custGeom>
              <a:avLst/>
              <a:gdLst/>
              <a:ahLst/>
              <a:cxnLst/>
              <a:rect l="l" t="t" r="r" b="b"/>
              <a:pathLst>
                <a:path w="8687" h="4374" extrusionOk="0">
                  <a:moveTo>
                    <a:pt x="776" y="0"/>
                  </a:moveTo>
                  <a:lnTo>
                    <a:pt x="1" y="4374"/>
                  </a:lnTo>
                  <a:lnTo>
                    <a:pt x="8686" y="4374"/>
                  </a:lnTo>
                  <a:lnTo>
                    <a:pt x="7880" y="0"/>
                  </a:lnTo>
                  <a:close/>
                </a:path>
              </a:pathLst>
            </a:custGeom>
            <a:solidFill>
              <a:srgbClr val="00A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0"/>
            <p:cNvSpPr/>
            <p:nvPr/>
          </p:nvSpPr>
          <p:spPr>
            <a:xfrm>
              <a:off x="4945375" y="3318250"/>
              <a:ext cx="108600" cy="109350"/>
            </a:xfrm>
            <a:custGeom>
              <a:avLst/>
              <a:gdLst/>
              <a:ahLst/>
              <a:cxnLst/>
              <a:rect l="l" t="t" r="r" b="b"/>
              <a:pathLst>
                <a:path w="4344" h="4374" extrusionOk="0">
                  <a:moveTo>
                    <a:pt x="0" y="0"/>
                  </a:moveTo>
                  <a:lnTo>
                    <a:pt x="0" y="4374"/>
                  </a:lnTo>
                  <a:lnTo>
                    <a:pt x="4343" y="4374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0"/>
            <p:cNvSpPr/>
            <p:nvPr/>
          </p:nvSpPr>
          <p:spPr>
            <a:xfrm>
              <a:off x="4798800" y="3232150"/>
              <a:ext cx="293150" cy="65950"/>
            </a:xfrm>
            <a:custGeom>
              <a:avLst/>
              <a:gdLst/>
              <a:ahLst/>
              <a:cxnLst/>
              <a:rect l="l" t="t" r="r" b="b"/>
              <a:pathLst>
                <a:path w="11726" h="2638" extrusionOk="0">
                  <a:moveTo>
                    <a:pt x="1435" y="0"/>
                  </a:moveTo>
                  <a:cubicBezTo>
                    <a:pt x="624" y="0"/>
                    <a:pt x="1" y="671"/>
                    <a:pt x="1" y="1490"/>
                  </a:cubicBezTo>
                  <a:lnTo>
                    <a:pt x="1" y="2638"/>
                  </a:lnTo>
                  <a:lnTo>
                    <a:pt x="11726" y="2638"/>
                  </a:lnTo>
                  <a:lnTo>
                    <a:pt x="11726" y="1490"/>
                  </a:lnTo>
                  <a:cubicBezTo>
                    <a:pt x="11726" y="652"/>
                    <a:pt x="11044" y="1"/>
                    <a:pt x="10206" y="1"/>
                  </a:cubicBezTo>
                  <a:lnTo>
                    <a:pt x="1490" y="1"/>
                  </a:lnTo>
                  <a:cubicBezTo>
                    <a:pt x="1471" y="0"/>
                    <a:pt x="1453" y="0"/>
                    <a:pt x="1435" y="0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0"/>
            <p:cNvSpPr/>
            <p:nvPr/>
          </p:nvSpPr>
          <p:spPr>
            <a:xfrm>
              <a:off x="4877125" y="3406650"/>
              <a:ext cx="20200" cy="51200"/>
            </a:xfrm>
            <a:custGeom>
              <a:avLst/>
              <a:gdLst/>
              <a:ahLst/>
              <a:cxnLst/>
              <a:rect l="l" t="t" r="r" b="b"/>
              <a:pathLst>
                <a:path w="808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807" y="204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0"/>
            <p:cNvSpPr/>
            <p:nvPr/>
          </p:nvSpPr>
          <p:spPr>
            <a:xfrm>
              <a:off x="4972500" y="3410525"/>
              <a:ext cx="20975" cy="47325"/>
            </a:xfrm>
            <a:custGeom>
              <a:avLst/>
              <a:gdLst/>
              <a:ahLst/>
              <a:cxnLst/>
              <a:rect l="l" t="t" r="r" b="b"/>
              <a:pathLst>
                <a:path w="839" h="1893" extrusionOk="0">
                  <a:moveTo>
                    <a:pt x="404" y="0"/>
                  </a:moveTo>
                  <a:cubicBezTo>
                    <a:pt x="187" y="0"/>
                    <a:pt x="1" y="187"/>
                    <a:pt x="1" y="404"/>
                  </a:cubicBezTo>
                  <a:lnTo>
                    <a:pt x="1" y="1893"/>
                  </a:lnTo>
                  <a:lnTo>
                    <a:pt x="839" y="1893"/>
                  </a:lnTo>
                  <a:lnTo>
                    <a:pt x="839" y="404"/>
                  </a:lnTo>
                  <a:cubicBezTo>
                    <a:pt x="839" y="187"/>
                    <a:pt x="652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0"/>
            <p:cNvSpPr/>
            <p:nvPr/>
          </p:nvSpPr>
          <p:spPr>
            <a:xfrm>
              <a:off x="5013625" y="3410525"/>
              <a:ext cx="20175" cy="47325"/>
            </a:xfrm>
            <a:custGeom>
              <a:avLst/>
              <a:gdLst/>
              <a:ahLst/>
              <a:cxnLst/>
              <a:rect l="l" t="t" r="r" b="b"/>
              <a:pathLst>
                <a:path w="807" h="1893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1893"/>
                  </a:lnTo>
                  <a:lnTo>
                    <a:pt x="807" y="1893"/>
                  </a:lnTo>
                  <a:lnTo>
                    <a:pt x="807" y="404"/>
                  </a:lnTo>
                  <a:cubicBezTo>
                    <a:pt x="807" y="187"/>
                    <a:pt x="620" y="0"/>
                    <a:pt x="403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0"/>
            <p:cNvSpPr/>
            <p:nvPr/>
          </p:nvSpPr>
          <p:spPr>
            <a:xfrm>
              <a:off x="4811975" y="3448525"/>
              <a:ext cx="266025" cy="131850"/>
            </a:xfrm>
            <a:custGeom>
              <a:avLst/>
              <a:gdLst/>
              <a:ahLst/>
              <a:cxnLst/>
              <a:rect l="l" t="t" r="r" b="b"/>
              <a:pathLst>
                <a:path w="10641" h="5274" extrusionOk="0">
                  <a:moveTo>
                    <a:pt x="1" y="0"/>
                  </a:moveTo>
                  <a:lnTo>
                    <a:pt x="1" y="4870"/>
                  </a:lnTo>
                  <a:cubicBezTo>
                    <a:pt x="32" y="5088"/>
                    <a:pt x="218" y="5274"/>
                    <a:pt x="435" y="5274"/>
                  </a:cubicBezTo>
                  <a:lnTo>
                    <a:pt x="10237" y="5274"/>
                  </a:lnTo>
                  <a:cubicBezTo>
                    <a:pt x="10455" y="5274"/>
                    <a:pt x="10641" y="5088"/>
                    <a:pt x="10641" y="4870"/>
                  </a:cubicBezTo>
                  <a:lnTo>
                    <a:pt x="10641" y="0"/>
                  </a:ln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0"/>
            <p:cNvSpPr/>
            <p:nvPr/>
          </p:nvSpPr>
          <p:spPr>
            <a:xfrm>
              <a:off x="4945375" y="3448525"/>
              <a:ext cx="132625" cy="132625"/>
            </a:xfrm>
            <a:custGeom>
              <a:avLst/>
              <a:gdLst/>
              <a:ahLst/>
              <a:cxnLst/>
              <a:rect l="l" t="t" r="r" b="b"/>
              <a:pathLst>
                <a:path w="5305" h="5305" extrusionOk="0">
                  <a:moveTo>
                    <a:pt x="0" y="0"/>
                  </a:moveTo>
                  <a:lnTo>
                    <a:pt x="0" y="5305"/>
                  </a:lnTo>
                  <a:lnTo>
                    <a:pt x="4901" y="5305"/>
                  </a:lnTo>
                  <a:cubicBezTo>
                    <a:pt x="5119" y="5305"/>
                    <a:pt x="5305" y="5119"/>
                    <a:pt x="5305" y="4901"/>
                  </a:cubicBezTo>
                  <a:lnTo>
                    <a:pt x="5305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0"/>
            <p:cNvSpPr/>
            <p:nvPr/>
          </p:nvSpPr>
          <p:spPr>
            <a:xfrm>
              <a:off x="4975625" y="3488350"/>
              <a:ext cx="72125" cy="61775"/>
            </a:xfrm>
            <a:custGeom>
              <a:avLst/>
              <a:gdLst/>
              <a:ahLst/>
              <a:cxnLst/>
              <a:rect l="l" t="t" r="r" b="b"/>
              <a:pathLst>
                <a:path w="2885" h="2471" extrusionOk="0">
                  <a:moveTo>
                    <a:pt x="1635" y="0"/>
                  </a:moveTo>
                  <a:cubicBezTo>
                    <a:pt x="1333" y="0"/>
                    <a:pt x="1025" y="112"/>
                    <a:pt x="776" y="362"/>
                  </a:cubicBezTo>
                  <a:cubicBezTo>
                    <a:pt x="0" y="1137"/>
                    <a:pt x="558" y="2471"/>
                    <a:pt x="1644" y="2471"/>
                  </a:cubicBezTo>
                  <a:cubicBezTo>
                    <a:pt x="2327" y="2440"/>
                    <a:pt x="2885" y="1913"/>
                    <a:pt x="2885" y="1230"/>
                  </a:cubicBezTo>
                  <a:cubicBezTo>
                    <a:pt x="2885" y="494"/>
                    <a:pt x="2272" y="0"/>
                    <a:pt x="16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0"/>
            <p:cNvSpPr/>
            <p:nvPr/>
          </p:nvSpPr>
          <p:spPr>
            <a:xfrm>
              <a:off x="4832925" y="3488350"/>
              <a:ext cx="71375" cy="61775"/>
            </a:xfrm>
            <a:custGeom>
              <a:avLst/>
              <a:gdLst/>
              <a:ahLst/>
              <a:cxnLst/>
              <a:rect l="l" t="t" r="r" b="b"/>
              <a:pathLst>
                <a:path w="2855" h="2471" extrusionOk="0">
                  <a:moveTo>
                    <a:pt x="1605" y="0"/>
                  </a:moveTo>
                  <a:cubicBezTo>
                    <a:pt x="1302" y="0"/>
                    <a:pt x="995" y="112"/>
                    <a:pt x="745" y="362"/>
                  </a:cubicBezTo>
                  <a:cubicBezTo>
                    <a:pt x="1" y="1137"/>
                    <a:pt x="528" y="2440"/>
                    <a:pt x="1645" y="2471"/>
                  </a:cubicBezTo>
                  <a:cubicBezTo>
                    <a:pt x="2296" y="2471"/>
                    <a:pt x="2854" y="1913"/>
                    <a:pt x="2854" y="1230"/>
                  </a:cubicBezTo>
                  <a:cubicBezTo>
                    <a:pt x="2854" y="494"/>
                    <a:pt x="2241" y="0"/>
                    <a:pt x="160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0"/>
            <p:cNvSpPr/>
            <p:nvPr/>
          </p:nvSpPr>
          <p:spPr>
            <a:xfrm>
              <a:off x="4935300" y="3489625"/>
              <a:ext cx="20175" cy="60500"/>
            </a:xfrm>
            <a:custGeom>
              <a:avLst/>
              <a:gdLst/>
              <a:ahLst/>
              <a:cxnLst/>
              <a:rect l="l" t="t" r="r" b="b"/>
              <a:pathLst>
                <a:path w="807" h="2420" extrusionOk="0">
                  <a:moveTo>
                    <a:pt x="415" y="0"/>
                  </a:moveTo>
                  <a:cubicBezTo>
                    <a:pt x="225" y="0"/>
                    <a:pt x="31" y="125"/>
                    <a:pt x="0" y="373"/>
                  </a:cubicBezTo>
                  <a:lnTo>
                    <a:pt x="0" y="1986"/>
                  </a:lnTo>
                  <a:cubicBezTo>
                    <a:pt x="0" y="2203"/>
                    <a:pt x="155" y="2389"/>
                    <a:pt x="403" y="2420"/>
                  </a:cubicBezTo>
                  <a:cubicBezTo>
                    <a:pt x="620" y="2420"/>
                    <a:pt x="807" y="2234"/>
                    <a:pt x="807" y="2017"/>
                  </a:cubicBezTo>
                  <a:lnTo>
                    <a:pt x="807" y="373"/>
                  </a:lnTo>
                  <a:cubicBezTo>
                    <a:pt x="791" y="125"/>
                    <a:pt x="605" y="0"/>
                    <a:pt x="415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0"/>
            <p:cNvSpPr/>
            <p:nvPr/>
          </p:nvSpPr>
          <p:spPr>
            <a:xfrm>
              <a:off x="4853100" y="3365700"/>
              <a:ext cx="59725" cy="51825"/>
            </a:xfrm>
            <a:custGeom>
              <a:avLst/>
              <a:gdLst/>
              <a:ahLst/>
              <a:cxnLst/>
              <a:rect l="l" t="t" r="r" b="b"/>
              <a:pathLst>
                <a:path w="2389" h="2073" extrusionOk="0">
                  <a:moveTo>
                    <a:pt x="1351" y="1"/>
                  </a:moveTo>
                  <a:cubicBezTo>
                    <a:pt x="1102" y="1"/>
                    <a:pt x="851" y="95"/>
                    <a:pt x="651" y="305"/>
                  </a:cubicBezTo>
                  <a:cubicBezTo>
                    <a:pt x="0" y="956"/>
                    <a:pt x="465" y="2073"/>
                    <a:pt x="1365" y="2073"/>
                  </a:cubicBezTo>
                  <a:cubicBezTo>
                    <a:pt x="1923" y="2073"/>
                    <a:pt x="2389" y="1607"/>
                    <a:pt x="2389" y="1049"/>
                  </a:cubicBezTo>
                  <a:cubicBezTo>
                    <a:pt x="2389" y="418"/>
                    <a:pt x="1875" y="1"/>
                    <a:pt x="1351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0"/>
            <p:cNvSpPr/>
            <p:nvPr/>
          </p:nvSpPr>
          <p:spPr>
            <a:xfrm>
              <a:off x="5002750" y="3509000"/>
              <a:ext cx="24075" cy="20700"/>
            </a:xfrm>
            <a:custGeom>
              <a:avLst/>
              <a:gdLst/>
              <a:ahLst/>
              <a:cxnLst/>
              <a:rect l="l" t="t" r="r" b="b"/>
              <a:pathLst>
                <a:path w="963" h="828" extrusionOk="0">
                  <a:moveTo>
                    <a:pt x="590" y="1"/>
                  </a:moveTo>
                  <a:cubicBezTo>
                    <a:pt x="218" y="1"/>
                    <a:pt x="1" y="435"/>
                    <a:pt x="249" y="714"/>
                  </a:cubicBezTo>
                  <a:cubicBezTo>
                    <a:pt x="337" y="792"/>
                    <a:pt x="439" y="827"/>
                    <a:pt x="539" y="827"/>
                  </a:cubicBezTo>
                  <a:cubicBezTo>
                    <a:pt x="758" y="827"/>
                    <a:pt x="962" y="660"/>
                    <a:pt x="962" y="404"/>
                  </a:cubicBezTo>
                  <a:cubicBezTo>
                    <a:pt x="962" y="187"/>
                    <a:pt x="807" y="32"/>
                    <a:pt x="590" y="1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0"/>
            <p:cNvSpPr/>
            <p:nvPr/>
          </p:nvSpPr>
          <p:spPr>
            <a:xfrm>
              <a:off x="4862400" y="3509775"/>
              <a:ext cx="22500" cy="20975"/>
            </a:xfrm>
            <a:custGeom>
              <a:avLst/>
              <a:gdLst/>
              <a:ahLst/>
              <a:cxnLst/>
              <a:rect l="l" t="t" r="r" b="b"/>
              <a:pathLst>
                <a:path w="900" h="839" extrusionOk="0">
                  <a:moveTo>
                    <a:pt x="450" y="1"/>
                  </a:moveTo>
                  <a:cubicBezTo>
                    <a:pt x="256" y="1"/>
                    <a:pt x="62" y="125"/>
                    <a:pt x="31" y="373"/>
                  </a:cubicBezTo>
                  <a:cubicBezTo>
                    <a:pt x="0" y="683"/>
                    <a:pt x="225" y="838"/>
                    <a:pt x="450" y="838"/>
                  </a:cubicBezTo>
                  <a:cubicBezTo>
                    <a:pt x="675" y="838"/>
                    <a:pt x="900" y="683"/>
                    <a:pt x="869" y="373"/>
                  </a:cubicBezTo>
                  <a:cubicBezTo>
                    <a:pt x="838" y="125"/>
                    <a:pt x="644" y="1"/>
                    <a:pt x="450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0"/>
            <p:cNvSpPr/>
            <p:nvPr/>
          </p:nvSpPr>
          <p:spPr>
            <a:xfrm>
              <a:off x="4945375" y="3232175"/>
              <a:ext cx="146575" cy="65925"/>
            </a:xfrm>
            <a:custGeom>
              <a:avLst/>
              <a:gdLst/>
              <a:ahLst/>
              <a:cxnLst/>
              <a:rect l="l" t="t" r="r" b="b"/>
              <a:pathLst>
                <a:path w="5863" h="2637" extrusionOk="0">
                  <a:moveTo>
                    <a:pt x="0" y="0"/>
                  </a:moveTo>
                  <a:lnTo>
                    <a:pt x="0" y="2637"/>
                  </a:lnTo>
                  <a:lnTo>
                    <a:pt x="5863" y="2637"/>
                  </a:lnTo>
                  <a:lnTo>
                    <a:pt x="5863" y="1489"/>
                  </a:lnTo>
                  <a:cubicBezTo>
                    <a:pt x="5863" y="651"/>
                    <a:pt x="5181" y="0"/>
                    <a:pt x="4343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0"/>
            <p:cNvSpPr/>
            <p:nvPr/>
          </p:nvSpPr>
          <p:spPr>
            <a:xfrm>
              <a:off x="4935300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403" y="0"/>
                  </a:moveTo>
                  <a:cubicBezTo>
                    <a:pt x="186" y="0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55" y="2451"/>
                    <a:pt x="403" y="2451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0"/>
            <p:cNvSpPr/>
            <p:nvPr/>
          </p:nvSpPr>
          <p:spPr>
            <a:xfrm>
              <a:off x="4945375" y="3488850"/>
              <a:ext cx="10100" cy="61275"/>
            </a:xfrm>
            <a:custGeom>
              <a:avLst/>
              <a:gdLst/>
              <a:ahLst/>
              <a:cxnLst/>
              <a:rect l="l" t="t" r="r" b="b"/>
              <a:pathLst>
                <a:path w="404" h="2451" extrusionOk="0">
                  <a:moveTo>
                    <a:pt x="0" y="0"/>
                  </a:moveTo>
                  <a:lnTo>
                    <a:pt x="0" y="2451"/>
                  </a:lnTo>
                  <a:cubicBezTo>
                    <a:pt x="217" y="2420"/>
                    <a:pt x="404" y="2265"/>
                    <a:pt x="404" y="2017"/>
                  </a:cubicBezTo>
                  <a:lnTo>
                    <a:pt x="404" y="404"/>
                  </a:lnTo>
                  <a:cubicBezTo>
                    <a:pt x="373" y="156"/>
                    <a:pt x="217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32"/>
          <p:cNvSpPr txBox="1">
            <a:spLocks noGrp="1"/>
          </p:cNvSpPr>
          <p:nvPr>
            <p:ph type="title"/>
          </p:nvPr>
        </p:nvSpPr>
        <p:spPr>
          <a:xfrm>
            <a:off x="9178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208" name="Google Shape;4208;p32"/>
          <p:cNvSpPr txBox="1">
            <a:spLocks noGrp="1"/>
          </p:cNvSpPr>
          <p:nvPr>
            <p:ph type="subTitle" idx="1"/>
          </p:nvPr>
        </p:nvSpPr>
        <p:spPr>
          <a:xfrm>
            <a:off x="917819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Selección</a:t>
            </a:r>
            <a:endParaRPr sz="1800" dirty="0"/>
          </a:p>
        </p:txBody>
      </p:sp>
      <p:sp>
        <p:nvSpPr>
          <p:cNvPr id="4209" name="Google Shape;4209;p32"/>
          <p:cNvSpPr txBox="1">
            <a:spLocks noGrp="1"/>
          </p:cNvSpPr>
          <p:nvPr>
            <p:ph type="title" idx="2"/>
          </p:nvPr>
        </p:nvSpPr>
        <p:spPr>
          <a:xfrm>
            <a:off x="3617149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210" name="Google Shape;4210;p32"/>
          <p:cNvSpPr txBox="1">
            <a:spLocks noGrp="1"/>
          </p:cNvSpPr>
          <p:nvPr>
            <p:ph type="subTitle" idx="3"/>
          </p:nvPr>
        </p:nvSpPr>
        <p:spPr>
          <a:xfrm>
            <a:off x="3617143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Formación</a:t>
            </a:r>
            <a:endParaRPr sz="1800" dirty="0"/>
          </a:p>
        </p:txBody>
      </p:sp>
      <p:sp>
        <p:nvSpPr>
          <p:cNvPr id="4211" name="Google Shape;4211;p32"/>
          <p:cNvSpPr txBox="1">
            <a:spLocks noGrp="1"/>
          </p:cNvSpPr>
          <p:nvPr>
            <p:ph type="title" idx="4"/>
          </p:nvPr>
        </p:nvSpPr>
        <p:spPr>
          <a:xfrm>
            <a:off x="9178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4212" name="Google Shape;4212;p32"/>
          <p:cNvSpPr txBox="1">
            <a:spLocks noGrp="1"/>
          </p:cNvSpPr>
          <p:nvPr>
            <p:ph type="subTitle" idx="5"/>
          </p:nvPr>
        </p:nvSpPr>
        <p:spPr>
          <a:xfrm>
            <a:off x="917819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Desarrollo</a:t>
            </a:r>
            <a:endParaRPr sz="1800" dirty="0"/>
          </a:p>
        </p:txBody>
      </p:sp>
      <p:sp>
        <p:nvSpPr>
          <p:cNvPr id="4213" name="Google Shape;4213;p32"/>
          <p:cNvSpPr txBox="1">
            <a:spLocks noGrp="1"/>
          </p:cNvSpPr>
          <p:nvPr>
            <p:ph type="title" idx="6"/>
          </p:nvPr>
        </p:nvSpPr>
        <p:spPr>
          <a:xfrm>
            <a:off x="3617149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4214" name="Google Shape;4214;p32"/>
          <p:cNvSpPr txBox="1">
            <a:spLocks noGrp="1"/>
          </p:cNvSpPr>
          <p:nvPr>
            <p:ph type="subTitle" idx="7"/>
          </p:nvPr>
        </p:nvSpPr>
        <p:spPr>
          <a:xfrm>
            <a:off x="3617143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Test</a:t>
            </a:r>
            <a:endParaRPr sz="1800" dirty="0"/>
          </a:p>
        </p:txBody>
      </p:sp>
      <p:sp>
        <p:nvSpPr>
          <p:cNvPr id="4215" name="Google Shape;4215;p32"/>
          <p:cNvSpPr txBox="1">
            <a:spLocks noGrp="1"/>
          </p:cNvSpPr>
          <p:nvPr>
            <p:ph type="title" idx="8"/>
          </p:nvPr>
        </p:nvSpPr>
        <p:spPr>
          <a:xfrm>
            <a:off x="6316425" y="20923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216" name="Google Shape;4216;p32"/>
          <p:cNvSpPr txBox="1">
            <a:spLocks noGrp="1"/>
          </p:cNvSpPr>
          <p:nvPr>
            <p:ph type="subTitle" idx="9"/>
          </p:nvPr>
        </p:nvSpPr>
        <p:spPr>
          <a:xfrm>
            <a:off x="6316418" y="2425600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Definición</a:t>
            </a:r>
            <a:endParaRPr sz="1800" dirty="0"/>
          </a:p>
        </p:txBody>
      </p:sp>
      <p:sp>
        <p:nvSpPr>
          <p:cNvPr id="4217" name="Google Shape;4217;p32"/>
          <p:cNvSpPr txBox="1">
            <a:spLocks noGrp="1"/>
          </p:cNvSpPr>
          <p:nvPr>
            <p:ph type="title" idx="13"/>
          </p:nvPr>
        </p:nvSpPr>
        <p:spPr>
          <a:xfrm>
            <a:off x="6316425" y="3802908"/>
            <a:ext cx="19098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4218" name="Google Shape;4218;p32"/>
          <p:cNvSpPr txBox="1">
            <a:spLocks noGrp="1"/>
          </p:cNvSpPr>
          <p:nvPr>
            <p:ph type="subTitle" idx="14"/>
          </p:nvPr>
        </p:nvSpPr>
        <p:spPr>
          <a:xfrm>
            <a:off x="6316418" y="4136075"/>
            <a:ext cx="1909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Publicación</a:t>
            </a:r>
            <a:endParaRPr sz="1800" dirty="0"/>
          </a:p>
        </p:txBody>
      </p:sp>
      <p:sp>
        <p:nvSpPr>
          <p:cNvPr id="4219" name="Google Shape;4219;p32"/>
          <p:cNvSpPr txBox="1">
            <a:spLocks noGrp="1"/>
          </p:cNvSpPr>
          <p:nvPr>
            <p:ph type="ctrTitle" idx="15"/>
          </p:nvPr>
        </p:nvSpPr>
        <p:spPr>
          <a:xfrm>
            <a:off x="412050" y="328075"/>
            <a:ext cx="8319900" cy="566700"/>
          </a:xfrm>
          <a:prstGeom prst="rect">
            <a:avLst/>
          </a:prstGeom>
        </p:spPr>
        <p:txBody>
          <a:bodyPr spcFirstLastPara="1" wrap="square" lIns="320025" tIns="201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</a:t>
            </a:r>
            <a:endParaRPr dirty="0"/>
          </a:p>
        </p:txBody>
      </p:sp>
      <p:grpSp>
        <p:nvGrpSpPr>
          <p:cNvPr id="4220" name="Google Shape;4220;p32"/>
          <p:cNvGrpSpPr/>
          <p:nvPr/>
        </p:nvGrpSpPr>
        <p:grpSpPr>
          <a:xfrm>
            <a:off x="7055682" y="3190332"/>
            <a:ext cx="431273" cy="431242"/>
            <a:chOff x="5524650" y="2665300"/>
            <a:chExt cx="349775" cy="349750"/>
          </a:xfrm>
        </p:grpSpPr>
        <p:sp>
          <p:nvSpPr>
            <p:cNvPr id="4221" name="Google Shape;4221;p32"/>
            <p:cNvSpPr/>
            <p:nvPr/>
          </p:nvSpPr>
          <p:spPr>
            <a:xfrm>
              <a:off x="5594450" y="2665300"/>
              <a:ext cx="153575" cy="182450"/>
            </a:xfrm>
            <a:custGeom>
              <a:avLst/>
              <a:gdLst/>
              <a:ahLst/>
              <a:cxnLst/>
              <a:rect l="l" t="t" r="r" b="b"/>
              <a:pathLst>
                <a:path w="6143" h="7298" extrusionOk="0">
                  <a:moveTo>
                    <a:pt x="5584" y="0"/>
                  </a:moveTo>
                  <a:lnTo>
                    <a:pt x="1489" y="31"/>
                  </a:lnTo>
                  <a:cubicBezTo>
                    <a:pt x="683" y="31"/>
                    <a:pt x="0" y="683"/>
                    <a:pt x="0" y="1520"/>
                  </a:cubicBezTo>
                  <a:lnTo>
                    <a:pt x="0" y="5211"/>
                  </a:lnTo>
                  <a:cubicBezTo>
                    <a:pt x="0" y="5428"/>
                    <a:pt x="187" y="5584"/>
                    <a:pt x="404" y="5584"/>
                  </a:cubicBezTo>
                  <a:lnTo>
                    <a:pt x="1769" y="5584"/>
                  </a:lnTo>
                  <a:lnTo>
                    <a:pt x="1769" y="6204"/>
                  </a:lnTo>
                  <a:cubicBezTo>
                    <a:pt x="1722" y="6933"/>
                    <a:pt x="2257" y="7297"/>
                    <a:pt x="2792" y="7297"/>
                  </a:cubicBezTo>
                  <a:cubicBezTo>
                    <a:pt x="3327" y="7297"/>
                    <a:pt x="3862" y="6933"/>
                    <a:pt x="3816" y="6204"/>
                  </a:cubicBezTo>
                  <a:lnTo>
                    <a:pt x="3816" y="5584"/>
                  </a:lnTo>
                  <a:lnTo>
                    <a:pt x="5584" y="5584"/>
                  </a:lnTo>
                  <a:lnTo>
                    <a:pt x="6142" y="3815"/>
                  </a:lnTo>
                  <a:lnTo>
                    <a:pt x="6142" y="1768"/>
                  </a:lnTo>
                  <a:lnTo>
                    <a:pt x="5584" y="0"/>
                  </a:ln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2"/>
            <p:cNvSpPr/>
            <p:nvPr/>
          </p:nvSpPr>
          <p:spPr>
            <a:xfrm>
              <a:off x="5686725" y="2666075"/>
              <a:ext cx="186925" cy="152775"/>
            </a:xfrm>
            <a:custGeom>
              <a:avLst/>
              <a:gdLst/>
              <a:ahLst/>
              <a:cxnLst/>
              <a:rect l="l" t="t" r="r" b="b"/>
              <a:pathLst>
                <a:path w="7477" h="6111" extrusionOk="0">
                  <a:moveTo>
                    <a:pt x="1893" y="0"/>
                  </a:moveTo>
                  <a:lnTo>
                    <a:pt x="1893" y="1768"/>
                  </a:lnTo>
                  <a:lnTo>
                    <a:pt x="1273" y="1768"/>
                  </a:lnTo>
                  <a:cubicBezTo>
                    <a:pt x="1" y="1830"/>
                    <a:pt x="1" y="3722"/>
                    <a:pt x="1273" y="3816"/>
                  </a:cubicBezTo>
                  <a:lnTo>
                    <a:pt x="1893" y="3816"/>
                  </a:lnTo>
                  <a:lnTo>
                    <a:pt x="1893" y="5584"/>
                  </a:lnTo>
                  <a:lnTo>
                    <a:pt x="3661" y="6111"/>
                  </a:lnTo>
                  <a:lnTo>
                    <a:pt x="5708" y="6111"/>
                  </a:lnTo>
                  <a:lnTo>
                    <a:pt x="7476" y="5584"/>
                  </a:lnTo>
                  <a:lnTo>
                    <a:pt x="7476" y="1489"/>
                  </a:lnTo>
                  <a:cubicBezTo>
                    <a:pt x="7476" y="652"/>
                    <a:pt x="6825" y="0"/>
                    <a:pt x="5988" y="0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2"/>
            <p:cNvSpPr/>
            <p:nvPr/>
          </p:nvSpPr>
          <p:spPr>
            <a:xfrm>
              <a:off x="5524650" y="2875350"/>
              <a:ext cx="189250" cy="139700"/>
            </a:xfrm>
            <a:custGeom>
              <a:avLst/>
              <a:gdLst/>
              <a:ahLst/>
              <a:cxnLst/>
              <a:rect l="l" t="t" r="r" b="b"/>
              <a:pathLst>
                <a:path w="7570" h="5588" extrusionOk="0">
                  <a:moveTo>
                    <a:pt x="4197" y="1"/>
                  </a:moveTo>
                  <a:cubicBezTo>
                    <a:pt x="3976" y="1"/>
                    <a:pt x="3816" y="178"/>
                    <a:pt x="3816" y="408"/>
                  </a:cubicBezTo>
                  <a:lnTo>
                    <a:pt x="3816" y="625"/>
                  </a:lnTo>
                  <a:cubicBezTo>
                    <a:pt x="3863" y="1338"/>
                    <a:pt x="3335" y="1695"/>
                    <a:pt x="2808" y="1695"/>
                  </a:cubicBezTo>
                  <a:cubicBezTo>
                    <a:pt x="2281" y="1695"/>
                    <a:pt x="1753" y="1338"/>
                    <a:pt x="1800" y="625"/>
                  </a:cubicBezTo>
                  <a:lnTo>
                    <a:pt x="1800" y="408"/>
                  </a:lnTo>
                  <a:cubicBezTo>
                    <a:pt x="1800" y="190"/>
                    <a:pt x="1614" y="4"/>
                    <a:pt x="1366" y="4"/>
                  </a:cubicBezTo>
                  <a:lnTo>
                    <a:pt x="435" y="4"/>
                  </a:lnTo>
                  <a:cubicBezTo>
                    <a:pt x="187" y="4"/>
                    <a:pt x="1" y="190"/>
                    <a:pt x="1" y="408"/>
                  </a:cubicBezTo>
                  <a:lnTo>
                    <a:pt x="1" y="4099"/>
                  </a:lnTo>
                  <a:cubicBezTo>
                    <a:pt x="1" y="4936"/>
                    <a:pt x="683" y="5588"/>
                    <a:pt x="1521" y="5588"/>
                  </a:cubicBezTo>
                  <a:lnTo>
                    <a:pt x="5181" y="5588"/>
                  </a:lnTo>
                  <a:cubicBezTo>
                    <a:pt x="5429" y="5588"/>
                    <a:pt x="5615" y="5402"/>
                    <a:pt x="5615" y="5185"/>
                  </a:cubicBezTo>
                  <a:lnTo>
                    <a:pt x="5615" y="3820"/>
                  </a:lnTo>
                  <a:lnTo>
                    <a:pt x="6205" y="3820"/>
                  </a:lnTo>
                  <a:cubicBezTo>
                    <a:pt x="7569" y="3820"/>
                    <a:pt x="7569" y="1772"/>
                    <a:pt x="6205" y="1772"/>
                  </a:cubicBezTo>
                  <a:lnTo>
                    <a:pt x="5615" y="1772"/>
                  </a:lnTo>
                  <a:lnTo>
                    <a:pt x="5615" y="408"/>
                  </a:lnTo>
                  <a:cubicBezTo>
                    <a:pt x="5615" y="178"/>
                    <a:pt x="5455" y="1"/>
                    <a:pt x="5235" y="1"/>
                  </a:cubicBezTo>
                  <a:cubicBezTo>
                    <a:pt x="5217" y="1"/>
                    <a:pt x="5199" y="2"/>
                    <a:pt x="5181" y="4"/>
                  </a:cubicBezTo>
                  <a:lnTo>
                    <a:pt x="4250" y="4"/>
                  </a:lnTo>
                  <a:cubicBezTo>
                    <a:pt x="4232" y="2"/>
                    <a:pt x="4214" y="1"/>
                    <a:pt x="4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2"/>
            <p:cNvSpPr/>
            <p:nvPr/>
          </p:nvSpPr>
          <p:spPr>
            <a:xfrm>
              <a:off x="5734025" y="2762800"/>
              <a:ext cx="140400" cy="181775"/>
            </a:xfrm>
            <a:custGeom>
              <a:avLst/>
              <a:gdLst/>
              <a:ahLst/>
              <a:cxnLst/>
              <a:rect l="l" t="t" r="r" b="b"/>
              <a:pathLst>
                <a:path w="5616" h="7271" extrusionOk="0">
                  <a:moveTo>
                    <a:pt x="2824" y="1"/>
                  </a:moveTo>
                  <a:cubicBezTo>
                    <a:pt x="2289" y="1"/>
                    <a:pt x="1754" y="365"/>
                    <a:pt x="1800" y="1094"/>
                  </a:cubicBezTo>
                  <a:lnTo>
                    <a:pt x="1800" y="1715"/>
                  </a:lnTo>
                  <a:lnTo>
                    <a:pt x="1" y="1715"/>
                  </a:lnTo>
                  <a:lnTo>
                    <a:pt x="1" y="3079"/>
                  </a:lnTo>
                  <a:cubicBezTo>
                    <a:pt x="1" y="3297"/>
                    <a:pt x="187" y="3483"/>
                    <a:pt x="435" y="3483"/>
                  </a:cubicBezTo>
                  <a:lnTo>
                    <a:pt x="621" y="3483"/>
                  </a:lnTo>
                  <a:cubicBezTo>
                    <a:pt x="1893" y="3576"/>
                    <a:pt x="1893" y="5437"/>
                    <a:pt x="621" y="5530"/>
                  </a:cubicBezTo>
                  <a:lnTo>
                    <a:pt x="404" y="5530"/>
                  </a:lnTo>
                  <a:cubicBezTo>
                    <a:pt x="187" y="5530"/>
                    <a:pt x="1" y="5716"/>
                    <a:pt x="1" y="5933"/>
                  </a:cubicBezTo>
                  <a:lnTo>
                    <a:pt x="1" y="6895"/>
                  </a:lnTo>
                  <a:cubicBezTo>
                    <a:pt x="1" y="7096"/>
                    <a:pt x="161" y="7270"/>
                    <a:pt x="357" y="7270"/>
                  </a:cubicBezTo>
                  <a:cubicBezTo>
                    <a:pt x="372" y="7270"/>
                    <a:pt x="388" y="7269"/>
                    <a:pt x="404" y="7267"/>
                  </a:cubicBezTo>
                  <a:lnTo>
                    <a:pt x="4127" y="7267"/>
                  </a:lnTo>
                  <a:cubicBezTo>
                    <a:pt x="4933" y="7267"/>
                    <a:pt x="5615" y="6616"/>
                    <a:pt x="5615" y="5778"/>
                  </a:cubicBezTo>
                  <a:lnTo>
                    <a:pt x="5615" y="1715"/>
                  </a:lnTo>
                  <a:lnTo>
                    <a:pt x="3847" y="1715"/>
                  </a:lnTo>
                  <a:lnTo>
                    <a:pt x="3847" y="1094"/>
                  </a:lnTo>
                  <a:cubicBezTo>
                    <a:pt x="3894" y="365"/>
                    <a:pt x="3359" y="1"/>
                    <a:pt x="2824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5" name="Google Shape;4225;p32"/>
          <p:cNvGrpSpPr/>
          <p:nvPr/>
        </p:nvGrpSpPr>
        <p:grpSpPr>
          <a:xfrm>
            <a:off x="7051382" y="1475013"/>
            <a:ext cx="439873" cy="430379"/>
            <a:chOff x="4770100" y="2666000"/>
            <a:chExt cx="356750" cy="349050"/>
          </a:xfrm>
        </p:grpSpPr>
        <p:sp>
          <p:nvSpPr>
            <p:cNvPr id="4226" name="Google Shape;4226;p32"/>
            <p:cNvSpPr/>
            <p:nvPr/>
          </p:nvSpPr>
          <p:spPr>
            <a:xfrm>
              <a:off x="4938400" y="2716475"/>
              <a:ext cx="188450" cy="41125"/>
            </a:xfrm>
            <a:custGeom>
              <a:avLst/>
              <a:gdLst/>
              <a:ahLst/>
              <a:cxnLst/>
              <a:rect l="l" t="t" r="r" b="b"/>
              <a:pathLst>
                <a:path w="7538" h="1645" extrusionOk="0">
                  <a:moveTo>
                    <a:pt x="6421" y="0"/>
                  </a:moveTo>
                  <a:lnTo>
                    <a:pt x="6421" y="31"/>
                  </a:lnTo>
                  <a:lnTo>
                    <a:pt x="403" y="31"/>
                  </a:lnTo>
                  <a:cubicBezTo>
                    <a:pt x="186" y="31"/>
                    <a:pt x="0" y="187"/>
                    <a:pt x="0" y="404"/>
                  </a:cubicBezTo>
                  <a:lnTo>
                    <a:pt x="0" y="1241"/>
                  </a:lnTo>
                  <a:cubicBezTo>
                    <a:pt x="0" y="1458"/>
                    <a:pt x="186" y="1644"/>
                    <a:pt x="403" y="1644"/>
                  </a:cubicBezTo>
                  <a:lnTo>
                    <a:pt x="6421" y="1644"/>
                  </a:lnTo>
                  <a:cubicBezTo>
                    <a:pt x="7538" y="1644"/>
                    <a:pt x="7538" y="0"/>
                    <a:pt x="6421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2"/>
            <p:cNvSpPr/>
            <p:nvPr/>
          </p:nvSpPr>
          <p:spPr>
            <a:xfrm>
              <a:off x="4938400" y="2737400"/>
              <a:ext cx="181475" cy="20200"/>
            </a:xfrm>
            <a:custGeom>
              <a:avLst/>
              <a:gdLst/>
              <a:ahLst/>
              <a:cxnLst/>
              <a:rect l="l" t="t" r="r" b="b"/>
              <a:pathLst>
                <a:path w="7259" h="808" extrusionOk="0">
                  <a:moveTo>
                    <a:pt x="0" y="1"/>
                  </a:moveTo>
                  <a:lnTo>
                    <a:pt x="0" y="404"/>
                  </a:lnTo>
                  <a:cubicBezTo>
                    <a:pt x="0" y="621"/>
                    <a:pt x="186" y="807"/>
                    <a:pt x="403" y="807"/>
                  </a:cubicBezTo>
                  <a:lnTo>
                    <a:pt x="6421" y="807"/>
                  </a:lnTo>
                  <a:cubicBezTo>
                    <a:pt x="6886" y="807"/>
                    <a:pt x="7228" y="435"/>
                    <a:pt x="7259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2"/>
            <p:cNvSpPr/>
            <p:nvPr/>
          </p:nvSpPr>
          <p:spPr>
            <a:xfrm>
              <a:off x="4887200" y="2717250"/>
              <a:ext cx="61300" cy="40350"/>
            </a:xfrm>
            <a:custGeom>
              <a:avLst/>
              <a:gdLst/>
              <a:ahLst/>
              <a:cxnLst/>
              <a:rect l="l" t="t" r="r" b="b"/>
              <a:pathLst>
                <a:path w="2452" h="1614" extrusionOk="0">
                  <a:moveTo>
                    <a:pt x="1" y="0"/>
                  </a:moveTo>
                  <a:lnTo>
                    <a:pt x="1" y="1613"/>
                  </a:lnTo>
                  <a:lnTo>
                    <a:pt x="2451" y="1613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2"/>
            <p:cNvSpPr/>
            <p:nvPr/>
          </p:nvSpPr>
          <p:spPr>
            <a:xfrm>
              <a:off x="4887200" y="2737400"/>
              <a:ext cx="61300" cy="20200"/>
            </a:xfrm>
            <a:custGeom>
              <a:avLst/>
              <a:gdLst/>
              <a:ahLst/>
              <a:cxnLst/>
              <a:rect l="l" t="t" r="r" b="b"/>
              <a:pathLst>
                <a:path w="2452" h="808" extrusionOk="0">
                  <a:moveTo>
                    <a:pt x="1" y="1"/>
                  </a:moveTo>
                  <a:lnTo>
                    <a:pt x="1" y="807"/>
                  </a:lnTo>
                  <a:lnTo>
                    <a:pt x="2451" y="807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2"/>
            <p:cNvSpPr/>
            <p:nvPr/>
          </p:nvSpPr>
          <p:spPr>
            <a:xfrm>
              <a:off x="4818975" y="2676150"/>
              <a:ext cx="88425" cy="122550"/>
            </a:xfrm>
            <a:custGeom>
              <a:avLst/>
              <a:gdLst/>
              <a:ahLst/>
              <a:cxnLst/>
              <a:rect l="l" t="t" r="r" b="b"/>
              <a:pathLst>
                <a:path w="3537" h="4902" extrusionOk="0">
                  <a:moveTo>
                    <a:pt x="0" y="0"/>
                  </a:moveTo>
                  <a:lnTo>
                    <a:pt x="0" y="4901"/>
                  </a:lnTo>
                  <a:lnTo>
                    <a:pt x="3536" y="490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2"/>
            <p:cNvSpPr/>
            <p:nvPr/>
          </p:nvSpPr>
          <p:spPr>
            <a:xfrm>
              <a:off x="4818975" y="2737400"/>
              <a:ext cx="88425" cy="61300"/>
            </a:xfrm>
            <a:custGeom>
              <a:avLst/>
              <a:gdLst/>
              <a:ahLst/>
              <a:cxnLst/>
              <a:rect l="l" t="t" r="r" b="b"/>
              <a:pathLst>
                <a:path w="3537" h="2452" extrusionOk="0">
                  <a:moveTo>
                    <a:pt x="0" y="1"/>
                  </a:moveTo>
                  <a:lnTo>
                    <a:pt x="0" y="2451"/>
                  </a:lnTo>
                  <a:lnTo>
                    <a:pt x="3536" y="2451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2"/>
            <p:cNvSpPr/>
            <p:nvPr/>
          </p:nvSpPr>
          <p:spPr>
            <a:xfrm>
              <a:off x="4797250" y="2666000"/>
              <a:ext cx="136025" cy="20325"/>
            </a:xfrm>
            <a:custGeom>
              <a:avLst/>
              <a:gdLst/>
              <a:ahLst/>
              <a:cxnLst/>
              <a:rect l="l" t="t" r="r" b="b"/>
              <a:pathLst>
                <a:path w="5441" h="813" extrusionOk="0">
                  <a:moveTo>
                    <a:pt x="4898" y="0"/>
                  </a:moveTo>
                  <a:cubicBezTo>
                    <a:pt x="4879" y="0"/>
                    <a:pt x="4860" y="1"/>
                    <a:pt x="4840" y="3"/>
                  </a:cubicBezTo>
                  <a:lnTo>
                    <a:pt x="497" y="3"/>
                  </a:lnTo>
                  <a:cubicBezTo>
                    <a:pt x="1" y="34"/>
                    <a:pt x="1" y="779"/>
                    <a:pt x="497" y="810"/>
                  </a:cubicBezTo>
                  <a:lnTo>
                    <a:pt x="4840" y="810"/>
                  </a:lnTo>
                  <a:cubicBezTo>
                    <a:pt x="4860" y="812"/>
                    <a:pt x="4879" y="813"/>
                    <a:pt x="4898" y="813"/>
                  </a:cubicBezTo>
                  <a:cubicBezTo>
                    <a:pt x="5441" y="813"/>
                    <a:pt x="5441" y="0"/>
                    <a:pt x="4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2"/>
            <p:cNvSpPr/>
            <p:nvPr/>
          </p:nvSpPr>
          <p:spPr>
            <a:xfrm>
              <a:off x="4797250" y="2788525"/>
              <a:ext cx="136025" cy="20325"/>
            </a:xfrm>
            <a:custGeom>
              <a:avLst/>
              <a:gdLst/>
              <a:ahLst/>
              <a:cxnLst/>
              <a:rect l="l" t="t" r="r" b="b"/>
              <a:pathLst>
                <a:path w="5441" h="813" extrusionOk="0">
                  <a:moveTo>
                    <a:pt x="4898" y="0"/>
                  </a:moveTo>
                  <a:cubicBezTo>
                    <a:pt x="4879" y="0"/>
                    <a:pt x="4860" y="1"/>
                    <a:pt x="4840" y="3"/>
                  </a:cubicBezTo>
                  <a:lnTo>
                    <a:pt x="497" y="3"/>
                  </a:lnTo>
                  <a:cubicBezTo>
                    <a:pt x="1" y="34"/>
                    <a:pt x="1" y="779"/>
                    <a:pt x="497" y="810"/>
                  </a:cubicBezTo>
                  <a:lnTo>
                    <a:pt x="4840" y="810"/>
                  </a:lnTo>
                  <a:cubicBezTo>
                    <a:pt x="4860" y="812"/>
                    <a:pt x="4879" y="813"/>
                    <a:pt x="4898" y="813"/>
                  </a:cubicBezTo>
                  <a:cubicBezTo>
                    <a:pt x="5441" y="813"/>
                    <a:pt x="5441" y="0"/>
                    <a:pt x="4898" y="0"/>
                  </a:cubicBezTo>
                  <a:close/>
                </a:path>
              </a:pathLst>
            </a:custGeom>
            <a:solidFill>
              <a:srgbClr val="FF7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2"/>
            <p:cNvSpPr/>
            <p:nvPr/>
          </p:nvSpPr>
          <p:spPr>
            <a:xfrm>
              <a:off x="4968625" y="2864600"/>
              <a:ext cx="116350" cy="58175"/>
            </a:xfrm>
            <a:custGeom>
              <a:avLst/>
              <a:gdLst/>
              <a:ahLst/>
              <a:cxnLst/>
              <a:rect l="l" t="t" r="r" b="b"/>
              <a:pathLst>
                <a:path w="4654" h="2327" extrusionOk="0">
                  <a:moveTo>
                    <a:pt x="2327" y="0"/>
                  </a:moveTo>
                  <a:cubicBezTo>
                    <a:pt x="1056" y="0"/>
                    <a:pt x="1" y="1055"/>
                    <a:pt x="1" y="2326"/>
                  </a:cubicBezTo>
                  <a:lnTo>
                    <a:pt x="4654" y="2326"/>
                  </a:lnTo>
                  <a:cubicBezTo>
                    <a:pt x="4654" y="1055"/>
                    <a:pt x="3599" y="0"/>
                    <a:pt x="2327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2"/>
            <p:cNvSpPr/>
            <p:nvPr/>
          </p:nvSpPr>
          <p:spPr>
            <a:xfrm>
              <a:off x="5026800" y="28646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0" y="0"/>
                  </a:moveTo>
                  <a:lnTo>
                    <a:pt x="0" y="2326"/>
                  </a:lnTo>
                  <a:lnTo>
                    <a:pt x="2327" y="2326"/>
                  </a:lnTo>
                  <a:cubicBezTo>
                    <a:pt x="2327" y="1055"/>
                    <a:pt x="1303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2"/>
            <p:cNvSpPr/>
            <p:nvPr/>
          </p:nvSpPr>
          <p:spPr>
            <a:xfrm>
              <a:off x="4805000" y="2830475"/>
              <a:ext cx="116350" cy="92300"/>
            </a:xfrm>
            <a:custGeom>
              <a:avLst/>
              <a:gdLst/>
              <a:ahLst/>
              <a:cxnLst/>
              <a:rect l="l" t="t" r="r" b="b"/>
              <a:pathLst>
                <a:path w="4654" h="3692" extrusionOk="0">
                  <a:moveTo>
                    <a:pt x="2327" y="0"/>
                  </a:moveTo>
                  <a:cubicBezTo>
                    <a:pt x="1055" y="0"/>
                    <a:pt x="1" y="1055"/>
                    <a:pt x="1" y="2327"/>
                  </a:cubicBezTo>
                  <a:lnTo>
                    <a:pt x="1" y="3691"/>
                  </a:lnTo>
                  <a:lnTo>
                    <a:pt x="4654" y="3691"/>
                  </a:lnTo>
                  <a:lnTo>
                    <a:pt x="4654" y="2327"/>
                  </a:lnTo>
                  <a:cubicBezTo>
                    <a:pt x="4654" y="1055"/>
                    <a:pt x="3599" y="0"/>
                    <a:pt x="2327" y="0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2"/>
            <p:cNvSpPr/>
            <p:nvPr/>
          </p:nvSpPr>
          <p:spPr>
            <a:xfrm>
              <a:off x="4863175" y="2830475"/>
              <a:ext cx="58175" cy="92300"/>
            </a:xfrm>
            <a:custGeom>
              <a:avLst/>
              <a:gdLst/>
              <a:ahLst/>
              <a:cxnLst/>
              <a:rect l="l" t="t" r="r" b="b"/>
              <a:pathLst>
                <a:path w="2327" h="3692" extrusionOk="0">
                  <a:moveTo>
                    <a:pt x="0" y="0"/>
                  </a:moveTo>
                  <a:lnTo>
                    <a:pt x="0" y="3691"/>
                  </a:lnTo>
                  <a:lnTo>
                    <a:pt x="2327" y="3691"/>
                  </a:lnTo>
                  <a:lnTo>
                    <a:pt x="2327" y="2327"/>
                  </a:lnTo>
                  <a:cubicBezTo>
                    <a:pt x="2327" y="1055"/>
                    <a:pt x="1272" y="0"/>
                    <a:pt x="0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2"/>
            <p:cNvSpPr/>
            <p:nvPr/>
          </p:nvSpPr>
          <p:spPr>
            <a:xfrm>
              <a:off x="4955450" y="2913350"/>
              <a:ext cx="143500" cy="60600"/>
            </a:xfrm>
            <a:custGeom>
              <a:avLst/>
              <a:gdLst/>
              <a:ahLst/>
              <a:cxnLst/>
              <a:rect l="l" t="t" r="r" b="b"/>
              <a:pathLst>
                <a:path w="5740" h="2424" extrusionOk="0">
                  <a:moveTo>
                    <a:pt x="356" y="1"/>
                  </a:moveTo>
                  <a:cubicBezTo>
                    <a:pt x="160" y="1"/>
                    <a:pt x="1" y="175"/>
                    <a:pt x="1" y="376"/>
                  </a:cubicBezTo>
                  <a:lnTo>
                    <a:pt x="1" y="2424"/>
                  </a:lnTo>
                  <a:lnTo>
                    <a:pt x="5739" y="2424"/>
                  </a:lnTo>
                  <a:lnTo>
                    <a:pt x="5708" y="376"/>
                  </a:lnTo>
                  <a:cubicBezTo>
                    <a:pt x="5708" y="159"/>
                    <a:pt x="5522" y="4"/>
                    <a:pt x="5305" y="4"/>
                  </a:cubicBezTo>
                  <a:lnTo>
                    <a:pt x="404" y="4"/>
                  </a:lnTo>
                  <a:cubicBezTo>
                    <a:pt x="388" y="2"/>
                    <a:pt x="372" y="1"/>
                    <a:pt x="35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2"/>
            <p:cNvSpPr/>
            <p:nvPr/>
          </p:nvSpPr>
          <p:spPr>
            <a:xfrm>
              <a:off x="5026800" y="2912675"/>
              <a:ext cx="72150" cy="61275"/>
            </a:xfrm>
            <a:custGeom>
              <a:avLst/>
              <a:gdLst/>
              <a:ahLst/>
              <a:cxnLst/>
              <a:rect l="l" t="t" r="r" b="b"/>
              <a:pathLst>
                <a:path w="2886" h="2451" extrusionOk="0">
                  <a:moveTo>
                    <a:pt x="0" y="0"/>
                  </a:moveTo>
                  <a:lnTo>
                    <a:pt x="0" y="2451"/>
                  </a:lnTo>
                  <a:lnTo>
                    <a:pt x="2885" y="2451"/>
                  </a:lnTo>
                  <a:lnTo>
                    <a:pt x="2885" y="403"/>
                  </a:lnTo>
                  <a:cubicBezTo>
                    <a:pt x="2885" y="186"/>
                    <a:pt x="2699" y="31"/>
                    <a:pt x="2482" y="31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2"/>
            <p:cNvSpPr/>
            <p:nvPr/>
          </p:nvSpPr>
          <p:spPr>
            <a:xfrm>
              <a:off x="4830600" y="2872350"/>
              <a:ext cx="21725" cy="20950"/>
            </a:xfrm>
            <a:custGeom>
              <a:avLst/>
              <a:gdLst/>
              <a:ahLst/>
              <a:cxnLst/>
              <a:rect l="l" t="t" r="r" b="b"/>
              <a:pathLst>
                <a:path w="869" h="838" extrusionOk="0">
                  <a:moveTo>
                    <a:pt x="423" y="0"/>
                  </a:moveTo>
                  <a:cubicBezTo>
                    <a:pt x="233" y="0"/>
                    <a:pt x="47" y="124"/>
                    <a:pt x="31" y="372"/>
                  </a:cubicBezTo>
                  <a:cubicBezTo>
                    <a:pt x="0" y="683"/>
                    <a:pt x="218" y="838"/>
                    <a:pt x="435" y="838"/>
                  </a:cubicBezTo>
                  <a:cubicBezTo>
                    <a:pt x="652" y="838"/>
                    <a:pt x="869" y="683"/>
                    <a:pt x="838" y="372"/>
                  </a:cubicBezTo>
                  <a:cubicBezTo>
                    <a:pt x="807" y="124"/>
                    <a:pt x="613" y="0"/>
                    <a:pt x="423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2"/>
            <p:cNvSpPr/>
            <p:nvPr/>
          </p:nvSpPr>
          <p:spPr>
            <a:xfrm>
              <a:off x="4874800" y="2872350"/>
              <a:ext cx="21750" cy="20950"/>
            </a:xfrm>
            <a:custGeom>
              <a:avLst/>
              <a:gdLst/>
              <a:ahLst/>
              <a:cxnLst/>
              <a:rect l="l" t="t" r="r" b="b"/>
              <a:pathLst>
                <a:path w="870" h="838" extrusionOk="0">
                  <a:moveTo>
                    <a:pt x="435" y="0"/>
                  </a:moveTo>
                  <a:cubicBezTo>
                    <a:pt x="241" y="0"/>
                    <a:pt x="47" y="124"/>
                    <a:pt x="32" y="372"/>
                  </a:cubicBezTo>
                  <a:cubicBezTo>
                    <a:pt x="1" y="683"/>
                    <a:pt x="218" y="838"/>
                    <a:pt x="435" y="838"/>
                  </a:cubicBezTo>
                  <a:cubicBezTo>
                    <a:pt x="652" y="838"/>
                    <a:pt x="869" y="683"/>
                    <a:pt x="838" y="372"/>
                  </a:cubicBezTo>
                  <a:cubicBezTo>
                    <a:pt x="823" y="124"/>
                    <a:pt x="629" y="0"/>
                    <a:pt x="435" y="0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2"/>
            <p:cNvSpPr/>
            <p:nvPr/>
          </p:nvSpPr>
          <p:spPr>
            <a:xfrm>
              <a:off x="4791825" y="2913350"/>
              <a:ext cx="143500" cy="60600"/>
            </a:xfrm>
            <a:custGeom>
              <a:avLst/>
              <a:gdLst/>
              <a:ahLst/>
              <a:cxnLst/>
              <a:rect l="l" t="t" r="r" b="b"/>
              <a:pathLst>
                <a:path w="5740" h="2424" extrusionOk="0">
                  <a:moveTo>
                    <a:pt x="356" y="1"/>
                  </a:moveTo>
                  <a:cubicBezTo>
                    <a:pt x="160" y="1"/>
                    <a:pt x="0" y="175"/>
                    <a:pt x="0" y="376"/>
                  </a:cubicBezTo>
                  <a:lnTo>
                    <a:pt x="0" y="2424"/>
                  </a:lnTo>
                  <a:lnTo>
                    <a:pt x="5739" y="2424"/>
                  </a:lnTo>
                  <a:lnTo>
                    <a:pt x="5739" y="376"/>
                  </a:lnTo>
                  <a:cubicBezTo>
                    <a:pt x="5710" y="175"/>
                    <a:pt x="5549" y="1"/>
                    <a:pt x="5352" y="1"/>
                  </a:cubicBezTo>
                  <a:cubicBezTo>
                    <a:pt x="5337" y="1"/>
                    <a:pt x="5321" y="2"/>
                    <a:pt x="5305" y="4"/>
                  </a:cubicBezTo>
                  <a:lnTo>
                    <a:pt x="404" y="4"/>
                  </a:lnTo>
                  <a:cubicBezTo>
                    <a:pt x="388" y="2"/>
                    <a:pt x="372" y="1"/>
                    <a:pt x="356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2"/>
            <p:cNvSpPr/>
            <p:nvPr/>
          </p:nvSpPr>
          <p:spPr>
            <a:xfrm>
              <a:off x="4863175" y="2912675"/>
              <a:ext cx="72150" cy="61275"/>
            </a:xfrm>
            <a:custGeom>
              <a:avLst/>
              <a:gdLst/>
              <a:ahLst/>
              <a:cxnLst/>
              <a:rect l="l" t="t" r="r" b="b"/>
              <a:pathLst>
                <a:path w="2886" h="2451" extrusionOk="0">
                  <a:moveTo>
                    <a:pt x="0" y="0"/>
                  </a:moveTo>
                  <a:lnTo>
                    <a:pt x="0" y="2451"/>
                  </a:lnTo>
                  <a:lnTo>
                    <a:pt x="2885" y="2451"/>
                  </a:lnTo>
                  <a:lnTo>
                    <a:pt x="2885" y="403"/>
                  </a:lnTo>
                  <a:cubicBezTo>
                    <a:pt x="2885" y="202"/>
                    <a:pt x="2725" y="28"/>
                    <a:pt x="2529" y="28"/>
                  </a:cubicBezTo>
                  <a:cubicBezTo>
                    <a:pt x="2514" y="28"/>
                    <a:pt x="2498" y="29"/>
                    <a:pt x="2482" y="31"/>
                  </a:cubicBezTo>
                  <a:lnTo>
                    <a:pt x="2451" y="0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2"/>
            <p:cNvSpPr/>
            <p:nvPr/>
          </p:nvSpPr>
          <p:spPr>
            <a:xfrm>
              <a:off x="4770100" y="2963850"/>
              <a:ext cx="349775" cy="51200"/>
            </a:xfrm>
            <a:custGeom>
              <a:avLst/>
              <a:gdLst/>
              <a:ahLst/>
              <a:cxnLst/>
              <a:rect l="l" t="t" r="r" b="b"/>
              <a:pathLst>
                <a:path w="13991" h="2048" extrusionOk="0">
                  <a:moveTo>
                    <a:pt x="435" y="0"/>
                  </a:moveTo>
                  <a:cubicBezTo>
                    <a:pt x="218" y="0"/>
                    <a:pt x="1" y="187"/>
                    <a:pt x="32" y="404"/>
                  </a:cubicBezTo>
                  <a:lnTo>
                    <a:pt x="32" y="1645"/>
                  </a:lnTo>
                  <a:cubicBezTo>
                    <a:pt x="32" y="1862"/>
                    <a:pt x="187" y="2048"/>
                    <a:pt x="435" y="2048"/>
                  </a:cubicBezTo>
                  <a:lnTo>
                    <a:pt x="13587" y="2048"/>
                  </a:lnTo>
                  <a:cubicBezTo>
                    <a:pt x="13805" y="2017"/>
                    <a:pt x="13991" y="1862"/>
                    <a:pt x="13991" y="1645"/>
                  </a:cubicBezTo>
                  <a:lnTo>
                    <a:pt x="13991" y="404"/>
                  </a:lnTo>
                  <a:cubicBezTo>
                    <a:pt x="13991" y="187"/>
                    <a:pt x="13805" y="0"/>
                    <a:pt x="13587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2"/>
            <p:cNvSpPr/>
            <p:nvPr/>
          </p:nvSpPr>
          <p:spPr>
            <a:xfrm>
              <a:off x="4945375" y="2963850"/>
              <a:ext cx="174500" cy="51200"/>
            </a:xfrm>
            <a:custGeom>
              <a:avLst/>
              <a:gdLst/>
              <a:ahLst/>
              <a:cxnLst/>
              <a:rect l="l" t="t" r="r" b="b"/>
              <a:pathLst>
                <a:path w="6980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6576" y="2048"/>
                  </a:lnTo>
                  <a:cubicBezTo>
                    <a:pt x="6794" y="2017"/>
                    <a:pt x="6980" y="1862"/>
                    <a:pt x="6980" y="1645"/>
                  </a:cubicBezTo>
                  <a:lnTo>
                    <a:pt x="6980" y="404"/>
                  </a:lnTo>
                  <a:cubicBezTo>
                    <a:pt x="6980" y="187"/>
                    <a:pt x="6794" y="0"/>
                    <a:pt x="6576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6" name="Google Shape;4246;p32"/>
          <p:cNvGrpSpPr/>
          <p:nvPr/>
        </p:nvGrpSpPr>
        <p:grpSpPr>
          <a:xfrm>
            <a:off x="4355451" y="3191719"/>
            <a:ext cx="433184" cy="428468"/>
            <a:chOff x="2508025" y="3792825"/>
            <a:chExt cx="351325" cy="347500"/>
          </a:xfrm>
        </p:grpSpPr>
        <p:sp>
          <p:nvSpPr>
            <p:cNvPr id="4247" name="Google Shape;4247;p32"/>
            <p:cNvSpPr/>
            <p:nvPr/>
          </p:nvSpPr>
          <p:spPr>
            <a:xfrm>
              <a:off x="2807375" y="4099150"/>
              <a:ext cx="51975" cy="20175"/>
            </a:xfrm>
            <a:custGeom>
              <a:avLst/>
              <a:gdLst/>
              <a:ahLst/>
              <a:cxnLst/>
              <a:rect l="l" t="t" r="r" b="b"/>
              <a:pathLst>
                <a:path w="2079" h="807" extrusionOk="0">
                  <a:moveTo>
                    <a:pt x="496" y="0"/>
                  </a:moveTo>
                  <a:cubicBezTo>
                    <a:pt x="0" y="62"/>
                    <a:pt x="0" y="776"/>
                    <a:pt x="496" y="807"/>
                  </a:cubicBezTo>
                  <a:lnTo>
                    <a:pt x="1582" y="807"/>
                  </a:lnTo>
                  <a:cubicBezTo>
                    <a:pt x="2078" y="776"/>
                    <a:pt x="2078" y="62"/>
                    <a:pt x="1582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2"/>
            <p:cNvSpPr/>
            <p:nvPr/>
          </p:nvSpPr>
          <p:spPr>
            <a:xfrm>
              <a:off x="2808975" y="4109225"/>
              <a:ext cx="48775" cy="10200"/>
            </a:xfrm>
            <a:custGeom>
              <a:avLst/>
              <a:gdLst/>
              <a:ahLst/>
              <a:cxnLst/>
              <a:rect l="l" t="t" r="r" b="b"/>
              <a:pathLst>
                <a:path w="1951" h="408" extrusionOk="0">
                  <a:moveTo>
                    <a:pt x="29" y="1"/>
                  </a:moveTo>
                  <a:cubicBezTo>
                    <a:pt x="0" y="231"/>
                    <a:pt x="158" y="407"/>
                    <a:pt x="379" y="407"/>
                  </a:cubicBezTo>
                  <a:cubicBezTo>
                    <a:pt x="396" y="407"/>
                    <a:pt x="414" y="406"/>
                    <a:pt x="432" y="404"/>
                  </a:cubicBezTo>
                  <a:lnTo>
                    <a:pt x="1518" y="404"/>
                  </a:lnTo>
                  <a:cubicBezTo>
                    <a:pt x="1534" y="406"/>
                    <a:pt x="1550" y="407"/>
                    <a:pt x="1566" y="407"/>
                  </a:cubicBezTo>
                  <a:cubicBezTo>
                    <a:pt x="1766" y="407"/>
                    <a:pt x="1950" y="231"/>
                    <a:pt x="192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2"/>
            <p:cNvSpPr/>
            <p:nvPr/>
          </p:nvSpPr>
          <p:spPr>
            <a:xfrm>
              <a:off x="2569300" y="4031100"/>
              <a:ext cx="207850" cy="109175"/>
            </a:xfrm>
            <a:custGeom>
              <a:avLst/>
              <a:gdLst/>
              <a:ahLst/>
              <a:cxnLst/>
              <a:rect l="l" t="t" r="r" b="b"/>
              <a:pathLst>
                <a:path w="8314" h="4367" extrusionOk="0">
                  <a:moveTo>
                    <a:pt x="4513" y="1"/>
                  </a:moveTo>
                  <a:cubicBezTo>
                    <a:pt x="3761" y="1"/>
                    <a:pt x="3009" y="505"/>
                    <a:pt x="3009" y="1513"/>
                  </a:cubicBezTo>
                  <a:lnTo>
                    <a:pt x="3009" y="2443"/>
                  </a:lnTo>
                  <a:cubicBezTo>
                    <a:pt x="3009" y="3172"/>
                    <a:pt x="2466" y="3537"/>
                    <a:pt x="1923" y="3537"/>
                  </a:cubicBezTo>
                  <a:cubicBezTo>
                    <a:pt x="1380" y="3537"/>
                    <a:pt x="838" y="3172"/>
                    <a:pt x="838" y="2443"/>
                  </a:cubicBezTo>
                  <a:lnTo>
                    <a:pt x="838" y="892"/>
                  </a:lnTo>
                  <a:cubicBezTo>
                    <a:pt x="807" y="644"/>
                    <a:pt x="613" y="520"/>
                    <a:pt x="419" y="520"/>
                  </a:cubicBezTo>
                  <a:cubicBezTo>
                    <a:pt x="225" y="520"/>
                    <a:pt x="31" y="644"/>
                    <a:pt x="0" y="892"/>
                  </a:cubicBezTo>
                  <a:lnTo>
                    <a:pt x="0" y="2443"/>
                  </a:lnTo>
                  <a:cubicBezTo>
                    <a:pt x="0" y="3498"/>
                    <a:pt x="869" y="4366"/>
                    <a:pt x="1923" y="4366"/>
                  </a:cubicBezTo>
                  <a:cubicBezTo>
                    <a:pt x="2978" y="4366"/>
                    <a:pt x="3815" y="3498"/>
                    <a:pt x="3815" y="2474"/>
                  </a:cubicBezTo>
                  <a:lnTo>
                    <a:pt x="3815" y="1513"/>
                  </a:lnTo>
                  <a:cubicBezTo>
                    <a:pt x="3815" y="1047"/>
                    <a:pt x="4157" y="815"/>
                    <a:pt x="4498" y="815"/>
                  </a:cubicBezTo>
                  <a:cubicBezTo>
                    <a:pt x="4839" y="815"/>
                    <a:pt x="5180" y="1047"/>
                    <a:pt x="5180" y="1513"/>
                  </a:cubicBezTo>
                  <a:lnTo>
                    <a:pt x="5180" y="2319"/>
                  </a:lnTo>
                  <a:cubicBezTo>
                    <a:pt x="5180" y="3002"/>
                    <a:pt x="5739" y="3529"/>
                    <a:pt x="6421" y="3529"/>
                  </a:cubicBezTo>
                  <a:lnTo>
                    <a:pt x="7848" y="3529"/>
                  </a:lnTo>
                  <a:cubicBezTo>
                    <a:pt x="8313" y="3498"/>
                    <a:pt x="8313" y="2784"/>
                    <a:pt x="7848" y="2722"/>
                  </a:cubicBezTo>
                  <a:lnTo>
                    <a:pt x="6421" y="2722"/>
                  </a:lnTo>
                  <a:cubicBezTo>
                    <a:pt x="6173" y="2722"/>
                    <a:pt x="5987" y="2536"/>
                    <a:pt x="6018" y="2319"/>
                  </a:cubicBezTo>
                  <a:lnTo>
                    <a:pt x="6018" y="1513"/>
                  </a:lnTo>
                  <a:cubicBezTo>
                    <a:pt x="6018" y="505"/>
                    <a:pt x="5266" y="1"/>
                    <a:pt x="4513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2"/>
            <p:cNvSpPr/>
            <p:nvPr/>
          </p:nvSpPr>
          <p:spPr>
            <a:xfrm>
              <a:off x="2654600" y="4030900"/>
              <a:ext cx="122550" cy="90750"/>
            </a:xfrm>
            <a:custGeom>
              <a:avLst/>
              <a:gdLst/>
              <a:ahLst/>
              <a:cxnLst/>
              <a:rect l="l" t="t" r="r" b="b"/>
              <a:pathLst>
                <a:path w="4902" h="3630" extrusionOk="0">
                  <a:moveTo>
                    <a:pt x="1086" y="1"/>
                  </a:moveTo>
                  <a:cubicBezTo>
                    <a:pt x="683" y="1"/>
                    <a:pt x="279" y="187"/>
                    <a:pt x="0" y="466"/>
                  </a:cubicBezTo>
                  <a:lnTo>
                    <a:pt x="0" y="3630"/>
                  </a:lnTo>
                  <a:cubicBezTo>
                    <a:pt x="279" y="3289"/>
                    <a:pt x="403" y="2886"/>
                    <a:pt x="403" y="2482"/>
                  </a:cubicBezTo>
                  <a:lnTo>
                    <a:pt x="403" y="1521"/>
                  </a:lnTo>
                  <a:cubicBezTo>
                    <a:pt x="403" y="1055"/>
                    <a:pt x="745" y="823"/>
                    <a:pt x="1086" y="823"/>
                  </a:cubicBezTo>
                  <a:cubicBezTo>
                    <a:pt x="1427" y="823"/>
                    <a:pt x="1768" y="1055"/>
                    <a:pt x="1768" y="1521"/>
                  </a:cubicBezTo>
                  <a:lnTo>
                    <a:pt x="1768" y="2327"/>
                  </a:lnTo>
                  <a:cubicBezTo>
                    <a:pt x="1768" y="3010"/>
                    <a:pt x="2327" y="3568"/>
                    <a:pt x="3009" y="3568"/>
                  </a:cubicBezTo>
                  <a:lnTo>
                    <a:pt x="4436" y="3568"/>
                  </a:lnTo>
                  <a:cubicBezTo>
                    <a:pt x="4901" y="3506"/>
                    <a:pt x="4901" y="2792"/>
                    <a:pt x="4436" y="2730"/>
                  </a:cubicBezTo>
                  <a:lnTo>
                    <a:pt x="3009" y="2730"/>
                  </a:lnTo>
                  <a:cubicBezTo>
                    <a:pt x="2761" y="2730"/>
                    <a:pt x="2575" y="2544"/>
                    <a:pt x="2606" y="2327"/>
                  </a:cubicBezTo>
                  <a:lnTo>
                    <a:pt x="2606" y="1521"/>
                  </a:lnTo>
                  <a:cubicBezTo>
                    <a:pt x="2606" y="683"/>
                    <a:pt x="1923" y="1"/>
                    <a:pt x="1086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2"/>
            <p:cNvSpPr/>
            <p:nvPr/>
          </p:nvSpPr>
          <p:spPr>
            <a:xfrm>
              <a:off x="2576275" y="3792825"/>
              <a:ext cx="20175" cy="45875"/>
            </a:xfrm>
            <a:custGeom>
              <a:avLst/>
              <a:gdLst/>
              <a:ahLst/>
              <a:cxnLst/>
              <a:rect l="l" t="t" r="r" b="b"/>
              <a:pathLst>
                <a:path w="807" h="1835" extrusionOk="0">
                  <a:moveTo>
                    <a:pt x="415" y="1"/>
                  </a:moveTo>
                  <a:cubicBezTo>
                    <a:pt x="225" y="1"/>
                    <a:pt x="31" y="125"/>
                    <a:pt x="0" y="373"/>
                  </a:cubicBezTo>
                  <a:lnTo>
                    <a:pt x="0" y="1459"/>
                  </a:lnTo>
                  <a:cubicBezTo>
                    <a:pt x="0" y="1676"/>
                    <a:pt x="186" y="1831"/>
                    <a:pt x="404" y="1831"/>
                  </a:cubicBezTo>
                  <a:cubicBezTo>
                    <a:pt x="420" y="1833"/>
                    <a:pt x="435" y="1834"/>
                    <a:pt x="451" y="1834"/>
                  </a:cubicBezTo>
                  <a:cubicBezTo>
                    <a:pt x="647" y="1834"/>
                    <a:pt x="807" y="1660"/>
                    <a:pt x="807" y="1459"/>
                  </a:cubicBezTo>
                  <a:lnTo>
                    <a:pt x="807" y="373"/>
                  </a:lnTo>
                  <a:cubicBezTo>
                    <a:pt x="791" y="125"/>
                    <a:pt x="605" y="1"/>
                    <a:pt x="415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2"/>
            <p:cNvSpPr/>
            <p:nvPr/>
          </p:nvSpPr>
          <p:spPr>
            <a:xfrm>
              <a:off x="2617375" y="3792825"/>
              <a:ext cx="20950" cy="45800"/>
            </a:xfrm>
            <a:custGeom>
              <a:avLst/>
              <a:gdLst/>
              <a:ahLst/>
              <a:cxnLst/>
              <a:rect l="l" t="t" r="r" b="b"/>
              <a:pathLst>
                <a:path w="838" h="1832" extrusionOk="0">
                  <a:moveTo>
                    <a:pt x="419" y="1"/>
                  </a:moveTo>
                  <a:cubicBezTo>
                    <a:pt x="225" y="1"/>
                    <a:pt x="31" y="125"/>
                    <a:pt x="0" y="373"/>
                  </a:cubicBezTo>
                  <a:lnTo>
                    <a:pt x="0" y="1459"/>
                  </a:lnTo>
                  <a:cubicBezTo>
                    <a:pt x="0" y="1676"/>
                    <a:pt x="186" y="1831"/>
                    <a:pt x="404" y="1831"/>
                  </a:cubicBezTo>
                  <a:lnTo>
                    <a:pt x="435" y="1831"/>
                  </a:lnTo>
                  <a:cubicBezTo>
                    <a:pt x="652" y="1831"/>
                    <a:pt x="807" y="1676"/>
                    <a:pt x="838" y="1459"/>
                  </a:cubicBezTo>
                  <a:lnTo>
                    <a:pt x="838" y="373"/>
                  </a:lnTo>
                  <a:cubicBezTo>
                    <a:pt x="807" y="125"/>
                    <a:pt x="613" y="1"/>
                    <a:pt x="419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2"/>
            <p:cNvSpPr/>
            <p:nvPr/>
          </p:nvSpPr>
          <p:spPr>
            <a:xfrm>
              <a:off x="2806600" y="3818425"/>
              <a:ext cx="50425" cy="61300"/>
            </a:xfrm>
            <a:custGeom>
              <a:avLst/>
              <a:gdLst/>
              <a:ahLst/>
              <a:cxnLst/>
              <a:rect l="l" t="t" r="r" b="b"/>
              <a:pathLst>
                <a:path w="2017" h="2452" extrusionOk="0">
                  <a:moveTo>
                    <a:pt x="372" y="1"/>
                  </a:moveTo>
                  <a:cubicBezTo>
                    <a:pt x="155" y="1"/>
                    <a:pt x="0" y="187"/>
                    <a:pt x="0" y="404"/>
                  </a:cubicBezTo>
                  <a:lnTo>
                    <a:pt x="0" y="2048"/>
                  </a:lnTo>
                  <a:cubicBezTo>
                    <a:pt x="0" y="2265"/>
                    <a:pt x="155" y="2451"/>
                    <a:pt x="372" y="2451"/>
                  </a:cubicBezTo>
                  <a:lnTo>
                    <a:pt x="1613" y="2451"/>
                  </a:lnTo>
                  <a:cubicBezTo>
                    <a:pt x="1830" y="2451"/>
                    <a:pt x="2016" y="2265"/>
                    <a:pt x="2016" y="2048"/>
                  </a:cubicBezTo>
                  <a:lnTo>
                    <a:pt x="2016" y="404"/>
                  </a:lnTo>
                  <a:cubicBezTo>
                    <a:pt x="2016" y="187"/>
                    <a:pt x="1830" y="1"/>
                    <a:pt x="1613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2"/>
            <p:cNvSpPr/>
            <p:nvPr/>
          </p:nvSpPr>
          <p:spPr>
            <a:xfrm>
              <a:off x="2805825" y="3869600"/>
              <a:ext cx="51200" cy="10125"/>
            </a:xfrm>
            <a:custGeom>
              <a:avLst/>
              <a:gdLst/>
              <a:ahLst/>
              <a:cxnLst/>
              <a:rect l="l" t="t" r="r" b="b"/>
              <a:pathLst>
                <a:path w="2048" h="405" extrusionOk="0">
                  <a:moveTo>
                    <a:pt x="0" y="1"/>
                  </a:moveTo>
                  <a:cubicBezTo>
                    <a:pt x="0" y="218"/>
                    <a:pt x="186" y="404"/>
                    <a:pt x="403" y="404"/>
                  </a:cubicBezTo>
                  <a:lnTo>
                    <a:pt x="1644" y="404"/>
                  </a:lnTo>
                  <a:cubicBezTo>
                    <a:pt x="1861" y="404"/>
                    <a:pt x="2047" y="218"/>
                    <a:pt x="2047" y="1"/>
                  </a:cubicBez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2"/>
            <p:cNvSpPr/>
            <p:nvPr/>
          </p:nvSpPr>
          <p:spPr>
            <a:xfrm>
              <a:off x="2599400" y="3900350"/>
              <a:ext cx="59875" cy="54575"/>
            </a:xfrm>
            <a:custGeom>
              <a:avLst/>
              <a:gdLst/>
              <a:ahLst/>
              <a:cxnLst/>
              <a:rect l="l" t="t" r="r" b="b"/>
              <a:pathLst>
                <a:path w="2395" h="2183" extrusionOk="0">
                  <a:moveTo>
                    <a:pt x="577" y="0"/>
                  </a:moveTo>
                  <a:cubicBezTo>
                    <a:pt x="259" y="0"/>
                    <a:pt x="1" y="417"/>
                    <a:pt x="285" y="725"/>
                  </a:cubicBezTo>
                  <a:lnTo>
                    <a:pt x="1650" y="2059"/>
                  </a:lnTo>
                  <a:cubicBezTo>
                    <a:pt x="1712" y="2121"/>
                    <a:pt x="1836" y="2183"/>
                    <a:pt x="1929" y="2183"/>
                  </a:cubicBezTo>
                  <a:cubicBezTo>
                    <a:pt x="2053" y="2183"/>
                    <a:pt x="2146" y="2152"/>
                    <a:pt x="2239" y="2090"/>
                  </a:cubicBezTo>
                  <a:cubicBezTo>
                    <a:pt x="2394" y="1904"/>
                    <a:pt x="2394" y="1656"/>
                    <a:pt x="2239" y="1500"/>
                  </a:cubicBezTo>
                  <a:lnTo>
                    <a:pt x="874" y="136"/>
                  </a:lnTo>
                  <a:cubicBezTo>
                    <a:pt x="779" y="40"/>
                    <a:pt x="675" y="0"/>
                    <a:pt x="577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2"/>
            <p:cNvSpPr/>
            <p:nvPr/>
          </p:nvSpPr>
          <p:spPr>
            <a:xfrm>
              <a:off x="2599200" y="3900225"/>
              <a:ext cx="108150" cy="88900"/>
            </a:xfrm>
            <a:custGeom>
              <a:avLst/>
              <a:gdLst/>
              <a:ahLst/>
              <a:cxnLst/>
              <a:rect l="l" t="t" r="r" b="b"/>
              <a:pathLst>
                <a:path w="4326" h="3556" extrusionOk="0">
                  <a:moveTo>
                    <a:pt x="3869" y="1"/>
                  </a:moveTo>
                  <a:cubicBezTo>
                    <a:pt x="3686" y="1"/>
                    <a:pt x="3508" y="116"/>
                    <a:pt x="3457" y="296"/>
                  </a:cubicBezTo>
                  <a:lnTo>
                    <a:pt x="2868" y="2250"/>
                  </a:lnTo>
                  <a:cubicBezTo>
                    <a:pt x="2806" y="2529"/>
                    <a:pt x="2526" y="2715"/>
                    <a:pt x="2216" y="2715"/>
                  </a:cubicBezTo>
                  <a:lnTo>
                    <a:pt x="572" y="2715"/>
                  </a:lnTo>
                  <a:cubicBezTo>
                    <a:pt x="554" y="2713"/>
                    <a:pt x="536" y="2712"/>
                    <a:pt x="519" y="2712"/>
                  </a:cubicBezTo>
                  <a:cubicBezTo>
                    <a:pt x="1" y="2712"/>
                    <a:pt x="1" y="3556"/>
                    <a:pt x="519" y="3556"/>
                  </a:cubicBezTo>
                  <a:cubicBezTo>
                    <a:pt x="536" y="3556"/>
                    <a:pt x="554" y="3555"/>
                    <a:pt x="572" y="3553"/>
                  </a:cubicBezTo>
                  <a:lnTo>
                    <a:pt x="2216" y="3553"/>
                  </a:lnTo>
                  <a:cubicBezTo>
                    <a:pt x="2899" y="3553"/>
                    <a:pt x="3488" y="3118"/>
                    <a:pt x="3674" y="2467"/>
                  </a:cubicBezTo>
                  <a:lnTo>
                    <a:pt x="4264" y="544"/>
                  </a:lnTo>
                  <a:cubicBezTo>
                    <a:pt x="4326" y="327"/>
                    <a:pt x="4201" y="79"/>
                    <a:pt x="3984" y="17"/>
                  </a:cubicBezTo>
                  <a:cubicBezTo>
                    <a:pt x="3947" y="6"/>
                    <a:pt x="3908" y="1"/>
                    <a:pt x="3869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2"/>
            <p:cNvSpPr/>
            <p:nvPr/>
          </p:nvSpPr>
          <p:spPr>
            <a:xfrm>
              <a:off x="2508025" y="3818425"/>
              <a:ext cx="308675" cy="245075"/>
            </a:xfrm>
            <a:custGeom>
              <a:avLst/>
              <a:gdLst/>
              <a:ahLst/>
              <a:cxnLst/>
              <a:rect l="l" t="t" r="r" b="b"/>
              <a:pathLst>
                <a:path w="12347" h="9803" extrusionOk="0">
                  <a:moveTo>
                    <a:pt x="2141" y="1"/>
                  </a:moveTo>
                  <a:cubicBezTo>
                    <a:pt x="962" y="1"/>
                    <a:pt x="32" y="931"/>
                    <a:pt x="1" y="2079"/>
                  </a:cubicBezTo>
                  <a:cubicBezTo>
                    <a:pt x="1" y="2854"/>
                    <a:pt x="404" y="3568"/>
                    <a:pt x="1086" y="3940"/>
                  </a:cubicBezTo>
                  <a:lnTo>
                    <a:pt x="1086" y="4374"/>
                  </a:lnTo>
                  <a:lnTo>
                    <a:pt x="1521" y="4777"/>
                  </a:lnTo>
                  <a:lnTo>
                    <a:pt x="1086" y="5181"/>
                  </a:lnTo>
                  <a:lnTo>
                    <a:pt x="1086" y="5987"/>
                  </a:lnTo>
                  <a:lnTo>
                    <a:pt x="1521" y="6390"/>
                  </a:lnTo>
                  <a:lnTo>
                    <a:pt x="1086" y="6794"/>
                  </a:lnTo>
                  <a:lnTo>
                    <a:pt x="1086" y="7600"/>
                  </a:lnTo>
                  <a:lnTo>
                    <a:pt x="1521" y="8003"/>
                  </a:lnTo>
                  <a:lnTo>
                    <a:pt x="1086" y="8438"/>
                  </a:lnTo>
                  <a:lnTo>
                    <a:pt x="1086" y="8872"/>
                  </a:lnTo>
                  <a:cubicBezTo>
                    <a:pt x="1086" y="9399"/>
                    <a:pt x="1521" y="9803"/>
                    <a:pt x="2048" y="9803"/>
                  </a:cubicBezTo>
                  <a:lnTo>
                    <a:pt x="3692" y="9803"/>
                  </a:lnTo>
                  <a:cubicBezTo>
                    <a:pt x="4219" y="9803"/>
                    <a:pt x="4653" y="9399"/>
                    <a:pt x="4653" y="8872"/>
                  </a:cubicBezTo>
                  <a:lnTo>
                    <a:pt x="4653" y="4095"/>
                  </a:lnTo>
                  <a:lnTo>
                    <a:pt x="10857" y="4095"/>
                  </a:lnTo>
                  <a:cubicBezTo>
                    <a:pt x="10919" y="4095"/>
                    <a:pt x="11012" y="4064"/>
                    <a:pt x="11106" y="4002"/>
                  </a:cubicBezTo>
                  <a:lnTo>
                    <a:pt x="12191" y="3195"/>
                  </a:lnTo>
                  <a:cubicBezTo>
                    <a:pt x="12284" y="3102"/>
                    <a:pt x="12346" y="2978"/>
                    <a:pt x="12346" y="2854"/>
                  </a:cubicBezTo>
                  <a:lnTo>
                    <a:pt x="12346" y="1"/>
                  </a:ln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2"/>
            <p:cNvSpPr/>
            <p:nvPr/>
          </p:nvSpPr>
          <p:spPr>
            <a:xfrm>
              <a:off x="2508025" y="3869600"/>
              <a:ext cx="308675" cy="193125"/>
            </a:xfrm>
            <a:custGeom>
              <a:avLst/>
              <a:gdLst/>
              <a:ahLst/>
              <a:cxnLst/>
              <a:rect l="l" t="t" r="r" b="b"/>
              <a:pathLst>
                <a:path w="12347" h="7725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807"/>
                    <a:pt x="404" y="1521"/>
                    <a:pt x="1086" y="1893"/>
                  </a:cubicBezTo>
                  <a:lnTo>
                    <a:pt x="1086" y="2327"/>
                  </a:lnTo>
                  <a:lnTo>
                    <a:pt x="1521" y="2730"/>
                  </a:lnTo>
                  <a:lnTo>
                    <a:pt x="1086" y="3134"/>
                  </a:lnTo>
                  <a:lnTo>
                    <a:pt x="1086" y="3940"/>
                  </a:lnTo>
                  <a:lnTo>
                    <a:pt x="1521" y="4343"/>
                  </a:lnTo>
                  <a:lnTo>
                    <a:pt x="1086" y="4747"/>
                  </a:lnTo>
                  <a:lnTo>
                    <a:pt x="1086" y="5553"/>
                  </a:lnTo>
                  <a:lnTo>
                    <a:pt x="1521" y="5956"/>
                  </a:lnTo>
                  <a:lnTo>
                    <a:pt x="1086" y="6360"/>
                  </a:lnTo>
                  <a:lnTo>
                    <a:pt x="1086" y="6763"/>
                  </a:lnTo>
                  <a:cubicBezTo>
                    <a:pt x="1086" y="7290"/>
                    <a:pt x="1521" y="7725"/>
                    <a:pt x="2048" y="7725"/>
                  </a:cubicBezTo>
                  <a:lnTo>
                    <a:pt x="3692" y="7725"/>
                  </a:lnTo>
                  <a:cubicBezTo>
                    <a:pt x="4219" y="7725"/>
                    <a:pt x="4653" y="7290"/>
                    <a:pt x="4653" y="6763"/>
                  </a:cubicBezTo>
                  <a:lnTo>
                    <a:pt x="4653" y="1986"/>
                  </a:lnTo>
                  <a:lnTo>
                    <a:pt x="10857" y="1986"/>
                  </a:lnTo>
                  <a:cubicBezTo>
                    <a:pt x="10919" y="1986"/>
                    <a:pt x="11012" y="1955"/>
                    <a:pt x="11106" y="1924"/>
                  </a:cubicBezTo>
                  <a:lnTo>
                    <a:pt x="12191" y="1086"/>
                  </a:lnTo>
                  <a:cubicBezTo>
                    <a:pt x="12284" y="1024"/>
                    <a:pt x="12346" y="900"/>
                    <a:pt x="12346" y="776"/>
                  </a:cubicBezTo>
                  <a:lnTo>
                    <a:pt x="12346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2"/>
            <p:cNvSpPr/>
            <p:nvPr/>
          </p:nvSpPr>
          <p:spPr>
            <a:xfrm>
              <a:off x="2535175" y="3927000"/>
              <a:ext cx="38025" cy="20950"/>
            </a:xfrm>
            <a:custGeom>
              <a:avLst/>
              <a:gdLst/>
              <a:ahLst/>
              <a:cxnLst/>
              <a:rect l="l" t="t" r="r" b="b"/>
              <a:pathLst>
                <a:path w="152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086" y="838"/>
                  </a:lnTo>
                  <a:cubicBezTo>
                    <a:pt x="1303" y="838"/>
                    <a:pt x="1489" y="652"/>
                    <a:pt x="1520" y="434"/>
                  </a:cubicBezTo>
                  <a:cubicBezTo>
                    <a:pt x="1520" y="186"/>
                    <a:pt x="1334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2"/>
            <p:cNvSpPr/>
            <p:nvPr/>
          </p:nvSpPr>
          <p:spPr>
            <a:xfrm>
              <a:off x="2535175" y="3968100"/>
              <a:ext cx="38025" cy="20950"/>
            </a:xfrm>
            <a:custGeom>
              <a:avLst/>
              <a:gdLst/>
              <a:ahLst/>
              <a:cxnLst/>
              <a:rect l="l" t="t" r="r" b="b"/>
              <a:pathLst>
                <a:path w="152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086" y="838"/>
                  </a:lnTo>
                  <a:cubicBezTo>
                    <a:pt x="1303" y="838"/>
                    <a:pt x="1489" y="652"/>
                    <a:pt x="1520" y="434"/>
                  </a:cubicBezTo>
                  <a:cubicBezTo>
                    <a:pt x="1520" y="186"/>
                    <a:pt x="1334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2"/>
            <p:cNvSpPr/>
            <p:nvPr/>
          </p:nvSpPr>
          <p:spPr>
            <a:xfrm>
              <a:off x="2535175" y="4009975"/>
              <a:ext cx="38025" cy="20175"/>
            </a:xfrm>
            <a:custGeom>
              <a:avLst/>
              <a:gdLst/>
              <a:ahLst/>
              <a:cxnLst/>
              <a:rect l="l" t="t" r="r" b="b"/>
              <a:pathLst>
                <a:path w="1521" h="807" extrusionOk="0">
                  <a:moveTo>
                    <a:pt x="0" y="0"/>
                  </a:moveTo>
                  <a:lnTo>
                    <a:pt x="0" y="807"/>
                  </a:lnTo>
                  <a:lnTo>
                    <a:pt x="1086" y="807"/>
                  </a:lnTo>
                  <a:cubicBezTo>
                    <a:pt x="1334" y="807"/>
                    <a:pt x="1520" y="621"/>
                    <a:pt x="1520" y="403"/>
                  </a:cubicBezTo>
                  <a:lnTo>
                    <a:pt x="1520" y="372"/>
                  </a:lnTo>
                  <a:cubicBezTo>
                    <a:pt x="1489" y="155"/>
                    <a:pt x="1303" y="0"/>
                    <a:pt x="1086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2"/>
            <p:cNvSpPr/>
            <p:nvPr/>
          </p:nvSpPr>
          <p:spPr>
            <a:xfrm>
              <a:off x="2742950" y="4078875"/>
              <a:ext cx="79950" cy="61450"/>
            </a:xfrm>
            <a:custGeom>
              <a:avLst/>
              <a:gdLst/>
              <a:ahLst/>
              <a:cxnLst/>
              <a:rect l="l" t="t" r="r" b="b"/>
              <a:pathLst>
                <a:path w="3198" h="2458" extrusionOk="0">
                  <a:moveTo>
                    <a:pt x="1564" y="1"/>
                  </a:moveTo>
                  <a:cubicBezTo>
                    <a:pt x="0" y="1"/>
                    <a:pt x="9" y="2458"/>
                    <a:pt x="1591" y="2458"/>
                  </a:cubicBezTo>
                  <a:cubicBezTo>
                    <a:pt x="1619" y="2458"/>
                    <a:pt x="1648" y="2457"/>
                    <a:pt x="1677" y="2455"/>
                  </a:cubicBezTo>
                  <a:lnTo>
                    <a:pt x="2794" y="2455"/>
                  </a:lnTo>
                  <a:lnTo>
                    <a:pt x="2794" y="2424"/>
                  </a:lnTo>
                  <a:cubicBezTo>
                    <a:pt x="3011" y="2424"/>
                    <a:pt x="3197" y="2269"/>
                    <a:pt x="3197" y="2052"/>
                  </a:cubicBezTo>
                  <a:lnTo>
                    <a:pt x="3197" y="408"/>
                  </a:lnTo>
                  <a:cubicBezTo>
                    <a:pt x="3197" y="191"/>
                    <a:pt x="3011" y="5"/>
                    <a:pt x="2794" y="5"/>
                  </a:cubicBezTo>
                  <a:lnTo>
                    <a:pt x="1677" y="5"/>
                  </a:lnTo>
                  <a:cubicBezTo>
                    <a:pt x="1639" y="2"/>
                    <a:pt x="1601" y="1"/>
                    <a:pt x="1564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2"/>
            <p:cNvSpPr/>
            <p:nvPr/>
          </p:nvSpPr>
          <p:spPr>
            <a:xfrm>
              <a:off x="2754625" y="4109225"/>
              <a:ext cx="68275" cy="31050"/>
            </a:xfrm>
            <a:custGeom>
              <a:avLst/>
              <a:gdLst/>
              <a:ahLst/>
              <a:cxnLst/>
              <a:rect l="l" t="t" r="r" b="b"/>
              <a:pathLst>
                <a:path w="2731" h="1242" extrusionOk="0">
                  <a:moveTo>
                    <a:pt x="1" y="1"/>
                  </a:moveTo>
                  <a:cubicBezTo>
                    <a:pt x="1" y="683"/>
                    <a:pt x="559" y="1241"/>
                    <a:pt x="1242" y="1241"/>
                  </a:cubicBezTo>
                  <a:lnTo>
                    <a:pt x="2327" y="1241"/>
                  </a:lnTo>
                  <a:cubicBezTo>
                    <a:pt x="2544" y="1241"/>
                    <a:pt x="2730" y="1055"/>
                    <a:pt x="2730" y="838"/>
                  </a:cubicBezTo>
                  <a:lnTo>
                    <a:pt x="2730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2"/>
            <p:cNvSpPr/>
            <p:nvPr/>
          </p:nvSpPr>
          <p:spPr>
            <a:xfrm>
              <a:off x="2629000" y="3858675"/>
              <a:ext cx="136250" cy="21050"/>
            </a:xfrm>
            <a:custGeom>
              <a:avLst/>
              <a:gdLst/>
              <a:ahLst/>
              <a:cxnLst/>
              <a:rect l="l" t="t" r="r" b="b"/>
              <a:pathLst>
                <a:path w="5450" h="842" extrusionOk="0">
                  <a:moveTo>
                    <a:pt x="4898" y="1"/>
                  </a:moveTo>
                  <a:cubicBezTo>
                    <a:pt x="4879" y="1"/>
                    <a:pt x="4860" y="2"/>
                    <a:pt x="4840" y="4"/>
                  </a:cubicBezTo>
                  <a:lnTo>
                    <a:pt x="497" y="4"/>
                  </a:lnTo>
                  <a:cubicBezTo>
                    <a:pt x="1" y="66"/>
                    <a:pt x="1" y="779"/>
                    <a:pt x="497" y="841"/>
                  </a:cubicBezTo>
                  <a:lnTo>
                    <a:pt x="4840" y="841"/>
                  </a:lnTo>
                  <a:cubicBezTo>
                    <a:pt x="4850" y="842"/>
                    <a:pt x="4860" y="842"/>
                    <a:pt x="4870" y="842"/>
                  </a:cubicBezTo>
                  <a:cubicBezTo>
                    <a:pt x="5440" y="842"/>
                    <a:pt x="5450" y="1"/>
                    <a:pt x="4898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2"/>
            <p:cNvSpPr/>
            <p:nvPr/>
          </p:nvSpPr>
          <p:spPr>
            <a:xfrm>
              <a:off x="2557900" y="3858675"/>
              <a:ext cx="56925" cy="21050"/>
            </a:xfrm>
            <a:custGeom>
              <a:avLst/>
              <a:gdLst/>
              <a:ahLst/>
              <a:cxnLst/>
              <a:rect l="l" t="t" r="r" b="b"/>
              <a:pathLst>
                <a:path w="2277" h="842" extrusionOk="0">
                  <a:moveTo>
                    <a:pt x="553" y="1"/>
                  </a:moveTo>
                  <a:cubicBezTo>
                    <a:pt x="1" y="1"/>
                    <a:pt x="10" y="842"/>
                    <a:pt x="581" y="842"/>
                  </a:cubicBezTo>
                  <a:cubicBezTo>
                    <a:pt x="591" y="842"/>
                    <a:pt x="601" y="842"/>
                    <a:pt x="611" y="841"/>
                  </a:cubicBezTo>
                  <a:lnTo>
                    <a:pt x="1697" y="841"/>
                  </a:lnTo>
                  <a:cubicBezTo>
                    <a:pt x="1707" y="842"/>
                    <a:pt x="1716" y="842"/>
                    <a:pt x="1725" y="842"/>
                  </a:cubicBezTo>
                  <a:cubicBezTo>
                    <a:pt x="2268" y="842"/>
                    <a:pt x="2277" y="1"/>
                    <a:pt x="1752" y="1"/>
                  </a:cubicBezTo>
                  <a:cubicBezTo>
                    <a:pt x="1734" y="1"/>
                    <a:pt x="1716" y="2"/>
                    <a:pt x="1697" y="4"/>
                  </a:cubicBezTo>
                  <a:lnTo>
                    <a:pt x="611" y="4"/>
                  </a:lnTo>
                  <a:cubicBezTo>
                    <a:pt x="591" y="2"/>
                    <a:pt x="572" y="1"/>
                    <a:pt x="553" y="1"/>
                  </a:cubicBezTo>
                  <a:close/>
                </a:path>
              </a:pathLst>
            </a:custGeom>
            <a:solidFill>
              <a:srgbClr val="4FF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2"/>
            <p:cNvSpPr/>
            <p:nvPr/>
          </p:nvSpPr>
          <p:spPr>
            <a:xfrm>
              <a:off x="2630550" y="3869600"/>
              <a:ext cx="129525" cy="10125"/>
            </a:xfrm>
            <a:custGeom>
              <a:avLst/>
              <a:gdLst/>
              <a:ahLst/>
              <a:cxnLst/>
              <a:rect l="l" t="t" r="r" b="b"/>
              <a:pathLst>
                <a:path w="5181" h="405" extrusionOk="0">
                  <a:moveTo>
                    <a:pt x="1" y="1"/>
                  </a:moveTo>
                  <a:cubicBezTo>
                    <a:pt x="1" y="218"/>
                    <a:pt x="187" y="404"/>
                    <a:pt x="404" y="404"/>
                  </a:cubicBezTo>
                  <a:lnTo>
                    <a:pt x="4778" y="404"/>
                  </a:lnTo>
                  <a:cubicBezTo>
                    <a:pt x="4995" y="404"/>
                    <a:pt x="5181" y="218"/>
                    <a:pt x="5181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2"/>
            <p:cNvSpPr/>
            <p:nvPr/>
          </p:nvSpPr>
          <p:spPr>
            <a:xfrm>
              <a:off x="2562300" y="3869600"/>
              <a:ext cx="48125" cy="10125"/>
            </a:xfrm>
            <a:custGeom>
              <a:avLst/>
              <a:gdLst/>
              <a:ahLst/>
              <a:cxnLst/>
              <a:rect l="l" t="t" r="r" b="b"/>
              <a:pathLst>
                <a:path w="1925" h="405" extrusionOk="0">
                  <a:moveTo>
                    <a:pt x="1" y="1"/>
                  </a:moveTo>
                  <a:cubicBezTo>
                    <a:pt x="32" y="218"/>
                    <a:pt x="218" y="404"/>
                    <a:pt x="435" y="404"/>
                  </a:cubicBezTo>
                  <a:lnTo>
                    <a:pt x="1521" y="404"/>
                  </a:lnTo>
                  <a:cubicBezTo>
                    <a:pt x="1738" y="404"/>
                    <a:pt x="1924" y="218"/>
                    <a:pt x="1924" y="1"/>
                  </a:cubicBezTo>
                  <a:close/>
                </a:path>
              </a:pathLst>
            </a:custGeom>
            <a:solidFill>
              <a:srgbClr val="00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8" name="Google Shape;4268;p32"/>
          <p:cNvGrpSpPr/>
          <p:nvPr/>
        </p:nvGrpSpPr>
        <p:grpSpPr>
          <a:xfrm>
            <a:off x="4408038" y="1474582"/>
            <a:ext cx="328009" cy="431242"/>
            <a:chOff x="2549900" y="2665300"/>
            <a:chExt cx="266025" cy="349750"/>
          </a:xfrm>
        </p:grpSpPr>
        <p:sp>
          <p:nvSpPr>
            <p:cNvPr id="4269" name="Google Shape;4269;p32"/>
            <p:cNvSpPr/>
            <p:nvPr/>
          </p:nvSpPr>
          <p:spPr>
            <a:xfrm>
              <a:off x="2569300" y="2734300"/>
              <a:ext cx="22125" cy="20400"/>
            </a:xfrm>
            <a:custGeom>
              <a:avLst/>
              <a:gdLst/>
              <a:ahLst/>
              <a:cxnLst/>
              <a:rect l="l" t="t" r="r" b="b"/>
              <a:pathLst>
                <a:path w="885" h="816" extrusionOk="0">
                  <a:moveTo>
                    <a:pt x="450" y="1"/>
                  </a:moveTo>
                  <a:cubicBezTo>
                    <a:pt x="256" y="1"/>
                    <a:pt x="62" y="125"/>
                    <a:pt x="31" y="373"/>
                  </a:cubicBezTo>
                  <a:cubicBezTo>
                    <a:pt x="0" y="668"/>
                    <a:pt x="217" y="815"/>
                    <a:pt x="438" y="815"/>
                  </a:cubicBezTo>
                  <a:cubicBezTo>
                    <a:pt x="659" y="815"/>
                    <a:pt x="884" y="668"/>
                    <a:pt x="869" y="373"/>
                  </a:cubicBezTo>
                  <a:cubicBezTo>
                    <a:pt x="838" y="125"/>
                    <a:pt x="644" y="1"/>
                    <a:pt x="450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2"/>
            <p:cNvSpPr/>
            <p:nvPr/>
          </p:nvSpPr>
          <p:spPr>
            <a:xfrm>
              <a:off x="2566200" y="2693200"/>
              <a:ext cx="24825" cy="20525"/>
            </a:xfrm>
            <a:custGeom>
              <a:avLst/>
              <a:gdLst/>
              <a:ahLst/>
              <a:cxnLst/>
              <a:rect l="l" t="t" r="r" b="b"/>
              <a:pathLst>
                <a:path w="993" h="821" extrusionOk="0">
                  <a:moveTo>
                    <a:pt x="558" y="1"/>
                  </a:moveTo>
                  <a:cubicBezTo>
                    <a:pt x="186" y="1"/>
                    <a:pt x="0" y="435"/>
                    <a:pt x="279" y="714"/>
                  </a:cubicBezTo>
                  <a:cubicBezTo>
                    <a:pt x="362" y="788"/>
                    <a:pt x="458" y="820"/>
                    <a:pt x="552" y="820"/>
                  </a:cubicBezTo>
                  <a:cubicBezTo>
                    <a:pt x="777" y="820"/>
                    <a:pt x="993" y="635"/>
                    <a:pt x="993" y="373"/>
                  </a:cubicBezTo>
                  <a:cubicBezTo>
                    <a:pt x="962" y="156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2"/>
            <p:cNvSpPr/>
            <p:nvPr/>
          </p:nvSpPr>
          <p:spPr>
            <a:xfrm>
              <a:off x="2770925" y="2733525"/>
              <a:ext cx="24575" cy="21050"/>
            </a:xfrm>
            <a:custGeom>
              <a:avLst/>
              <a:gdLst/>
              <a:ahLst/>
              <a:cxnLst/>
              <a:rect l="l" t="t" r="r" b="b"/>
              <a:pathLst>
                <a:path w="983" h="842" extrusionOk="0">
                  <a:moveTo>
                    <a:pt x="558" y="1"/>
                  </a:moveTo>
                  <a:cubicBezTo>
                    <a:pt x="186" y="1"/>
                    <a:pt x="0" y="466"/>
                    <a:pt x="279" y="714"/>
                  </a:cubicBezTo>
                  <a:cubicBezTo>
                    <a:pt x="358" y="802"/>
                    <a:pt x="457" y="841"/>
                    <a:pt x="557" y="841"/>
                  </a:cubicBezTo>
                  <a:cubicBezTo>
                    <a:pt x="772" y="841"/>
                    <a:pt x="983" y="659"/>
                    <a:pt x="962" y="404"/>
                  </a:cubicBezTo>
                  <a:cubicBezTo>
                    <a:pt x="962" y="187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2"/>
            <p:cNvSpPr/>
            <p:nvPr/>
          </p:nvSpPr>
          <p:spPr>
            <a:xfrm>
              <a:off x="2770925" y="2693200"/>
              <a:ext cx="24575" cy="20250"/>
            </a:xfrm>
            <a:custGeom>
              <a:avLst/>
              <a:gdLst/>
              <a:ahLst/>
              <a:cxnLst/>
              <a:rect l="l" t="t" r="r" b="b"/>
              <a:pathLst>
                <a:path w="983" h="810" extrusionOk="0">
                  <a:moveTo>
                    <a:pt x="558" y="1"/>
                  </a:moveTo>
                  <a:cubicBezTo>
                    <a:pt x="186" y="1"/>
                    <a:pt x="0" y="435"/>
                    <a:pt x="279" y="683"/>
                  </a:cubicBezTo>
                  <a:cubicBezTo>
                    <a:pt x="358" y="771"/>
                    <a:pt x="457" y="810"/>
                    <a:pt x="557" y="810"/>
                  </a:cubicBezTo>
                  <a:cubicBezTo>
                    <a:pt x="772" y="810"/>
                    <a:pt x="983" y="628"/>
                    <a:pt x="962" y="373"/>
                  </a:cubicBezTo>
                  <a:cubicBezTo>
                    <a:pt x="962" y="156"/>
                    <a:pt x="776" y="1"/>
                    <a:pt x="558" y="1"/>
                  </a:cubicBezTo>
                  <a:close/>
                </a:path>
              </a:pathLst>
            </a:custGeom>
            <a:solidFill>
              <a:srgbClr val="FFE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2"/>
            <p:cNvSpPr/>
            <p:nvPr/>
          </p:nvSpPr>
          <p:spPr>
            <a:xfrm>
              <a:off x="2645300" y="2925075"/>
              <a:ext cx="75225" cy="89975"/>
            </a:xfrm>
            <a:custGeom>
              <a:avLst/>
              <a:gdLst/>
              <a:ahLst/>
              <a:cxnLst/>
              <a:rect l="l" t="t" r="r" b="b"/>
              <a:pathLst>
                <a:path w="3009" h="3599" extrusionOk="0">
                  <a:moveTo>
                    <a:pt x="403" y="1"/>
                  </a:moveTo>
                  <a:cubicBezTo>
                    <a:pt x="186" y="1"/>
                    <a:pt x="0" y="187"/>
                    <a:pt x="0" y="404"/>
                  </a:cubicBezTo>
                  <a:cubicBezTo>
                    <a:pt x="62" y="1520"/>
                    <a:pt x="465" y="2575"/>
                    <a:pt x="1179" y="3444"/>
                  </a:cubicBezTo>
                  <a:cubicBezTo>
                    <a:pt x="1272" y="3537"/>
                    <a:pt x="1365" y="3599"/>
                    <a:pt x="1489" y="3599"/>
                  </a:cubicBezTo>
                  <a:cubicBezTo>
                    <a:pt x="1613" y="3599"/>
                    <a:pt x="1737" y="3537"/>
                    <a:pt x="1799" y="3444"/>
                  </a:cubicBezTo>
                  <a:cubicBezTo>
                    <a:pt x="2513" y="2575"/>
                    <a:pt x="2916" y="1520"/>
                    <a:pt x="3009" y="404"/>
                  </a:cubicBezTo>
                  <a:cubicBezTo>
                    <a:pt x="2978" y="187"/>
                    <a:pt x="2823" y="1"/>
                    <a:pt x="2575" y="1"/>
                  </a:cubicBezTo>
                  <a:close/>
                </a:path>
              </a:pathLst>
            </a:custGeom>
            <a:solidFill>
              <a:srgbClr val="BE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2"/>
            <p:cNvSpPr/>
            <p:nvPr/>
          </p:nvSpPr>
          <p:spPr>
            <a:xfrm>
              <a:off x="2682500" y="2925075"/>
              <a:ext cx="38025" cy="89975"/>
            </a:xfrm>
            <a:custGeom>
              <a:avLst/>
              <a:gdLst/>
              <a:ahLst/>
              <a:cxnLst/>
              <a:rect l="l" t="t" r="r" b="b"/>
              <a:pathLst>
                <a:path w="1521" h="3599" extrusionOk="0">
                  <a:moveTo>
                    <a:pt x="1" y="1"/>
                  </a:moveTo>
                  <a:lnTo>
                    <a:pt x="1" y="3599"/>
                  </a:lnTo>
                  <a:cubicBezTo>
                    <a:pt x="125" y="3599"/>
                    <a:pt x="249" y="3537"/>
                    <a:pt x="311" y="3444"/>
                  </a:cubicBezTo>
                  <a:cubicBezTo>
                    <a:pt x="1025" y="2575"/>
                    <a:pt x="1428" y="1520"/>
                    <a:pt x="1521" y="404"/>
                  </a:cubicBezTo>
                  <a:cubicBezTo>
                    <a:pt x="1490" y="187"/>
                    <a:pt x="1335" y="1"/>
                    <a:pt x="108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2"/>
            <p:cNvSpPr/>
            <p:nvPr/>
          </p:nvSpPr>
          <p:spPr>
            <a:xfrm>
              <a:off x="2590225" y="2735075"/>
              <a:ext cx="184600" cy="210200"/>
            </a:xfrm>
            <a:custGeom>
              <a:avLst/>
              <a:gdLst/>
              <a:ahLst/>
              <a:cxnLst/>
              <a:rect l="l" t="t" r="r" b="b"/>
              <a:pathLst>
                <a:path w="7384" h="8408" extrusionOk="0">
                  <a:moveTo>
                    <a:pt x="3692" y="1"/>
                  </a:moveTo>
                  <a:lnTo>
                    <a:pt x="1831" y="559"/>
                  </a:lnTo>
                  <a:cubicBezTo>
                    <a:pt x="1707" y="1490"/>
                    <a:pt x="1645" y="2420"/>
                    <a:pt x="1645" y="3351"/>
                  </a:cubicBezTo>
                  <a:lnTo>
                    <a:pt x="1645" y="3971"/>
                  </a:lnTo>
                  <a:lnTo>
                    <a:pt x="280" y="4375"/>
                  </a:lnTo>
                  <a:cubicBezTo>
                    <a:pt x="125" y="4406"/>
                    <a:pt x="1" y="4561"/>
                    <a:pt x="1" y="4747"/>
                  </a:cubicBezTo>
                  <a:lnTo>
                    <a:pt x="1" y="6639"/>
                  </a:lnTo>
                  <a:cubicBezTo>
                    <a:pt x="1" y="6856"/>
                    <a:pt x="156" y="7042"/>
                    <a:pt x="373" y="7042"/>
                  </a:cubicBezTo>
                  <a:lnTo>
                    <a:pt x="1521" y="7042"/>
                  </a:lnTo>
                  <a:lnTo>
                    <a:pt x="1955" y="8159"/>
                  </a:lnTo>
                  <a:cubicBezTo>
                    <a:pt x="2017" y="8314"/>
                    <a:pt x="2172" y="8407"/>
                    <a:pt x="2358" y="8407"/>
                  </a:cubicBezTo>
                  <a:lnTo>
                    <a:pt x="5057" y="8407"/>
                  </a:lnTo>
                  <a:cubicBezTo>
                    <a:pt x="5243" y="8407"/>
                    <a:pt x="5398" y="8314"/>
                    <a:pt x="5460" y="8159"/>
                  </a:cubicBezTo>
                  <a:lnTo>
                    <a:pt x="5894" y="7042"/>
                  </a:lnTo>
                  <a:lnTo>
                    <a:pt x="6980" y="7042"/>
                  </a:lnTo>
                  <a:cubicBezTo>
                    <a:pt x="7197" y="7042"/>
                    <a:pt x="7383" y="6856"/>
                    <a:pt x="7383" y="6639"/>
                  </a:cubicBezTo>
                  <a:lnTo>
                    <a:pt x="7383" y="4747"/>
                  </a:lnTo>
                  <a:cubicBezTo>
                    <a:pt x="7383" y="4561"/>
                    <a:pt x="7259" y="4406"/>
                    <a:pt x="7073" y="4375"/>
                  </a:cubicBezTo>
                  <a:lnTo>
                    <a:pt x="5739" y="3971"/>
                  </a:lnTo>
                  <a:lnTo>
                    <a:pt x="5739" y="3351"/>
                  </a:lnTo>
                  <a:cubicBezTo>
                    <a:pt x="5739" y="2420"/>
                    <a:pt x="5677" y="1490"/>
                    <a:pt x="5522" y="559"/>
                  </a:cubicBezTo>
                  <a:lnTo>
                    <a:pt x="3692" y="1"/>
                  </a:ln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2"/>
            <p:cNvSpPr/>
            <p:nvPr/>
          </p:nvSpPr>
          <p:spPr>
            <a:xfrm>
              <a:off x="2682500" y="2735075"/>
              <a:ext cx="91550" cy="210200"/>
            </a:xfrm>
            <a:custGeom>
              <a:avLst/>
              <a:gdLst/>
              <a:ahLst/>
              <a:cxnLst/>
              <a:rect l="l" t="t" r="r" b="b"/>
              <a:pathLst>
                <a:path w="3662" h="8408" extrusionOk="0">
                  <a:moveTo>
                    <a:pt x="1" y="1"/>
                  </a:moveTo>
                  <a:lnTo>
                    <a:pt x="1" y="8407"/>
                  </a:lnTo>
                  <a:lnTo>
                    <a:pt x="1366" y="8407"/>
                  </a:lnTo>
                  <a:cubicBezTo>
                    <a:pt x="1521" y="8407"/>
                    <a:pt x="1676" y="8314"/>
                    <a:pt x="1738" y="8159"/>
                  </a:cubicBezTo>
                  <a:lnTo>
                    <a:pt x="2203" y="7042"/>
                  </a:lnTo>
                  <a:lnTo>
                    <a:pt x="3289" y="7042"/>
                  </a:lnTo>
                  <a:cubicBezTo>
                    <a:pt x="3506" y="7042"/>
                    <a:pt x="3661" y="6856"/>
                    <a:pt x="3661" y="6639"/>
                  </a:cubicBezTo>
                  <a:lnTo>
                    <a:pt x="3661" y="4747"/>
                  </a:lnTo>
                  <a:cubicBezTo>
                    <a:pt x="3661" y="4561"/>
                    <a:pt x="3537" y="4406"/>
                    <a:pt x="3382" y="4375"/>
                  </a:cubicBezTo>
                  <a:lnTo>
                    <a:pt x="2048" y="3971"/>
                  </a:lnTo>
                  <a:lnTo>
                    <a:pt x="2048" y="3351"/>
                  </a:lnTo>
                  <a:cubicBezTo>
                    <a:pt x="2048" y="2420"/>
                    <a:pt x="1986" y="1490"/>
                    <a:pt x="1831" y="55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2"/>
            <p:cNvSpPr/>
            <p:nvPr/>
          </p:nvSpPr>
          <p:spPr>
            <a:xfrm>
              <a:off x="2636750" y="2665300"/>
              <a:ext cx="92325" cy="96175"/>
            </a:xfrm>
            <a:custGeom>
              <a:avLst/>
              <a:gdLst/>
              <a:ahLst/>
              <a:cxnLst/>
              <a:rect l="l" t="t" r="r" b="b"/>
              <a:pathLst>
                <a:path w="3693" h="3847" extrusionOk="0">
                  <a:moveTo>
                    <a:pt x="1831" y="0"/>
                  </a:moveTo>
                  <a:cubicBezTo>
                    <a:pt x="1180" y="0"/>
                    <a:pt x="683" y="683"/>
                    <a:pt x="280" y="1985"/>
                  </a:cubicBezTo>
                  <a:cubicBezTo>
                    <a:pt x="156" y="2420"/>
                    <a:pt x="63" y="2885"/>
                    <a:pt x="1" y="3350"/>
                  </a:cubicBezTo>
                  <a:lnTo>
                    <a:pt x="218" y="3443"/>
                  </a:lnTo>
                  <a:cubicBezTo>
                    <a:pt x="714" y="3691"/>
                    <a:pt x="1273" y="3847"/>
                    <a:pt x="1831" y="3847"/>
                  </a:cubicBezTo>
                  <a:cubicBezTo>
                    <a:pt x="2389" y="3847"/>
                    <a:pt x="2948" y="3691"/>
                    <a:pt x="3444" y="3443"/>
                  </a:cubicBezTo>
                  <a:lnTo>
                    <a:pt x="3692" y="3350"/>
                  </a:lnTo>
                  <a:cubicBezTo>
                    <a:pt x="3599" y="2885"/>
                    <a:pt x="3506" y="2420"/>
                    <a:pt x="3382" y="1985"/>
                  </a:cubicBezTo>
                  <a:cubicBezTo>
                    <a:pt x="3010" y="683"/>
                    <a:pt x="2482" y="0"/>
                    <a:pt x="1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2"/>
            <p:cNvSpPr/>
            <p:nvPr/>
          </p:nvSpPr>
          <p:spPr>
            <a:xfrm>
              <a:off x="2682500" y="2666075"/>
              <a:ext cx="46575" cy="95400"/>
            </a:xfrm>
            <a:custGeom>
              <a:avLst/>
              <a:gdLst/>
              <a:ahLst/>
              <a:cxnLst/>
              <a:rect l="l" t="t" r="r" b="b"/>
              <a:pathLst>
                <a:path w="1863" h="3816" extrusionOk="0">
                  <a:moveTo>
                    <a:pt x="1" y="0"/>
                  </a:moveTo>
                  <a:lnTo>
                    <a:pt x="1" y="3816"/>
                  </a:lnTo>
                  <a:cubicBezTo>
                    <a:pt x="559" y="3816"/>
                    <a:pt x="1118" y="3660"/>
                    <a:pt x="1614" y="3412"/>
                  </a:cubicBezTo>
                  <a:lnTo>
                    <a:pt x="1862" y="3319"/>
                  </a:lnTo>
                  <a:cubicBezTo>
                    <a:pt x="1769" y="2854"/>
                    <a:pt x="1676" y="2389"/>
                    <a:pt x="1552" y="1954"/>
                  </a:cubicBezTo>
                  <a:cubicBezTo>
                    <a:pt x="1180" y="652"/>
                    <a:pt x="652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2"/>
            <p:cNvSpPr/>
            <p:nvPr/>
          </p:nvSpPr>
          <p:spPr>
            <a:xfrm>
              <a:off x="2672425" y="2788775"/>
              <a:ext cx="20975" cy="61100"/>
            </a:xfrm>
            <a:custGeom>
              <a:avLst/>
              <a:gdLst/>
              <a:ahLst/>
              <a:cxnLst/>
              <a:rect l="l" t="t" r="r" b="b"/>
              <a:pathLst>
                <a:path w="839" h="2444" extrusionOk="0">
                  <a:moveTo>
                    <a:pt x="404" y="1"/>
                  </a:moveTo>
                  <a:cubicBezTo>
                    <a:pt x="202" y="1"/>
                    <a:pt x="1" y="133"/>
                    <a:pt x="1" y="396"/>
                  </a:cubicBezTo>
                  <a:lnTo>
                    <a:pt x="1" y="2040"/>
                  </a:lnTo>
                  <a:cubicBezTo>
                    <a:pt x="1" y="2258"/>
                    <a:pt x="187" y="2444"/>
                    <a:pt x="404" y="2444"/>
                  </a:cubicBezTo>
                  <a:lnTo>
                    <a:pt x="435" y="2444"/>
                  </a:lnTo>
                  <a:cubicBezTo>
                    <a:pt x="652" y="2444"/>
                    <a:pt x="838" y="2258"/>
                    <a:pt x="807" y="2040"/>
                  </a:cubicBezTo>
                  <a:lnTo>
                    <a:pt x="807" y="396"/>
                  </a:lnTo>
                  <a:cubicBezTo>
                    <a:pt x="807" y="133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2"/>
            <p:cNvSpPr/>
            <p:nvPr/>
          </p:nvSpPr>
          <p:spPr>
            <a:xfrm>
              <a:off x="2753850" y="2774625"/>
              <a:ext cx="62075" cy="129550"/>
            </a:xfrm>
            <a:custGeom>
              <a:avLst/>
              <a:gdLst/>
              <a:ahLst/>
              <a:cxnLst/>
              <a:rect l="l" t="t" r="r" b="b"/>
              <a:pathLst>
                <a:path w="2483" h="5182" extrusionOk="0">
                  <a:moveTo>
                    <a:pt x="1241" y="1"/>
                  </a:moveTo>
                  <a:cubicBezTo>
                    <a:pt x="1148" y="1"/>
                    <a:pt x="1024" y="63"/>
                    <a:pt x="962" y="125"/>
                  </a:cubicBezTo>
                  <a:cubicBezTo>
                    <a:pt x="342" y="714"/>
                    <a:pt x="1" y="1552"/>
                    <a:pt x="1" y="2389"/>
                  </a:cubicBezTo>
                  <a:lnTo>
                    <a:pt x="1" y="4778"/>
                  </a:lnTo>
                  <a:cubicBezTo>
                    <a:pt x="1" y="4995"/>
                    <a:pt x="187" y="5181"/>
                    <a:pt x="435" y="5181"/>
                  </a:cubicBezTo>
                  <a:lnTo>
                    <a:pt x="2079" y="5181"/>
                  </a:lnTo>
                  <a:cubicBezTo>
                    <a:pt x="2296" y="5181"/>
                    <a:pt x="2482" y="4995"/>
                    <a:pt x="2482" y="4778"/>
                  </a:cubicBezTo>
                  <a:lnTo>
                    <a:pt x="2482" y="2389"/>
                  </a:lnTo>
                  <a:cubicBezTo>
                    <a:pt x="2482" y="1552"/>
                    <a:pt x="2141" y="714"/>
                    <a:pt x="1521" y="125"/>
                  </a:cubicBezTo>
                  <a:cubicBezTo>
                    <a:pt x="1459" y="63"/>
                    <a:pt x="1335" y="1"/>
                    <a:pt x="124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2"/>
            <p:cNvSpPr/>
            <p:nvPr/>
          </p:nvSpPr>
          <p:spPr>
            <a:xfrm>
              <a:off x="2754625" y="2894050"/>
              <a:ext cx="60525" cy="50450"/>
            </a:xfrm>
            <a:custGeom>
              <a:avLst/>
              <a:gdLst/>
              <a:ahLst/>
              <a:cxnLst/>
              <a:rect l="l" t="t" r="r" b="b"/>
              <a:pathLst>
                <a:path w="2421" h="2018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862"/>
                    <a:pt x="187" y="2017"/>
                    <a:pt x="404" y="2017"/>
                  </a:cubicBezTo>
                  <a:lnTo>
                    <a:pt x="2048" y="2017"/>
                  </a:lnTo>
                  <a:cubicBezTo>
                    <a:pt x="2234" y="2017"/>
                    <a:pt x="2420" y="1862"/>
                    <a:pt x="2420" y="1645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2"/>
            <p:cNvSpPr/>
            <p:nvPr/>
          </p:nvSpPr>
          <p:spPr>
            <a:xfrm>
              <a:off x="2550675" y="2774625"/>
              <a:ext cx="61300" cy="129550"/>
            </a:xfrm>
            <a:custGeom>
              <a:avLst/>
              <a:gdLst/>
              <a:ahLst/>
              <a:cxnLst/>
              <a:rect l="l" t="t" r="r" b="b"/>
              <a:pathLst>
                <a:path w="2452" h="5182" extrusionOk="0">
                  <a:moveTo>
                    <a:pt x="1241" y="1"/>
                  </a:moveTo>
                  <a:cubicBezTo>
                    <a:pt x="1117" y="1"/>
                    <a:pt x="1024" y="63"/>
                    <a:pt x="931" y="125"/>
                  </a:cubicBezTo>
                  <a:cubicBezTo>
                    <a:pt x="342" y="714"/>
                    <a:pt x="1" y="1552"/>
                    <a:pt x="1" y="2389"/>
                  </a:cubicBezTo>
                  <a:lnTo>
                    <a:pt x="1" y="4778"/>
                  </a:lnTo>
                  <a:cubicBezTo>
                    <a:pt x="1" y="4995"/>
                    <a:pt x="156" y="5181"/>
                    <a:pt x="404" y="5181"/>
                  </a:cubicBezTo>
                  <a:lnTo>
                    <a:pt x="2048" y="5181"/>
                  </a:lnTo>
                  <a:cubicBezTo>
                    <a:pt x="2265" y="5181"/>
                    <a:pt x="2451" y="4995"/>
                    <a:pt x="2451" y="4778"/>
                  </a:cubicBezTo>
                  <a:lnTo>
                    <a:pt x="2451" y="2389"/>
                  </a:lnTo>
                  <a:cubicBezTo>
                    <a:pt x="2451" y="1552"/>
                    <a:pt x="2110" y="714"/>
                    <a:pt x="1521" y="125"/>
                  </a:cubicBezTo>
                  <a:cubicBezTo>
                    <a:pt x="1428" y="63"/>
                    <a:pt x="1334" y="1"/>
                    <a:pt x="1241" y="1"/>
                  </a:cubicBezTo>
                  <a:close/>
                </a:path>
              </a:pathLst>
            </a:custGeom>
            <a:solidFill>
              <a:srgbClr val="E3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2"/>
            <p:cNvSpPr/>
            <p:nvPr/>
          </p:nvSpPr>
          <p:spPr>
            <a:xfrm>
              <a:off x="2549900" y="2894050"/>
              <a:ext cx="60525" cy="50450"/>
            </a:xfrm>
            <a:custGeom>
              <a:avLst/>
              <a:gdLst/>
              <a:ahLst/>
              <a:cxnLst/>
              <a:rect l="l" t="t" r="r" b="b"/>
              <a:pathLst>
                <a:path w="2421" h="2018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862"/>
                    <a:pt x="156" y="2017"/>
                    <a:pt x="373" y="2017"/>
                  </a:cubicBezTo>
                  <a:lnTo>
                    <a:pt x="2017" y="2017"/>
                  </a:lnTo>
                  <a:cubicBezTo>
                    <a:pt x="2234" y="2017"/>
                    <a:pt x="2420" y="1862"/>
                    <a:pt x="2420" y="1645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2"/>
            <p:cNvSpPr/>
            <p:nvPr/>
          </p:nvSpPr>
          <p:spPr>
            <a:xfrm>
              <a:off x="2682500" y="2788600"/>
              <a:ext cx="10125" cy="61275"/>
            </a:xfrm>
            <a:custGeom>
              <a:avLst/>
              <a:gdLst/>
              <a:ahLst/>
              <a:cxnLst/>
              <a:rect l="l" t="t" r="r" b="b"/>
              <a:pathLst>
                <a:path w="405" h="2451" extrusionOk="0">
                  <a:moveTo>
                    <a:pt x="1" y="0"/>
                  </a:moveTo>
                  <a:lnTo>
                    <a:pt x="1" y="2451"/>
                  </a:lnTo>
                  <a:cubicBezTo>
                    <a:pt x="218" y="2451"/>
                    <a:pt x="404" y="2265"/>
                    <a:pt x="404" y="2047"/>
                  </a:cubicBezTo>
                  <a:lnTo>
                    <a:pt x="404" y="403"/>
                  </a:lnTo>
                  <a:cubicBezTo>
                    <a:pt x="404" y="186"/>
                    <a:pt x="218" y="0"/>
                    <a:pt x="1" y="0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5" name="Google Shape;4285;p32"/>
          <p:cNvGrpSpPr/>
          <p:nvPr/>
        </p:nvGrpSpPr>
        <p:grpSpPr>
          <a:xfrm>
            <a:off x="1690081" y="3190779"/>
            <a:ext cx="365276" cy="430348"/>
            <a:chOff x="1780625" y="2666025"/>
            <a:chExt cx="296250" cy="349025"/>
          </a:xfrm>
        </p:grpSpPr>
        <p:sp>
          <p:nvSpPr>
            <p:cNvPr id="4286" name="Google Shape;4286;p32"/>
            <p:cNvSpPr/>
            <p:nvPr/>
          </p:nvSpPr>
          <p:spPr>
            <a:xfrm>
              <a:off x="1837225" y="2666075"/>
              <a:ext cx="182275" cy="205525"/>
            </a:xfrm>
            <a:custGeom>
              <a:avLst/>
              <a:gdLst/>
              <a:ahLst/>
              <a:cxnLst/>
              <a:rect l="l" t="t" r="r" b="b"/>
              <a:pathLst>
                <a:path w="7291" h="8221" extrusionOk="0">
                  <a:moveTo>
                    <a:pt x="3661" y="0"/>
                  </a:moveTo>
                  <a:cubicBezTo>
                    <a:pt x="1397" y="0"/>
                    <a:pt x="1" y="2420"/>
                    <a:pt x="1149" y="4374"/>
                  </a:cubicBezTo>
                  <a:lnTo>
                    <a:pt x="3289" y="8034"/>
                  </a:lnTo>
                  <a:cubicBezTo>
                    <a:pt x="3351" y="8158"/>
                    <a:pt x="3506" y="8220"/>
                    <a:pt x="3661" y="8220"/>
                  </a:cubicBezTo>
                  <a:cubicBezTo>
                    <a:pt x="3785" y="8220"/>
                    <a:pt x="3940" y="8158"/>
                    <a:pt x="4002" y="8034"/>
                  </a:cubicBezTo>
                  <a:lnTo>
                    <a:pt x="6143" y="4374"/>
                  </a:lnTo>
                  <a:cubicBezTo>
                    <a:pt x="7290" y="2420"/>
                    <a:pt x="5895" y="0"/>
                    <a:pt x="3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2"/>
            <p:cNvSpPr/>
            <p:nvPr/>
          </p:nvSpPr>
          <p:spPr>
            <a:xfrm>
              <a:off x="1928750" y="2666025"/>
              <a:ext cx="75250" cy="205575"/>
            </a:xfrm>
            <a:custGeom>
              <a:avLst/>
              <a:gdLst/>
              <a:ahLst/>
              <a:cxnLst/>
              <a:rect l="l" t="t" r="r" b="b"/>
              <a:pathLst>
                <a:path w="3010" h="8223" extrusionOk="0">
                  <a:moveTo>
                    <a:pt x="77" y="1"/>
                  </a:moveTo>
                  <a:cubicBezTo>
                    <a:pt x="52" y="1"/>
                    <a:pt x="26" y="1"/>
                    <a:pt x="0" y="2"/>
                  </a:cubicBezTo>
                  <a:lnTo>
                    <a:pt x="0" y="8222"/>
                  </a:lnTo>
                  <a:cubicBezTo>
                    <a:pt x="124" y="8222"/>
                    <a:pt x="279" y="8160"/>
                    <a:pt x="341" y="8036"/>
                  </a:cubicBezTo>
                  <a:lnTo>
                    <a:pt x="2482" y="4376"/>
                  </a:lnTo>
                  <a:cubicBezTo>
                    <a:pt x="3009" y="3476"/>
                    <a:pt x="3009" y="2360"/>
                    <a:pt x="2482" y="1460"/>
                  </a:cubicBezTo>
                  <a:lnTo>
                    <a:pt x="2513" y="1460"/>
                  </a:lnTo>
                  <a:cubicBezTo>
                    <a:pt x="1999" y="583"/>
                    <a:pt x="1072" y="1"/>
                    <a:pt x="7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2"/>
            <p:cNvSpPr/>
            <p:nvPr/>
          </p:nvSpPr>
          <p:spPr>
            <a:xfrm>
              <a:off x="1887650" y="2706675"/>
              <a:ext cx="72125" cy="61775"/>
            </a:xfrm>
            <a:custGeom>
              <a:avLst/>
              <a:gdLst/>
              <a:ahLst/>
              <a:cxnLst/>
              <a:rect l="l" t="t" r="r" b="b"/>
              <a:pathLst>
                <a:path w="2885" h="2471" extrusionOk="0">
                  <a:moveTo>
                    <a:pt x="1635" y="0"/>
                  </a:moveTo>
                  <a:cubicBezTo>
                    <a:pt x="1333" y="0"/>
                    <a:pt x="1025" y="112"/>
                    <a:pt x="776" y="361"/>
                  </a:cubicBezTo>
                  <a:cubicBezTo>
                    <a:pt x="0" y="1106"/>
                    <a:pt x="527" y="2440"/>
                    <a:pt x="1644" y="2471"/>
                  </a:cubicBezTo>
                  <a:cubicBezTo>
                    <a:pt x="2327" y="2471"/>
                    <a:pt x="2854" y="1912"/>
                    <a:pt x="2885" y="1230"/>
                  </a:cubicBezTo>
                  <a:cubicBezTo>
                    <a:pt x="2885" y="494"/>
                    <a:pt x="2272" y="0"/>
                    <a:pt x="1635" y="0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2"/>
            <p:cNvSpPr/>
            <p:nvPr/>
          </p:nvSpPr>
          <p:spPr>
            <a:xfrm>
              <a:off x="1780625" y="2830650"/>
              <a:ext cx="296250" cy="184400"/>
            </a:xfrm>
            <a:custGeom>
              <a:avLst/>
              <a:gdLst/>
              <a:ahLst/>
              <a:cxnLst/>
              <a:rect l="l" t="t" r="r" b="b"/>
              <a:pathLst>
                <a:path w="11850" h="7376" extrusionOk="0">
                  <a:moveTo>
                    <a:pt x="3308" y="1"/>
                  </a:moveTo>
                  <a:cubicBezTo>
                    <a:pt x="2985" y="1"/>
                    <a:pt x="2672" y="98"/>
                    <a:pt x="2389" y="272"/>
                  </a:cubicBezTo>
                  <a:cubicBezTo>
                    <a:pt x="1551" y="738"/>
                    <a:pt x="869" y="1792"/>
                    <a:pt x="528" y="3064"/>
                  </a:cubicBezTo>
                  <a:cubicBezTo>
                    <a:pt x="0" y="5111"/>
                    <a:pt x="559" y="6973"/>
                    <a:pt x="1831" y="7314"/>
                  </a:cubicBezTo>
                  <a:cubicBezTo>
                    <a:pt x="1955" y="7345"/>
                    <a:pt x="2079" y="7376"/>
                    <a:pt x="2203" y="7376"/>
                  </a:cubicBezTo>
                  <a:cubicBezTo>
                    <a:pt x="2885" y="7376"/>
                    <a:pt x="3568" y="6973"/>
                    <a:pt x="4126" y="6197"/>
                  </a:cubicBezTo>
                  <a:cubicBezTo>
                    <a:pt x="4188" y="6073"/>
                    <a:pt x="4312" y="6011"/>
                    <a:pt x="4467" y="6011"/>
                  </a:cubicBezTo>
                  <a:lnTo>
                    <a:pt x="7352" y="6011"/>
                  </a:lnTo>
                  <a:cubicBezTo>
                    <a:pt x="7507" y="6011"/>
                    <a:pt x="7631" y="6073"/>
                    <a:pt x="7693" y="6197"/>
                  </a:cubicBezTo>
                  <a:cubicBezTo>
                    <a:pt x="8259" y="6943"/>
                    <a:pt x="8953" y="7369"/>
                    <a:pt x="9616" y="7369"/>
                  </a:cubicBezTo>
                  <a:cubicBezTo>
                    <a:pt x="9752" y="7369"/>
                    <a:pt x="9887" y="7351"/>
                    <a:pt x="10020" y="7314"/>
                  </a:cubicBezTo>
                  <a:cubicBezTo>
                    <a:pt x="11291" y="6941"/>
                    <a:pt x="11850" y="5111"/>
                    <a:pt x="11323" y="3064"/>
                  </a:cubicBezTo>
                  <a:cubicBezTo>
                    <a:pt x="10981" y="1792"/>
                    <a:pt x="10299" y="769"/>
                    <a:pt x="9461" y="272"/>
                  </a:cubicBezTo>
                  <a:cubicBezTo>
                    <a:pt x="9178" y="98"/>
                    <a:pt x="8850" y="1"/>
                    <a:pt x="8529" y="1"/>
                  </a:cubicBezTo>
                  <a:cubicBezTo>
                    <a:pt x="8392" y="1"/>
                    <a:pt x="8257" y="18"/>
                    <a:pt x="8128" y="55"/>
                  </a:cubicBezTo>
                  <a:cubicBezTo>
                    <a:pt x="7755" y="148"/>
                    <a:pt x="7445" y="365"/>
                    <a:pt x="7228" y="676"/>
                  </a:cubicBezTo>
                  <a:cubicBezTo>
                    <a:pt x="7166" y="769"/>
                    <a:pt x="7042" y="831"/>
                    <a:pt x="6918" y="831"/>
                  </a:cubicBezTo>
                  <a:lnTo>
                    <a:pt x="4933" y="831"/>
                  </a:lnTo>
                  <a:cubicBezTo>
                    <a:pt x="4808" y="831"/>
                    <a:pt x="4684" y="769"/>
                    <a:pt x="4622" y="676"/>
                  </a:cubicBezTo>
                  <a:cubicBezTo>
                    <a:pt x="4405" y="365"/>
                    <a:pt x="4095" y="148"/>
                    <a:pt x="3723" y="55"/>
                  </a:cubicBezTo>
                  <a:cubicBezTo>
                    <a:pt x="3584" y="18"/>
                    <a:pt x="3445" y="1"/>
                    <a:pt x="3308" y="1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2"/>
            <p:cNvSpPr/>
            <p:nvPr/>
          </p:nvSpPr>
          <p:spPr>
            <a:xfrm>
              <a:off x="1928750" y="2830650"/>
              <a:ext cx="148125" cy="184225"/>
            </a:xfrm>
            <a:custGeom>
              <a:avLst/>
              <a:gdLst/>
              <a:ahLst/>
              <a:cxnLst/>
              <a:rect l="l" t="t" r="r" b="b"/>
              <a:pathLst>
                <a:path w="5925" h="7369" extrusionOk="0">
                  <a:moveTo>
                    <a:pt x="2592" y="1"/>
                  </a:moveTo>
                  <a:cubicBezTo>
                    <a:pt x="2452" y="1"/>
                    <a:pt x="2310" y="18"/>
                    <a:pt x="2172" y="55"/>
                  </a:cubicBezTo>
                  <a:cubicBezTo>
                    <a:pt x="1830" y="148"/>
                    <a:pt x="1520" y="365"/>
                    <a:pt x="1303" y="676"/>
                  </a:cubicBezTo>
                  <a:cubicBezTo>
                    <a:pt x="1241" y="769"/>
                    <a:pt x="1117" y="831"/>
                    <a:pt x="993" y="831"/>
                  </a:cubicBezTo>
                  <a:lnTo>
                    <a:pt x="0" y="831"/>
                  </a:lnTo>
                  <a:lnTo>
                    <a:pt x="0" y="6011"/>
                  </a:lnTo>
                  <a:lnTo>
                    <a:pt x="1427" y="6011"/>
                  </a:lnTo>
                  <a:cubicBezTo>
                    <a:pt x="1582" y="6011"/>
                    <a:pt x="1706" y="6073"/>
                    <a:pt x="1768" y="6197"/>
                  </a:cubicBezTo>
                  <a:cubicBezTo>
                    <a:pt x="2334" y="6943"/>
                    <a:pt x="3028" y="7369"/>
                    <a:pt x="3691" y="7369"/>
                  </a:cubicBezTo>
                  <a:cubicBezTo>
                    <a:pt x="3827" y="7369"/>
                    <a:pt x="3962" y="7351"/>
                    <a:pt x="4095" y="7314"/>
                  </a:cubicBezTo>
                  <a:cubicBezTo>
                    <a:pt x="5366" y="6973"/>
                    <a:pt x="5925" y="5111"/>
                    <a:pt x="5398" y="3064"/>
                  </a:cubicBezTo>
                  <a:lnTo>
                    <a:pt x="5366" y="3064"/>
                  </a:lnTo>
                  <a:cubicBezTo>
                    <a:pt x="5025" y="1792"/>
                    <a:pt x="4343" y="738"/>
                    <a:pt x="3505" y="272"/>
                  </a:cubicBezTo>
                  <a:cubicBezTo>
                    <a:pt x="3244" y="98"/>
                    <a:pt x="2922" y="1"/>
                    <a:pt x="2592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2"/>
            <p:cNvSpPr/>
            <p:nvPr/>
          </p:nvSpPr>
          <p:spPr>
            <a:xfrm>
              <a:off x="1958975" y="2885025"/>
              <a:ext cx="71375" cy="61800"/>
            </a:xfrm>
            <a:custGeom>
              <a:avLst/>
              <a:gdLst/>
              <a:ahLst/>
              <a:cxnLst/>
              <a:rect l="l" t="t" r="r" b="b"/>
              <a:pathLst>
                <a:path w="2855" h="2472" extrusionOk="0">
                  <a:moveTo>
                    <a:pt x="1629" y="1"/>
                  </a:moveTo>
                  <a:cubicBezTo>
                    <a:pt x="1331" y="1"/>
                    <a:pt x="1026" y="112"/>
                    <a:pt x="776" y="362"/>
                  </a:cubicBezTo>
                  <a:cubicBezTo>
                    <a:pt x="1" y="1137"/>
                    <a:pt x="559" y="2471"/>
                    <a:pt x="1645" y="2471"/>
                  </a:cubicBezTo>
                  <a:cubicBezTo>
                    <a:pt x="2327" y="2471"/>
                    <a:pt x="2855" y="1913"/>
                    <a:pt x="2855" y="1230"/>
                  </a:cubicBezTo>
                  <a:cubicBezTo>
                    <a:pt x="2855" y="494"/>
                    <a:pt x="2256" y="1"/>
                    <a:pt x="1629" y="1"/>
                  </a:cubicBezTo>
                  <a:close/>
                </a:path>
              </a:pathLst>
            </a:custGeom>
            <a:solidFill>
              <a:srgbClr val="4D9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2"/>
            <p:cNvSpPr/>
            <p:nvPr/>
          </p:nvSpPr>
          <p:spPr>
            <a:xfrm>
              <a:off x="1824050" y="2886300"/>
              <a:ext cx="67250" cy="60700"/>
            </a:xfrm>
            <a:custGeom>
              <a:avLst/>
              <a:gdLst/>
              <a:ahLst/>
              <a:cxnLst/>
              <a:rect l="l" t="t" r="r" b="b"/>
              <a:pathLst>
                <a:path w="2690" h="2428" extrusionOk="0">
                  <a:moveTo>
                    <a:pt x="1334" y="1"/>
                  </a:moveTo>
                  <a:cubicBezTo>
                    <a:pt x="1141" y="1"/>
                    <a:pt x="947" y="125"/>
                    <a:pt x="931" y="373"/>
                  </a:cubicBezTo>
                  <a:lnTo>
                    <a:pt x="931" y="776"/>
                  </a:lnTo>
                  <a:lnTo>
                    <a:pt x="497" y="776"/>
                  </a:lnTo>
                  <a:cubicBezTo>
                    <a:pt x="1" y="838"/>
                    <a:pt x="1" y="1552"/>
                    <a:pt x="497" y="1614"/>
                  </a:cubicBezTo>
                  <a:lnTo>
                    <a:pt x="900" y="1614"/>
                  </a:lnTo>
                  <a:lnTo>
                    <a:pt x="900" y="1986"/>
                  </a:lnTo>
                  <a:cubicBezTo>
                    <a:pt x="869" y="2280"/>
                    <a:pt x="1086" y="2428"/>
                    <a:pt x="1307" y="2428"/>
                  </a:cubicBezTo>
                  <a:cubicBezTo>
                    <a:pt x="1528" y="2428"/>
                    <a:pt x="1753" y="2280"/>
                    <a:pt x="1738" y="1986"/>
                  </a:cubicBezTo>
                  <a:lnTo>
                    <a:pt x="1738" y="1614"/>
                  </a:lnTo>
                  <a:lnTo>
                    <a:pt x="2110" y="1614"/>
                  </a:lnTo>
                  <a:cubicBezTo>
                    <a:pt x="2120" y="1614"/>
                    <a:pt x="2129" y="1614"/>
                    <a:pt x="2138" y="1614"/>
                  </a:cubicBezTo>
                  <a:cubicBezTo>
                    <a:pt x="2681" y="1614"/>
                    <a:pt x="2690" y="773"/>
                    <a:pt x="2165" y="773"/>
                  </a:cubicBezTo>
                  <a:cubicBezTo>
                    <a:pt x="2147" y="773"/>
                    <a:pt x="2129" y="774"/>
                    <a:pt x="2110" y="776"/>
                  </a:cubicBezTo>
                  <a:lnTo>
                    <a:pt x="1738" y="776"/>
                  </a:lnTo>
                  <a:lnTo>
                    <a:pt x="1738" y="373"/>
                  </a:lnTo>
                  <a:cubicBezTo>
                    <a:pt x="1722" y="125"/>
                    <a:pt x="1528" y="1"/>
                    <a:pt x="1334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2"/>
            <p:cNvSpPr/>
            <p:nvPr/>
          </p:nvSpPr>
          <p:spPr>
            <a:xfrm>
              <a:off x="1917875" y="2890950"/>
              <a:ext cx="21750" cy="48875"/>
            </a:xfrm>
            <a:custGeom>
              <a:avLst/>
              <a:gdLst/>
              <a:ahLst/>
              <a:cxnLst/>
              <a:rect l="l" t="t" r="r" b="b"/>
              <a:pathLst>
                <a:path w="870" h="1955" extrusionOk="0">
                  <a:moveTo>
                    <a:pt x="435" y="1"/>
                  </a:moveTo>
                  <a:cubicBezTo>
                    <a:pt x="218" y="1"/>
                    <a:pt x="1" y="156"/>
                    <a:pt x="32" y="466"/>
                  </a:cubicBezTo>
                  <a:lnTo>
                    <a:pt x="32" y="1552"/>
                  </a:lnTo>
                  <a:cubicBezTo>
                    <a:pt x="32" y="1769"/>
                    <a:pt x="187" y="1955"/>
                    <a:pt x="435" y="1955"/>
                  </a:cubicBezTo>
                  <a:cubicBezTo>
                    <a:pt x="652" y="1955"/>
                    <a:pt x="838" y="1769"/>
                    <a:pt x="838" y="1552"/>
                  </a:cubicBezTo>
                  <a:lnTo>
                    <a:pt x="838" y="466"/>
                  </a:lnTo>
                  <a:cubicBezTo>
                    <a:pt x="869" y="156"/>
                    <a:pt x="652" y="1"/>
                    <a:pt x="435" y="1"/>
                  </a:cubicBez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2"/>
            <p:cNvSpPr/>
            <p:nvPr/>
          </p:nvSpPr>
          <p:spPr>
            <a:xfrm>
              <a:off x="1928750" y="2891725"/>
              <a:ext cx="10100" cy="48100"/>
            </a:xfrm>
            <a:custGeom>
              <a:avLst/>
              <a:gdLst/>
              <a:ahLst/>
              <a:cxnLst/>
              <a:rect l="l" t="t" r="r" b="b"/>
              <a:pathLst>
                <a:path w="404" h="1924" extrusionOk="0">
                  <a:moveTo>
                    <a:pt x="0" y="1"/>
                  </a:moveTo>
                  <a:lnTo>
                    <a:pt x="0" y="32"/>
                  </a:lnTo>
                  <a:lnTo>
                    <a:pt x="0" y="1924"/>
                  </a:lnTo>
                  <a:cubicBezTo>
                    <a:pt x="217" y="1924"/>
                    <a:pt x="403" y="1738"/>
                    <a:pt x="403" y="1521"/>
                  </a:cubicBezTo>
                  <a:lnTo>
                    <a:pt x="403" y="404"/>
                  </a:lnTo>
                  <a:cubicBezTo>
                    <a:pt x="403" y="187"/>
                    <a:pt x="217" y="1"/>
                    <a:pt x="0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2"/>
            <p:cNvSpPr/>
            <p:nvPr/>
          </p:nvSpPr>
          <p:spPr>
            <a:xfrm>
              <a:off x="1928750" y="2706325"/>
              <a:ext cx="41950" cy="61425"/>
            </a:xfrm>
            <a:custGeom>
              <a:avLst/>
              <a:gdLst/>
              <a:ahLst/>
              <a:cxnLst/>
              <a:rect l="l" t="t" r="r" b="b"/>
              <a:pathLst>
                <a:path w="1678" h="2457" extrusionOk="0">
                  <a:moveTo>
                    <a:pt x="87" y="1"/>
                  </a:moveTo>
                  <a:cubicBezTo>
                    <a:pt x="59" y="1"/>
                    <a:pt x="30" y="2"/>
                    <a:pt x="0" y="3"/>
                  </a:cubicBezTo>
                  <a:lnTo>
                    <a:pt x="0" y="2454"/>
                  </a:lnTo>
                  <a:cubicBezTo>
                    <a:pt x="30" y="2455"/>
                    <a:pt x="59" y="2456"/>
                    <a:pt x="87" y="2456"/>
                  </a:cubicBezTo>
                  <a:cubicBezTo>
                    <a:pt x="1677" y="2456"/>
                    <a:pt x="1677" y="1"/>
                    <a:pt x="87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6" name="Google Shape;4296;p32"/>
          <p:cNvGrpSpPr/>
          <p:nvPr/>
        </p:nvGrpSpPr>
        <p:grpSpPr>
          <a:xfrm>
            <a:off x="1691036" y="1474566"/>
            <a:ext cx="363365" cy="431273"/>
            <a:chOff x="1780625" y="2113150"/>
            <a:chExt cx="294700" cy="349775"/>
          </a:xfrm>
        </p:grpSpPr>
        <p:sp>
          <p:nvSpPr>
            <p:cNvPr id="4297" name="Google Shape;4297;p32"/>
            <p:cNvSpPr/>
            <p:nvPr/>
          </p:nvSpPr>
          <p:spPr>
            <a:xfrm>
              <a:off x="1780625" y="2113150"/>
              <a:ext cx="159000" cy="349775"/>
            </a:xfrm>
            <a:custGeom>
              <a:avLst/>
              <a:gdLst/>
              <a:ahLst/>
              <a:cxnLst/>
              <a:rect l="l" t="t" r="r" b="b"/>
              <a:pathLst>
                <a:path w="6360" h="13991" extrusionOk="0">
                  <a:moveTo>
                    <a:pt x="3195" y="1"/>
                  </a:moveTo>
                  <a:cubicBezTo>
                    <a:pt x="1800" y="1"/>
                    <a:pt x="807" y="1334"/>
                    <a:pt x="1179" y="2637"/>
                  </a:cubicBezTo>
                  <a:lnTo>
                    <a:pt x="1458" y="3692"/>
                  </a:lnTo>
                  <a:lnTo>
                    <a:pt x="2668" y="5336"/>
                  </a:lnTo>
                  <a:lnTo>
                    <a:pt x="1365" y="5894"/>
                  </a:lnTo>
                  <a:cubicBezTo>
                    <a:pt x="1303" y="6018"/>
                    <a:pt x="1241" y="6111"/>
                    <a:pt x="1179" y="6235"/>
                  </a:cubicBezTo>
                  <a:cubicBezTo>
                    <a:pt x="497" y="7290"/>
                    <a:pt x="94" y="8500"/>
                    <a:pt x="62" y="9741"/>
                  </a:cubicBezTo>
                  <a:cubicBezTo>
                    <a:pt x="0" y="11198"/>
                    <a:pt x="435" y="12594"/>
                    <a:pt x="1210" y="13804"/>
                  </a:cubicBezTo>
                  <a:cubicBezTo>
                    <a:pt x="1303" y="13928"/>
                    <a:pt x="1427" y="13990"/>
                    <a:pt x="1551" y="13990"/>
                  </a:cubicBezTo>
                  <a:lnTo>
                    <a:pt x="4839" y="13990"/>
                  </a:lnTo>
                  <a:cubicBezTo>
                    <a:pt x="4964" y="13990"/>
                    <a:pt x="5088" y="13928"/>
                    <a:pt x="5181" y="13804"/>
                  </a:cubicBezTo>
                  <a:cubicBezTo>
                    <a:pt x="5956" y="12594"/>
                    <a:pt x="6359" y="11198"/>
                    <a:pt x="6328" y="9741"/>
                  </a:cubicBezTo>
                  <a:cubicBezTo>
                    <a:pt x="6266" y="8469"/>
                    <a:pt x="5863" y="7259"/>
                    <a:pt x="5181" y="6204"/>
                  </a:cubicBezTo>
                  <a:cubicBezTo>
                    <a:pt x="5119" y="6111"/>
                    <a:pt x="5057" y="5987"/>
                    <a:pt x="4995" y="5894"/>
                  </a:cubicBezTo>
                  <a:lnTo>
                    <a:pt x="3692" y="5336"/>
                  </a:lnTo>
                  <a:lnTo>
                    <a:pt x="4902" y="3692"/>
                  </a:lnTo>
                  <a:lnTo>
                    <a:pt x="5181" y="2637"/>
                  </a:lnTo>
                  <a:cubicBezTo>
                    <a:pt x="5553" y="1334"/>
                    <a:pt x="4560" y="1"/>
                    <a:pt x="3195" y="1"/>
                  </a:cubicBezTo>
                  <a:close/>
                </a:path>
              </a:pathLst>
            </a:custGeom>
            <a:solidFill>
              <a:srgbClr val="FF4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2"/>
            <p:cNvSpPr/>
            <p:nvPr/>
          </p:nvSpPr>
          <p:spPr>
            <a:xfrm>
              <a:off x="1860500" y="2113150"/>
              <a:ext cx="79125" cy="349000"/>
            </a:xfrm>
            <a:custGeom>
              <a:avLst/>
              <a:gdLst/>
              <a:ahLst/>
              <a:cxnLst/>
              <a:rect l="l" t="t" r="r" b="b"/>
              <a:pathLst>
                <a:path w="3165" h="13960" extrusionOk="0">
                  <a:moveTo>
                    <a:pt x="0" y="1"/>
                  </a:moveTo>
                  <a:lnTo>
                    <a:pt x="0" y="13959"/>
                  </a:lnTo>
                  <a:lnTo>
                    <a:pt x="1644" y="13959"/>
                  </a:lnTo>
                  <a:cubicBezTo>
                    <a:pt x="1769" y="13959"/>
                    <a:pt x="1893" y="13897"/>
                    <a:pt x="1986" y="13804"/>
                  </a:cubicBezTo>
                  <a:cubicBezTo>
                    <a:pt x="2761" y="12594"/>
                    <a:pt x="3164" y="11167"/>
                    <a:pt x="3133" y="9741"/>
                  </a:cubicBezTo>
                  <a:cubicBezTo>
                    <a:pt x="3071" y="8469"/>
                    <a:pt x="2668" y="7259"/>
                    <a:pt x="1986" y="6204"/>
                  </a:cubicBezTo>
                  <a:cubicBezTo>
                    <a:pt x="1924" y="6111"/>
                    <a:pt x="1862" y="5987"/>
                    <a:pt x="1800" y="5894"/>
                  </a:cubicBezTo>
                  <a:lnTo>
                    <a:pt x="497" y="5336"/>
                  </a:lnTo>
                  <a:lnTo>
                    <a:pt x="1707" y="3692"/>
                  </a:lnTo>
                  <a:lnTo>
                    <a:pt x="1986" y="2637"/>
                  </a:lnTo>
                  <a:cubicBezTo>
                    <a:pt x="2358" y="1334"/>
                    <a:pt x="1365" y="1"/>
                    <a:pt x="0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2"/>
            <p:cNvSpPr/>
            <p:nvPr/>
          </p:nvSpPr>
          <p:spPr>
            <a:xfrm>
              <a:off x="1814750" y="2205425"/>
              <a:ext cx="90750" cy="80300"/>
            </a:xfrm>
            <a:custGeom>
              <a:avLst/>
              <a:gdLst/>
              <a:ahLst/>
              <a:cxnLst/>
              <a:rect l="l" t="t" r="r" b="b"/>
              <a:pathLst>
                <a:path w="3630" h="3212" extrusionOk="0">
                  <a:moveTo>
                    <a:pt x="93" y="1"/>
                  </a:moveTo>
                  <a:lnTo>
                    <a:pt x="155" y="218"/>
                  </a:lnTo>
                  <a:cubicBezTo>
                    <a:pt x="342" y="869"/>
                    <a:pt x="279" y="1583"/>
                    <a:pt x="0" y="2203"/>
                  </a:cubicBezTo>
                  <a:lnTo>
                    <a:pt x="1613" y="3165"/>
                  </a:lnTo>
                  <a:cubicBezTo>
                    <a:pt x="1675" y="3196"/>
                    <a:pt x="1745" y="3211"/>
                    <a:pt x="1815" y="3211"/>
                  </a:cubicBezTo>
                  <a:cubicBezTo>
                    <a:pt x="1885" y="3211"/>
                    <a:pt x="1955" y="3196"/>
                    <a:pt x="2017" y="3165"/>
                  </a:cubicBezTo>
                  <a:lnTo>
                    <a:pt x="3630" y="2203"/>
                  </a:lnTo>
                  <a:cubicBezTo>
                    <a:pt x="3350" y="1583"/>
                    <a:pt x="3288" y="869"/>
                    <a:pt x="3474" y="218"/>
                  </a:cubicBezTo>
                  <a:lnTo>
                    <a:pt x="3537" y="1"/>
                  </a:lnTo>
                  <a:lnTo>
                    <a:pt x="1799" y="1180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2"/>
            <p:cNvSpPr/>
            <p:nvPr/>
          </p:nvSpPr>
          <p:spPr>
            <a:xfrm>
              <a:off x="1859725" y="2278225"/>
              <a:ext cx="215600" cy="183925"/>
            </a:xfrm>
            <a:custGeom>
              <a:avLst/>
              <a:gdLst/>
              <a:ahLst/>
              <a:cxnLst/>
              <a:rect l="l" t="t" r="r" b="b"/>
              <a:pathLst>
                <a:path w="8624" h="7357" extrusionOk="0">
                  <a:moveTo>
                    <a:pt x="4912" y="0"/>
                  </a:moveTo>
                  <a:cubicBezTo>
                    <a:pt x="4005" y="0"/>
                    <a:pt x="3080" y="337"/>
                    <a:pt x="2327" y="1090"/>
                  </a:cubicBezTo>
                  <a:cubicBezTo>
                    <a:pt x="0" y="3417"/>
                    <a:pt x="1644" y="7356"/>
                    <a:pt x="4933" y="7356"/>
                  </a:cubicBezTo>
                  <a:cubicBezTo>
                    <a:pt x="6949" y="7356"/>
                    <a:pt x="8593" y="5712"/>
                    <a:pt x="8624" y="3696"/>
                  </a:cubicBezTo>
                  <a:cubicBezTo>
                    <a:pt x="8624" y="1472"/>
                    <a:pt x="6808" y="0"/>
                    <a:pt x="4912" y="0"/>
                  </a:cubicBezTo>
                  <a:close/>
                </a:path>
              </a:pathLst>
            </a:custGeom>
            <a:solidFill>
              <a:srgbClr val="2E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2"/>
            <p:cNvSpPr/>
            <p:nvPr/>
          </p:nvSpPr>
          <p:spPr>
            <a:xfrm>
              <a:off x="1983025" y="2278325"/>
              <a:ext cx="92300" cy="184600"/>
            </a:xfrm>
            <a:custGeom>
              <a:avLst/>
              <a:gdLst/>
              <a:ahLst/>
              <a:cxnLst/>
              <a:rect l="l" t="t" r="r" b="b"/>
              <a:pathLst>
                <a:path w="3692" h="7384" extrusionOk="0">
                  <a:moveTo>
                    <a:pt x="1" y="1"/>
                  </a:moveTo>
                  <a:lnTo>
                    <a:pt x="1" y="7383"/>
                  </a:lnTo>
                  <a:cubicBezTo>
                    <a:pt x="2017" y="7383"/>
                    <a:pt x="3692" y="5708"/>
                    <a:pt x="3692" y="3692"/>
                  </a:cubicBezTo>
                  <a:cubicBezTo>
                    <a:pt x="3692" y="1645"/>
                    <a:pt x="2017" y="1"/>
                    <a:pt x="1" y="1"/>
                  </a:cubicBez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2"/>
            <p:cNvSpPr/>
            <p:nvPr/>
          </p:nvSpPr>
          <p:spPr>
            <a:xfrm>
              <a:off x="2006300" y="2314775"/>
              <a:ext cx="21725" cy="20975"/>
            </a:xfrm>
            <a:custGeom>
              <a:avLst/>
              <a:gdLst/>
              <a:ahLst/>
              <a:cxnLst/>
              <a:rect l="l" t="t" r="r" b="b"/>
              <a:pathLst>
                <a:path w="869" h="839" extrusionOk="0">
                  <a:moveTo>
                    <a:pt x="434" y="1"/>
                  </a:moveTo>
                  <a:cubicBezTo>
                    <a:pt x="217" y="1"/>
                    <a:pt x="0" y="156"/>
                    <a:pt x="31" y="466"/>
                  </a:cubicBezTo>
                  <a:cubicBezTo>
                    <a:pt x="47" y="714"/>
                    <a:pt x="233" y="838"/>
                    <a:pt x="423" y="838"/>
                  </a:cubicBezTo>
                  <a:cubicBezTo>
                    <a:pt x="613" y="838"/>
                    <a:pt x="807" y="714"/>
                    <a:pt x="838" y="466"/>
                  </a:cubicBezTo>
                  <a:cubicBezTo>
                    <a:pt x="869" y="156"/>
                    <a:pt x="651" y="1"/>
                    <a:pt x="434" y="1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2"/>
            <p:cNvSpPr/>
            <p:nvPr/>
          </p:nvSpPr>
          <p:spPr>
            <a:xfrm>
              <a:off x="2020250" y="2350450"/>
              <a:ext cx="24600" cy="20525"/>
            </a:xfrm>
            <a:custGeom>
              <a:avLst/>
              <a:gdLst/>
              <a:ahLst/>
              <a:cxnLst/>
              <a:rect l="l" t="t" r="r" b="b"/>
              <a:pathLst>
                <a:path w="984" h="821" extrusionOk="0">
                  <a:moveTo>
                    <a:pt x="559" y="0"/>
                  </a:moveTo>
                  <a:cubicBezTo>
                    <a:pt x="187" y="0"/>
                    <a:pt x="0" y="466"/>
                    <a:pt x="280" y="714"/>
                  </a:cubicBezTo>
                  <a:cubicBezTo>
                    <a:pt x="354" y="788"/>
                    <a:pt x="448" y="821"/>
                    <a:pt x="542" y="821"/>
                  </a:cubicBezTo>
                  <a:cubicBezTo>
                    <a:pt x="762" y="821"/>
                    <a:pt x="984" y="643"/>
                    <a:pt x="962" y="404"/>
                  </a:cubicBezTo>
                  <a:cubicBezTo>
                    <a:pt x="962" y="155"/>
                    <a:pt x="776" y="0"/>
                    <a:pt x="559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2"/>
            <p:cNvSpPr/>
            <p:nvPr/>
          </p:nvSpPr>
          <p:spPr>
            <a:xfrm>
              <a:off x="1979150" y="2350450"/>
              <a:ext cx="24600" cy="20525"/>
            </a:xfrm>
            <a:custGeom>
              <a:avLst/>
              <a:gdLst/>
              <a:ahLst/>
              <a:cxnLst/>
              <a:rect l="l" t="t" r="r" b="b"/>
              <a:pathLst>
                <a:path w="984" h="821" extrusionOk="0">
                  <a:moveTo>
                    <a:pt x="559" y="0"/>
                  </a:moveTo>
                  <a:cubicBezTo>
                    <a:pt x="187" y="0"/>
                    <a:pt x="0" y="466"/>
                    <a:pt x="280" y="714"/>
                  </a:cubicBezTo>
                  <a:cubicBezTo>
                    <a:pt x="363" y="788"/>
                    <a:pt x="461" y="821"/>
                    <a:pt x="556" y="821"/>
                  </a:cubicBezTo>
                  <a:cubicBezTo>
                    <a:pt x="777" y="821"/>
                    <a:pt x="984" y="643"/>
                    <a:pt x="962" y="404"/>
                  </a:cubicBezTo>
                  <a:cubicBezTo>
                    <a:pt x="962" y="155"/>
                    <a:pt x="776" y="0"/>
                    <a:pt x="559" y="0"/>
                  </a:cubicBezTo>
                  <a:close/>
                </a:path>
              </a:pathLst>
            </a:custGeom>
            <a:solidFill>
              <a:srgbClr val="00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2"/>
            <p:cNvSpPr/>
            <p:nvPr/>
          </p:nvSpPr>
          <p:spPr>
            <a:xfrm>
              <a:off x="1859725" y="2205425"/>
              <a:ext cx="45775" cy="79900"/>
            </a:xfrm>
            <a:custGeom>
              <a:avLst/>
              <a:gdLst/>
              <a:ahLst/>
              <a:cxnLst/>
              <a:rect l="l" t="t" r="r" b="b"/>
              <a:pathLst>
                <a:path w="1831" h="3196" extrusionOk="0">
                  <a:moveTo>
                    <a:pt x="1738" y="1"/>
                  </a:moveTo>
                  <a:lnTo>
                    <a:pt x="0" y="1180"/>
                  </a:lnTo>
                  <a:lnTo>
                    <a:pt x="0" y="3196"/>
                  </a:lnTo>
                  <a:cubicBezTo>
                    <a:pt x="62" y="3196"/>
                    <a:pt x="156" y="3165"/>
                    <a:pt x="218" y="3134"/>
                  </a:cubicBezTo>
                  <a:lnTo>
                    <a:pt x="1831" y="2203"/>
                  </a:lnTo>
                  <a:cubicBezTo>
                    <a:pt x="1551" y="1583"/>
                    <a:pt x="1489" y="869"/>
                    <a:pt x="1675" y="218"/>
                  </a:cubicBezTo>
                  <a:lnTo>
                    <a:pt x="1738" y="1"/>
                  </a:lnTo>
                  <a:close/>
                </a:path>
              </a:pathLst>
            </a:custGeom>
            <a:solidFill>
              <a:srgbClr val="00222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kihabara Arcades and Electronics! Minitheme by Slidesg">
  <a:themeElements>
    <a:clrScheme name="Simple Light">
      <a:dk1>
        <a:srgbClr val="FFE5BD"/>
      </a:dk1>
      <a:lt1>
        <a:srgbClr val="FFE34E"/>
      </a:lt1>
      <a:dk2>
        <a:srgbClr val="F89E07"/>
      </a:dk2>
      <a:lt2>
        <a:srgbClr val="FF6475"/>
      </a:lt2>
      <a:accent1>
        <a:srgbClr val="FF4355"/>
      </a:accent1>
      <a:accent2>
        <a:srgbClr val="00222F"/>
      </a:accent2>
      <a:accent3>
        <a:srgbClr val="BEF4ED"/>
      </a:accent3>
      <a:accent4>
        <a:srgbClr val="00F1D5"/>
      </a:accent4>
      <a:accent5>
        <a:srgbClr val="00A8BE"/>
      </a:accent5>
      <a:accent6>
        <a:srgbClr val="00759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666</Words>
  <Application>Microsoft Office PowerPoint</Application>
  <PresentationFormat>Presentación en pantalla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Press Start 2P</vt:lpstr>
      <vt:lpstr>Bebas Neue</vt:lpstr>
      <vt:lpstr>Arial</vt:lpstr>
      <vt:lpstr>Advent Pro Medium</vt:lpstr>
      <vt:lpstr>Zilla Slab</vt:lpstr>
      <vt:lpstr>Roboto Condensed Light</vt:lpstr>
      <vt:lpstr>Akihabara Arcades and Electronics! Minitheme by Slidesg</vt:lpstr>
      <vt:lpstr>TEDDY Y EL MUNDO DEL MISTERIO</vt:lpstr>
      <vt:lpstr>DESCRIPCION</vt:lpstr>
      <vt:lpstr>01</vt:lpstr>
      <vt:lpstr>ORIGINALIDAD</vt:lpstr>
      <vt:lpstr>Colorspace Studio (In the Shadows)</vt:lpstr>
      <vt:lpstr>OBJETIVO GENERAL</vt:lpstr>
      <vt:lpstr>OBJETIVOS ESPECIFICOS</vt:lpstr>
      <vt:lpstr>Presentación de PowerPoint</vt:lpstr>
      <vt:lpstr>1</vt:lpstr>
      <vt:lpstr>01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TEDDY Y EL MUNDO DEL MISTERIO</dc:title>
  <dc:creator>Livan Herrera</dc:creator>
  <cp:lastModifiedBy>LIVAN JOSE HERRERA RODRIGUEZ</cp:lastModifiedBy>
  <cp:revision>4</cp:revision>
  <dcterms:modified xsi:type="dcterms:W3CDTF">2021-12-02T23:29:42Z</dcterms:modified>
</cp:coreProperties>
</file>