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7" r:id="rId3"/>
    <p:sldId id="258" r:id="rId4"/>
    <p:sldId id="293" r:id="rId5"/>
    <p:sldId id="259" r:id="rId6"/>
    <p:sldId id="260" r:id="rId7"/>
    <p:sldId id="264" r:id="rId8"/>
    <p:sldId id="262" r:id="rId9"/>
    <p:sldId id="267" r:id="rId10"/>
    <p:sldId id="295" r:id="rId11"/>
    <p:sldId id="296" r:id="rId12"/>
    <p:sldId id="297" r:id="rId13"/>
    <p:sldId id="298" r:id="rId14"/>
    <p:sldId id="263" r:id="rId15"/>
    <p:sldId id="265" r:id="rId16"/>
    <p:sldId id="269" r:id="rId17"/>
    <p:sldId id="294" r:id="rId18"/>
  </p:sldIdLst>
  <p:sldSz cx="9144000" cy="5143500" type="screen16x9"/>
  <p:notesSz cx="6858000" cy="9144000"/>
  <p:embeddedFontLst>
    <p:embeddedFont>
      <p:font typeface="Advent Pro Medium" panose="020B0604020202020204" charset="0"/>
      <p:regular r:id="rId20"/>
      <p:bold r:id="rId21"/>
    </p:embeddedFont>
    <p:embeddedFont>
      <p:font typeface="Press Start 2P" panose="020B0604020202020204" charset="0"/>
      <p:regular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CB5201-5DDB-44E0-BE03-8FC36880D3D5}">
  <a:tblStyle styleId="{71CB5201-5DDB-44E0-BE03-8FC36880D3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6"/>
        <p:cNvGrpSpPr/>
        <p:nvPr/>
      </p:nvGrpSpPr>
      <p:grpSpPr>
        <a:xfrm>
          <a:off x="0" y="0"/>
          <a:ext cx="0" cy="0"/>
          <a:chOff x="0" y="0"/>
          <a:chExt cx="0" cy="0"/>
        </a:xfrm>
      </p:grpSpPr>
      <p:sp>
        <p:nvSpPr>
          <p:cNvPr id="13817" name="Google Shape;138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8" name="Google Shape;138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1"/>
        <p:cNvGrpSpPr/>
        <p:nvPr/>
      </p:nvGrpSpPr>
      <p:grpSpPr>
        <a:xfrm>
          <a:off x="0" y="0"/>
          <a:ext cx="0" cy="0"/>
          <a:chOff x="0" y="0"/>
          <a:chExt cx="0" cy="0"/>
        </a:xfrm>
      </p:grpSpPr>
      <p:sp>
        <p:nvSpPr>
          <p:cNvPr id="14552" name="Google Shape;14552;gb9126897ec_0_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3" name="Google Shape;14553;gb9126897ec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9020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670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1"/>
        <p:cNvGrpSpPr/>
        <p:nvPr/>
      </p:nvGrpSpPr>
      <p:grpSpPr>
        <a:xfrm>
          <a:off x="0" y="0"/>
          <a:ext cx="0" cy="0"/>
          <a:chOff x="0" y="0"/>
          <a:chExt cx="0" cy="0"/>
        </a:xfrm>
      </p:grpSpPr>
      <p:sp>
        <p:nvSpPr>
          <p:cNvPr id="14702" name="Google Shape;14702;gb9126897ec_0_6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3" name="Google Shape;14703;gb9126897ec_0_6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1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52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4"/>
        <p:cNvGrpSpPr/>
        <p:nvPr/>
      </p:nvGrpSpPr>
      <p:grpSpPr>
        <a:xfrm>
          <a:off x="0" y="0"/>
          <a:ext cx="0" cy="0"/>
          <a:chOff x="0" y="0"/>
          <a:chExt cx="0" cy="0"/>
        </a:xfrm>
      </p:grpSpPr>
      <p:sp>
        <p:nvSpPr>
          <p:cNvPr id="14445" name="Google Shape;14445;gb9126897ec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6" name="Google Shape;14446;gb9126897e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6"/>
        <p:cNvGrpSpPr/>
        <p:nvPr/>
      </p:nvGrpSpPr>
      <p:grpSpPr>
        <a:xfrm>
          <a:off x="0" y="0"/>
          <a:ext cx="0" cy="0"/>
          <a:chOff x="0" y="0"/>
          <a:chExt cx="0" cy="0"/>
        </a:xfrm>
      </p:grpSpPr>
      <p:sp>
        <p:nvSpPr>
          <p:cNvPr id="14677" name="Google Shape;14677;gb9126897ec_0_5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8" name="Google Shape;14678;gb9126897ec_0_5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8"/>
        <p:cNvGrpSpPr/>
        <p:nvPr/>
      </p:nvGrpSpPr>
      <p:grpSpPr>
        <a:xfrm>
          <a:off x="0" y="0"/>
          <a:ext cx="0" cy="0"/>
          <a:chOff x="0" y="0"/>
          <a:chExt cx="0" cy="0"/>
        </a:xfrm>
      </p:grpSpPr>
      <p:sp>
        <p:nvSpPr>
          <p:cNvPr id="14759" name="Google Shape;14759;gb9126897ec_0_2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0" name="Google Shape;14760;gb9126897ec_0_2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896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2"/>
        <p:cNvGrpSpPr/>
        <p:nvPr/>
      </p:nvGrpSpPr>
      <p:grpSpPr>
        <a:xfrm>
          <a:off x="0" y="0"/>
          <a:ext cx="0" cy="0"/>
          <a:chOff x="0" y="0"/>
          <a:chExt cx="0" cy="0"/>
        </a:xfrm>
      </p:grpSpPr>
      <p:sp>
        <p:nvSpPr>
          <p:cNvPr id="14313" name="Google Shape;14313;gb8b30863f4_0_4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4" name="Google Shape;14314;gb8b30863f4_0_4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4"/>
        <p:cNvGrpSpPr/>
        <p:nvPr/>
      </p:nvGrpSpPr>
      <p:grpSpPr>
        <a:xfrm>
          <a:off x="0" y="0"/>
          <a:ext cx="0" cy="0"/>
          <a:chOff x="0" y="0"/>
          <a:chExt cx="0" cy="0"/>
        </a:xfrm>
      </p:grpSpPr>
      <p:sp>
        <p:nvSpPr>
          <p:cNvPr id="14325" name="Google Shape;14325;gb8b30863f4_0_4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6" name="Google Shape;14326;gb8b30863f4_0_4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1"/>
        <p:cNvGrpSpPr/>
        <p:nvPr/>
      </p:nvGrpSpPr>
      <p:grpSpPr>
        <a:xfrm>
          <a:off x="0" y="0"/>
          <a:ext cx="0" cy="0"/>
          <a:chOff x="0" y="0"/>
          <a:chExt cx="0" cy="0"/>
        </a:xfrm>
      </p:grpSpPr>
      <p:sp>
        <p:nvSpPr>
          <p:cNvPr id="14552" name="Google Shape;14552;gb9126897ec_0_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3" name="Google Shape;14553;gb9126897ec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3"/>
        <p:cNvGrpSpPr/>
        <p:nvPr/>
      </p:nvGrpSpPr>
      <p:grpSpPr>
        <a:xfrm>
          <a:off x="0" y="0"/>
          <a:ext cx="0" cy="0"/>
          <a:chOff x="0" y="0"/>
          <a:chExt cx="0" cy="0"/>
        </a:xfrm>
      </p:grpSpPr>
      <p:sp>
        <p:nvSpPr>
          <p:cNvPr id="14384" name="Google Shape;14384;gb9126897ec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5" name="Google Shape;14385;gb9126897ec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1"/>
        <p:cNvGrpSpPr/>
        <p:nvPr/>
      </p:nvGrpSpPr>
      <p:grpSpPr>
        <a:xfrm>
          <a:off x="0" y="0"/>
          <a:ext cx="0" cy="0"/>
          <a:chOff x="0" y="0"/>
          <a:chExt cx="0" cy="0"/>
        </a:xfrm>
      </p:grpSpPr>
      <p:sp>
        <p:nvSpPr>
          <p:cNvPr id="14702" name="Google Shape;14702;gb9126897ec_0_6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3" name="Google Shape;14703;gb9126897ec_0_6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417" y="4511474"/>
            <a:ext cx="9446833" cy="1136997"/>
            <a:chOff x="7" y="4511474"/>
            <a:chExt cx="9446833" cy="1136997"/>
          </a:xfrm>
        </p:grpSpPr>
        <p:grpSp>
          <p:nvGrpSpPr>
            <p:cNvPr id="10" name="Google Shape;10;p2"/>
            <p:cNvGrpSpPr/>
            <p:nvPr/>
          </p:nvGrpSpPr>
          <p:grpSpPr>
            <a:xfrm>
              <a:off x="7" y="4511474"/>
              <a:ext cx="1049633" cy="1136997"/>
              <a:chOff x="2130300" y="2121375"/>
              <a:chExt cx="212000" cy="229650"/>
            </a:xfrm>
          </p:grpSpPr>
          <p:sp>
            <p:nvSpPr>
              <p:cNvPr id="11" name="Google Shape;1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1049657" y="4511474"/>
              <a:ext cx="1049633" cy="1136997"/>
              <a:chOff x="2130300" y="2121375"/>
              <a:chExt cx="212000" cy="229650"/>
            </a:xfrm>
          </p:grpSpPr>
          <p:sp>
            <p:nvSpPr>
              <p:cNvPr id="55" name="Google Shape;5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2099307" y="4511474"/>
              <a:ext cx="1049633" cy="1136997"/>
              <a:chOff x="2130300" y="2121375"/>
              <a:chExt cx="212000" cy="229650"/>
            </a:xfrm>
          </p:grpSpPr>
          <p:sp>
            <p:nvSpPr>
              <p:cNvPr id="99" name="Google Shape;9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a:off x="3148957" y="4511474"/>
              <a:ext cx="1049633" cy="1136997"/>
              <a:chOff x="2130300" y="2121375"/>
              <a:chExt cx="212000" cy="229650"/>
            </a:xfrm>
          </p:grpSpPr>
          <p:sp>
            <p:nvSpPr>
              <p:cNvPr id="143" name="Google Shape;14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
            <p:cNvGrpSpPr/>
            <p:nvPr/>
          </p:nvGrpSpPr>
          <p:grpSpPr>
            <a:xfrm>
              <a:off x="4198607" y="4511474"/>
              <a:ext cx="1049633" cy="1136997"/>
              <a:chOff x="2130300" y="2121375"/>
              <a:chExt cx="212000" cy="229650"/>
            </a:xfrm>
          </p:grpSpPr>
          <p:sp>
            <p:nvSpPr>
              <p:cNvPr id="187" name="Google Shape;187;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
            <p:cNvGrpSpPr/>
            <p:nvPr/>
          </p:nvGrpSpPr>
          <p:grpSpPr>
            <a:xfrm>
              <a:off x="5248257" y="4511474"/>
              <a:ext cx="1049633" cy="1136997"/>
              <a:chOff x="2130300" y="2121375"/>
              <a:chExt cx="212000" cy="229650"/>
            </a:xfrm>
          </p:grpSpPr>
          <p:sp>
            <p:nvSpPr>
              <p:cNvPr id="231" name="Google Shape;23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
            <p:cNvGrpSpPr/>
            <p:nvPr/>
          </p:nvGrpSpPr>
          <p:grpSpPr>
            <a:xfrm>
              <a:off x="6297907" y="4511474"/>
              <a:ext cx="1049633" cy="1136997"/>
              <a:chOff x="2130300" y="2121375"/>
              <a:chExt cx="212000" cy="229650"/>
            </a:xfrm>
          </p:grpSpPr>
          <p:sp>
            <p:nvSpPr>
              <p:cNvPr id="275" name="Google Shape;27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a:off x="7347557" y="4511474"/>
              <a:ext cx="1049633" cy="1136997"/>
              <a:chOff x="2130300" y="2121375"/>
              <a:chExt cx="212000" cy="229650"/>
            </a:xfrm>
          </p:grpSpPr>
          <p:sp>
            <p:nvSpPr>
              <p:cNvPr id="319" name="Google Shape;31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
            <p:cNvGrpSpPr/>
            <p:nvPr/>
          </p:nvGrpSpPr>
          <p:grpSpPr>
            <a:xfrm>
              <a:off x="8397207" y="4511474"/>
              <a:ext cx="1049633" cy="1136997"/>
              <a:chOff x="2130300" y="2121375"/>
              <a:chExt cx="212000" cy="229650"/>
            </a:xfrm>
          </p:grpSpPr>
          <p:sp>
            <p:nvSpPr>
              <p:cNvPr id="363" name="Google Shape;36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2"/>
          <p:cNvGrpSpPr/>
          <p:nvPr/>
        </p:nvGrpSpPr>
        <p:grpSpPr>
          <a:xfrm>
            <a:off x="3393210" y="3870986"/>
            <a:ext cx="1191387" cy="732516"/>
            <a:chOff x="2430450" y="2143325"/>
            <a:chExt cx="337800" cy="207700"/>
          </a:xfrm>
        </p:grpSpPr>
        <p:sp>
          <p:nvSpPr>
            <p:cNvPr id="407" name="Google Shape;407;p2"/>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
          <p:cNvGrpSpPr/>
          <p:nvPr/>
        </p:nvGrpSpPr>
        <p:grpSpPr>
          <a:xfrm>
            <a:off x="275207" y="916381"/>
            <a:ext cx="1049633" cy="523940"/>
            <a:chOff x="138482" y="584556"/>
            <a:chExt cx="1049633" cy="523940"/>
          </a:xfrm>
        </p:grpSpPr>
        <p:sp>
          <p:nvSpPr>
            <p:cNvPr id="447" name="Google Shape;447;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
          <p:cNvGrpSpPr/>
          <p:nvPr/>
        </p:nvGrpSpPr>
        <p:grpSpPr>
          <a:xfrm flipH="1">
            <a:off x="7651282" y="179206"/>
            <a:ext cx="1049633" cy="523940"/>
            <a:chOff x="138482" y="584556"/>
            <a:chExt cx="1049633" cy="523940"/>
          </a:xfrm>
        </p:grpSpPr>
        <p:sp>
          <p:nvSpPr>
            <p:cNvPr id="463" name="Google Shape;463;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
          <p:cNvGrpSpPr/>
          <p:nvPr/>
        </p:nvGrpSpPr>
        <p:grpSpPr>
          <a:xfrm>
            <a:off x="6031078" y="4237329"/>
            <a:ext cx="275098" cy="366258"/>
            <a:chOff x="2664400" y="2169200"/>
            <a:chExt cx="78000" cy="103850"/>
          </a:xfrm>
        </p:grpSpPr>
        <p:sp>
          <p:nvSpPr>
            <p:cNvPr id="479" name="Google Shape;479;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
          <p:cNvSpPr txBox="1">
            <a:spLocks noGrp="1"/>
          </p:cNvSpPr>
          <p:nvPr>
            <p:ph type="ctrTitle"/>
          </p:nvPr>
        </p:nvSpPr>
        <p:spPr>
          <a:xfrm>
            <a:off x="1868250" y="1099850"/>
            <a:ext cx="5407500" cy="1756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86" name="Google Shape;486;p2"/>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7238"/>
        <p:cNvGrpSpPr/>
        <p:nvPr/>
      </p:nvGrpSpPr>
      <p:grpSpPr>
        <a:xfrm>
          <a:off x="0" y="0"/>
          <a:ext cx="0" cy="0"/>
          <a:chOff x="0" y="0"/>
          <a:chExt cx="0" cy="0"/>
        </a:xfrm>
      </p:grpSpPr>
      <p:grpSp>
        <p:nvGrpSpPr>
          <p:cNvPr id="7239" name="Google Shape;7239;p16"/>
          <p:cNvGrpSpPr/>
          <p:nvPr/>
        </p:nvGrpSpPr>
        <p:grpSpPr>
          <a:xfrm>
            <a:off x="256301" y="147620"/>
            <a:ext cx="926943" cy="228568"/>
            <a:chOff x="256301" y="147620"/>
            <a:chExt cx="926943" cy="228568"/>
          </a:xfrm>
        </p:grpSpPr>
        <p:grpSp>
          <p:nvGrpSpPr>
            <p:cNvPr id="7240" name="Google Shape;7240;p16"/>
            <p:cNvGrpSpPr/>
            <p:nvPr/>
          </p:nvGrpSpPr>
          <p:grpSpPr>
            <a:xfrm>
              <a:off x="256301" y="147620"/>
              <a:ext cx="266546" cy="228568"/>
              <a:chOff x="256301" y="147620"/>
              <a:chExt cx="266546" cy="228568"/>
            </a:xfrm>
          </p:grpSpPr>
          <p:sp>
            <p:nvSpPr>
              <p:cNvPr id="7241" name="Google Shape;7241;p16"/>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16"/>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16"/>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16"/>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16"/>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16"/>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16"/>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16"/>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16"/>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16"/>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16"/>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16"/>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16"/>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16"/>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16"/>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16"/>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16"/>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16"/>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16"/>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16"/>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16"/>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16"/>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16"/>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16"/>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16"/>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16"/>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16"/>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8" name="Google Shape;7268;p16"/>
            <p:cNvGrpSpPr/>
            <p:nvPr/>
          </p:nvGrpSpPr>
          <p:grpSpPr>
            <a:xfrm>
              <a:off x="586498" y="147620"/>
              <a:ext cx="266546" cy="228568"/>
              <a:chOff x="586498" y="147620"/>
              <a:chExt cx="266546" cy="228568"/>
            </a:xfrm>
          </p:grpSpPr>
          <p:sp>
            <p:nvSpPr>
              <p:cNvPr id="7269" name="Google Shape;7269;p1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1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1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1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1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1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1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1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1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1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1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1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1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1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1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1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1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1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1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1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1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1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1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1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1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1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1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6" name="Google Shape;7296;p16"/>
            <p:cNvGrpSpPr/>
            <p:nvPr/>
          </p:nvGrpSpPr>
          <p:grpSpPr>
            <a:xfrm>
              <a:off x="916698" y="147620"/>
              <a:ext cx="266546" cy="228568"/>
              <a:chOff x="586498" y="147620"/>
              <a:chExt cx="266546" cy="228568"/>
            </a:xfrm>
          </p:grpSpPr>
          <p:sp>
            <p:nvSpPr>
              <p:cNvPr id="7297" name="Google Shape;7297;p1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1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1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1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1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1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1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1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1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1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1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1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1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1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1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1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1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1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1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1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1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1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1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1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1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1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1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24" name="Google Shape;7324;p16"/>
          <p:cNvGrpSpPr/>
          <p:nvPr/>
        </p:nvGrpSpPr>
        <p:grpSpPr>
          <a:xfrm>
            <a:off x="-151417" y="4511474"/>
            <a:ext cx="9446833" cy="1136997"/>
            <a:chOff x="7" y="4511474"/>
            <a:chExt cx="9446833" cy="1136997"/>
          </a:xfrm>
        </p:grpSpPr>
        <p:grpSp>
          <p:nvGrpSpPr>
            <p:cNvPr id="7325" name="Google Shape;7325;p16"/>
            <p:cNvGrpSpPr/>
            <p:nvPr/>
          </p:nvGrpSpPr>
          <p:grpSpPr>
            <a:xfrm>
              <a:off x="7" y="4511474"/>
              <a:ext cx="1049633" cy="1136997"/>
              <a:chOff x="2130300" y="2121375"/>
              <a:chExt cx="212000" cy="229650"/>
            </a:xfrm>
          </p:grpSpPr>
          <p:sp>
            <p:nvSpPr>
              <p:cNvPr id="7326" name="Google Shape;7326;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9" name="Google Shape;7369;p16"/>
            <p:cNvGrpSpPr/>
            <p:nvPr/>
          </p:nvGrpSpPr>
          <p:grpSpPr>
            <a:xfrm>
              <a:off x="1049657" y="4511474"/>
              <a:ext cx="1049633" cy="1136997"/>
              <a:chOff x="2130300" y="2121375"/>
              <a:chExt cx="212000" cy="229650"/>
            </a:xfrm>
          </p:grpSpPr>
          <p:sp>
            <p:nvSpPr>
              <p:cNvPr id="7370" name="Google Shape;7370;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3" name="Google Shape;7413;p16"/>
            <p:cNvGrpSpPr/>
            <p:nvPr/>
          </p:nvGrpSpPr>
          <p:grpSpPr>
            <a:xfrm>
              <a:off x="2099307" y="4511474"/>
              <a:ext cx="1049633" cy="1136997"/>
              <a:chOff x="2130300" y="2121375"/>
              <a:chExt cx="212000" cy="229650"/>
            </a:xfrm>
          </p:grpSpPr>
          <p:sp>
            <p:nvSpPr>
              <p:cNvPr id="7414" name="Google Shape;7414;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7" name="Google Shape;7457;p16"/>
            <p:cNvGrpSpPr/>
            <p:nvPr/>
          </p:nvGrpSpPr>
          <p:grpSpPr>
            <a:xfrm>
              <a:off x="3148957" y="4511474"/>
              <a:ext cx="1049633" cy="1136997"/>
              <a:chOff x="2130300" y="2121375"/>
              <a:chExt cx="212000" cy="229650"/>
            </a:xfrm>
          </p:grpSpPr>
          <p:sp>
            <p:nvSpPr>
              <p:cNvPr id="7458" name="Google Shape;7458;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1" name="Google Shape;7501;p16"/>
            <p:cNvGrpSpPr/>
            <p:nvPr/>
          </p:nvGrpSpPr>
          <p:grpSpPr>
            <a:xfrm>
              <a:off x="4198607" y="4511474"/>
              <a:ext cx="1049633" cy="1136997"/>
              <a:chOff x="2130300" y="2121375"/>
              <a:chExt cx="212000" cy="229650"/>
            </a:xfrm>
          </p:grpSpPr>
          <p:sp>
            <p:nvSpPr>
              <p:cNvPr id="7502" name="Google Shape;7502;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5" name="Google Shape;7545;p16"/>
            <p:cNvGrpSpPr/>
            <p:nvPr/>
          </p:nvGrpSpPr>
          <p:grpSpPr>
            <a:xfrm>
              <a:off x="5248257" y="4511474"/>
              <a:ext cx="1049633" cy="1136997"/>
              <a:chOff x="2130300" y="2121375"/>
              <a:chExt cx="212000" cy="229650"/>
            </a:xfrm>
          </p:grpSpPr>
          <p:sp>
            <p:nvSpPr>
              <p:cNvPr id="7546" name="Google Shape;7546;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9" name="Google Shape;7589;p16"/>
            <p:cNvGrpSpPr/>
            <p:nvPr/>
          </p:nvGrpSpPr>
          <p:grpSpPr>
            <a:xfrm>
              <a:off x="6297907" y="4511474"/>
              <a:ext cx="1049633" cy="1136997"/>
              <a:chOff x="2130300" y="2121375"/>
              <a:chExt cx="212000" cy="229650"/>
            </a:xfrm>
          </p:grpSpPr>
          <p:sp>
            <p:nvSpPr>
              <p:cNvPr id="7590" name="Google Shape;7590;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3" name="Google Shape;7633;p16"/>
            <p:cNvGrpSpPr/>
            <p:nvPr/>
          </p:nvGrpSpPr>
          <p:grpSpPr>
            <a:xfrm>
              <a:off x="7347557" y="4511474"/>
              <a:ext cx="1049633" cy="1136997"/>
              <a:chOff x="2130300" y="2121375"/>
              <a:chExt cx="212000" cy="229650"/>
            </a:xfrm>
          </p:grpSpPr>
          <p:sp>
            <p:nvSpPr>
              <p:cNvPr id="7634" name="Google Shape;7634;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7" name="Google Shape;7677;p16"/>
            <p:cNvGrpSpPr/>
            <p:nvPr/>
          </p:nvGrpSpPr>
          <p:grpSpPr>
            <a:xfrm>
              <a:off x="8397207" y="4511474"/>
              <a:ext cx="1049633" cy="1136997"/>
              <a:chOff x="2130300" y="2121375"/>
              <a:chExt cx="212000" cy="229650"/>
            </a:xfrm>
          </p:grpSpPr>
          <p:sp>
            <p:nvSpPr>
              <p:cNvPr id="7678" name="Google Shape;7678;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21" name="Google Shape;7721;p1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22" name="Google Shape;7722;p16"/>
          <p:cNvSpPr txBox="1">
            <a:spLocks noGrp="1"/>
          </p:cNvSpPr>
          <p:nvPr>
            <p:ph type="subTitle" idx="1"/>
          </p:nvPr>
        </p:nvSpPr>
        <p:spPr>
          <a:xfrm>
            <a:off x="720000" y="277720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7723" name="Google Shape;7723;p16"/>
          <p:cNvSpPr txBox="1">
            <a:spLocks noGrp="1"/>
          </p:cNvSpPr>
          <p:nvPr>
            <p:ph type="subTitle" idx="2"/>
          </p:nvPr>
        </p:nvSpPr>
        <p:spPr>
          <a:xfrm>
            <a:off x="720000" y="3236600"/>
            <a:ext cx="2095200" cy="838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7724" name="Google Shape;7724;p16"/>
          <p:cNvGrpSpPr/>
          <p:nvPr/>
        </p:nvGrpSpPr>
        <p:grpSpPr>
          <a:xfrm>
            <a:off x="-512093" y="1482506"/>
            <a:ext cx="1049633" cy="523940"/>
            <a:chOff x="138482" y="584556"/>
            <a:chExt cx="1049633" cy="523940"/>
          </a:xfrm>
        </p:grpSpPr>
        <p:sp>
          <p:nvSpPr>
            <p:cNvPr id="7725" name="Google Shape;7725;p1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1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1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1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1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1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1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1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1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1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1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1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1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1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1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0" name="Google Shape;7740;p16"/>
          <p:cNvGrpSpPr/>
          <p:nvPr/>
        </p:nvGrpSpPr>
        <p:grpSpPr>
          <a:xfrm flipH="1">
            <a:off x="8858407" y="2571744"/>
            <a:ext cx="1049633" cy="523940"/>
            <a:chOff x="138482" y="584556"/>
            <a:chExt cx="1049633" cy="523940"/>
          </a:xfrm>
        </p:grpSpPr>
        <p:sp>
          <p:nvSpPr>
            <p:cNvPr id="7741" name="Google Shape;7741;p1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1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1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1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1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1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1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1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1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1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1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1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1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1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1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6" name="Google Shape;7756;p16"/>
          <p:cNvSpPr txBox="1">
            <a:spLocks noGrp="1"/>
          </p:cNvSpPr>
          <p:nvPr>
            <p:ph type="subTitle" idx="3"/>
          </p:nvPr>
        </p:nvSpPr>
        <p:spPr>
          <a:xfrm>
            <a:off x="3524400" y="277720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7757" name="Google Shape;7757;p16"/>
          <p:cNvSpPr txBox="1">
            <a:spLocks noGrp="1"/>
          </p:cNvSpPr>
          <p:nvPr>
            <p:ph type="subTitle" idx="4"/>
          </p:nvPr>
        </p:nvSpPr>
        <p:spPr>
          <a:xfrm>
            <a:off x="3524400" y="3236600"/>
            <a:ext cx="2095200" cy="838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758" name="Google Shape;7758;p16"/>
          <p:cNvSpPr txBox="1">
            <a:spLocks noGrp="1"/>
          </p:cNvSpPr>
          <p:nvPr>
            <p:ph type="subTitle" idx="5"/>
          </p:nvPr>
        </p:nvSpPr>
        <p:spPr>
          <a:xfrm>
            <a:off x="6328800" y="277720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7759" name="Google Shape;7759;p16"/>
          <p:cNvSpPr txBox="1">
            <a:spLocks noGrp="1"/>
          </p:cNvSpPr>
          <p:nvPr>
            <p:ph type="subTitle" idx="6"/>
          </p:nvPr>
        </p:nvSpPr>
        <p:spPr>
          <a:xfrm>
            <a:off x="6328800" y="3236600"/>
            <a:ext cx="2095200" cy="838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60"/>
        <p:cNvGrpSpPr/>
        <p:nvPr/>
      </p:nvGrpSpPr>
      <p:grpSpPr>
        <a:xfrm>
          <a:off x="0" y="0"/>
          <a:ext cx="0" cy="0"/>
          <a:chOff x="0" y="0"/>
          <a:chExt cx="0" cy="0"/>
        </a:xfrm>
      </p:grpSpPr>
      <p:grpSp>
        <p:nvGrpSpPr>
          <p:cNvPr id="7761" name="Google Shape;7761;p17"/>
          <p:cNvGrpSpPr/>
          <p:nvPr/>
        </p:nvGrpSpPr>
        <p:grpSpPr>
          <a:xfrm rot="-9127115">
            <a:off x="7857395" y="3629061"/>
            <a:ext cx="316152" cy="1149676"/>
            <a:chOff x="4455175" y="2826325"/>
            <a:chExt cx="114450" cy="416200"/>
          </a:xfrm>
        </p:grpSpPr>
        <p:sp>
          <p:nvSpPr>
            <p:cNvPr id="7762" name="Google Shape;7762;p17"/>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17"/>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17"/>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17"/>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17"/>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17"/>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17"/>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17"/>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17"/>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17"/>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17"/>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17"/>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17"/>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17"/>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17"/>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17"/>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17"/>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17"/>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17"/>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17"/>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17"/>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17"/>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17"/>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17"/>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17"/>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17"/>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17"/>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17"/>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17"/>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17"/>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17"/>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17"/>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17"/>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17"/>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17"/>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7" name="Google Shape;7797;p17"/>
          <p:cNvGrpSpPr/>
          <p:nvPr/>
        </p:nvGrpSpPr>
        <p:grpSpPr>
          <a:xfrm>
            <a:off x="-151417" y="4511474"/>
            <a:ext cx="9446833" cy="1136997"/>
            <a:chOff x="7" y="4511474"/>
            <a:chExt cx="9446833" cy="1136997"/>
          </a:xfrm>
        </p:grpSpPr>
        <p:grpSp>
          <p:nvGrpSpPr>
            <p:cNvPr id="7798" name="Google Shape;7798;p17"/>
            <p:cNvGrpSpPr/>
            <p:nvPr/>
          </p:nvGrpSpPr>
          <p:grpSpPr>
            <a:xfrm>
              <a:off x="7" y="4511474"/>
              <a:ext cx="1049633" cy="1136997"/>
              <a:chOff x="2130300" y="2121375"/>
              <a:chExt cx="212000" cy="229650"/>
            </a:xfrm>
          </p:grpSpPr>
          <p:sp>
            <p:nvSpPr>
              <p:cNvPr id="7799" name="Google Shape;779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2" name="Google Shape;7842;p17"/>
            <p:cNvGrpSpPr/>
            <p:nvPr/>
          </p:nvGrpSpPr>
          <p:grpSpPr>
            <a:xfrm>
              <a:off x="1049657" y="4511474"/>
              <a:ext cx="1049633" cy="1136997"/>
              <a:chOff x="2130300" y="2121375"/>
              <a:chExt cx="212000" cy="229650"/>
            </a:xfrm>
          </p:grpSpPr>
          <p:sp>
            <p:nvSpPr>
              <p:cNvPr id="7843" name="Google Shape;784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6" name="Google Shape;7886;p17"/>
            <p:cNvGrpSpPr/>
            <p:nvPr/>
          </p:nvGrpSpPr>
          <p:grpSpPr>
            <a:xfrm>
              <a:off x="2099307" y="4511474"/>
              <a:ext cx="1049633" cy="1136997"/>
              <a:chOff x="2130300" y="2121375"/>
              <a:chExt cx="212000" cy="229650"/>
            </a:xfrm>
          </p:grpSpPr>
          <p:sp>
            <p:nvSpPr>
              <p:cNvPr id="7887" name="Google Shape;788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0" name="Google Shape;7930;p17"/>
            <p:cNvGrpSpPr/>
            <p:nvPr/>
          </p:nvGrpSpPr>
          <p:grpSpPr>
            <a:xfrm>
              <a:off x="3148957" y="4511474"/>
              <a:ext cx="1049633" cy="1136997"/>
              <a:chOff x="2130300" y="2121375"/>
              <a:chExt cx="212000" cy="229650"/>
            </a:xfrm>
          </p:grpSpPr>
          <p:sp>
            <p:nvSpPr>
              <p:cNvPr id="7931" name="Google Shape;793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4" name="Google Shape;7974;p17"/>
            <p:cNvGrpSpPr/>
            <p:nvPr/>
          </p:nvGrpSpPr>
          <p:grpSpPr>
            <a:xfrm>
              <a:off x="4198607" y="4511474"/>
              <a:ext cx="1049633" cy="1136997"/>
              <a:chOff x="2130300" y="2121375"/>
              <a:chExt cx="212000" cy="229650"/>
            </a:xfrm>
          </p:grpSpPr>
          <p:sp>
            <p:nvSpPr>
              <p:cNvPr id="7975" name="Google Shape;7975;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8" name="Google Shape;8018;p17"/>
            <p:cNvGrpSpPr/>
            <p:nvPr/>
          </p:nvGrpSpPr>
          <p:grpSpPr>
            <a:xfrm>
              <a:off x="5248257" y="4511474"/>
              <a:ext cx="1049633" cy="1136997"/>
              <a:chOff x="2130300" y="2121375"/>
              <a:chExt cx="212000" cy="229650"/>
            </a:xfrm>
          </p:grpSpPr>
          <p:sp>
            <p:nvSpPr>
              <p:cNvPr id="8019" name="Google Shape;801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2" name="Google Shape;8062;p17"/>
            <p:cNvGrpSpPr/>
            <p:nvPr/>
          </p:nvGrpSpPr>
          <p:grpSpPr>
            <a:xfrm>
              <a:off x="6297907" y="4511474"/>
              <a:ext cx="1049633" cy="1136997"/>
              <a:chOff x="2130300" y="2121375"/>
              <a:chExt cx="212000" cy="229650"/>
            </a:xfrm>
          </p:grpSpPr>
          <p:sp>
            <p:nvSpPr>
              <p:cNvPr id="8063" name="Google Shape;806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6" name="Google Shape;8106;p17"/>
            <p:cNvGrpSpPr/>
            <p:nvPr/>
          </p:nvGrpSpPr>
          <p:grpSpPr>
            <a:xfrm>
              <a:off x="7347557" y="4511474"/>
              <a:ext cx="1049633" cy="1136997"/>
              <a:chOff x="2130300" y="2121375"/>
              <a:chExt cx="212000" cy="229650"/>
            </a:xfrm>
          </p:grpSpPr>
          <p:sp>
            <p:nvSpPr>
              <p:cNvPr id="8107" name="Google Shape;810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0" name="Google Shape;8150;p17"/>
            <p:cNvGrpSpPr/>
            <p:nvPr/>
          </p:nvGrpSpPr>
          <p:grpSpPr>
            <a:xfrm>
              <a:off x="8397207" y="4511474"/>
              <a:ext cx="1049633" cy="1136997"/>
              <a:chOff x="2130300" y="2121375"/>
              <a:chExt cx="212000" cy="229650"/>
            </a:xfrm>
          </p:grpSpPr>
          <p:sp>
            <p:nvSpPr>
              <p:cNvPr id="8151" name="Google Shape;815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94" name="Google Shape;8194;p17"/>
          <p:cNvGrpSpPr/>
          <p:nvPr/>
        </p:nvGrpSpPr>
        <p:grpSpPr>
          <a:xfrm>
            <a:off x="256301" y="147620"/>
            <a:ext cx="926943" cy="228568"/>
            <a:chOff x="256301" y="147620"/>
            <a:chExt cx="926943" cy="228568"/>
          </a:xfrm>
        </p:grpSpPr>
        <p:grpSp>
          <p:nvGrpSpPr>
            <p:cNvPr id="8195" name="Google Shape;8195;p17"/>
            <p:cNvGrpSpPr/>
            <p:nvPr/>
          </p:nvGrpSpPr>
          <p:grpSpPr>
            <a:xfrm>
              <a:off x="256301" y="147620"/>
              <a:ext cx="266546" cy="228568"/>
              <a:chOff x="256301" y="147620"/>
              <a:chExt cx="266546" cy="228568"/>
            </a:xfrm>
          </p:grpSpPr>
          <p:sp>
            <p:nvSpPr>
              <p:cNvPr id="8196" name="Google Shape;8196;p1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1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1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1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1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1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1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1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1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1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1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1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1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1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1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1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1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1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1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1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1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1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1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1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1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1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1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3" name="Google Shape;8223;p17"/>
            <p:cNvGrpSpPr/>
            <p:nvPr/>
          </p:nvGrpSpPr>
          <p:grpSpPr>
            <a:xfrm>
              <a:off x="586498" y="147620"/>
              <a:ext cx="266546" cy="228568"/>
              <a:chOff x="586498" y="147620"/>
              <a:chExt cx="266546" cy="228568"/>
            </a:xfrm>
          </p:grpSpPr>
          <p:sp>
            <p:nvSpPr>
              <p:cNvPr id="8224" name="Google Shape;8224;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1" name="Google Shape;8251;p17"/>
            <p:cNvGrpSpPr/>
            <p:nvPr/>
          </p:nvGrpSpPr>
          <p:grpSpPr>
            <a:xfrm>
              <a:off x="916698" y="147620"/>
              <a:ext cx="266546" cy="228568"/>
              <a:chOff x="586498" y="147620"/>
              <a:chExt cx="266546" cy="228568"/>
            </a:xfrm>
          </p:grpSpPr>
          <p:sp>
            <p:nvSpPr>
              <p:cNvPr id="8252" name="Google Shape;8252;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79" name="Google Shape;8279;p17"/>
          <p:cNvSpPr txBox="1">
            <a:spLocks noGrp="1"/>
          </p:cNvSpPr>
          <p:nvPr>
            <p:ph type="title"/>
          </p:nvPr>
        </p:nvSpPr>
        <p:spPr>
          <a:xfrm>
            <a:off x="720000" y="2751613"/>
            <a:ext cx="4891800" cy="7485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80" name="Google Shape;8280;p17"/>
          <p:cNvSpPr txBox="1">
            <a:spLocks noGrp="1"/>
          </p:cNvSpPr>
          <p:nvPr>
            <p:ph type="subTitle" idx="1"/>
          </p:nvPr>
        </p:nvSpPr>
        <p:spPr>
          <a:xfrm>
            <a:off x="720000" y="3500100"/>
            <a:ext cx="48918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81" name="Google Shape;8281;p17"/>
          <p:cNvSpPr txBox="1">
            <a:spLocks noGrp="1"/>
          </p:cNvSpPr>
          <p:nvPr>
            <p:ph type="title" idx="2" hasCustomPrompt="1"/>
          </p:nvPr>
        </p:nvSpPr>
        <p:spPr>
          <a:xfrm>
            <a:off x="790450"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282" name="Google Shape;8282;p17"/>
          <p:cNvGrpSpPr/>
          <p:nvPr/>
        </p:nvGrpSpPr>
        <p:grpSpPr>
          <a:xfrm>
            <a:off x="6449654" y="3991276"/>
            <a:ext cx="1120238" cy="612226"/>
            <a:chOff x="4243175" y="1124500"/>
            <a:chExt cx="240250" cy="131300"/>
          </a:xfrm>
        </p:grpSpPr>
        <p:sp>
          <p:nvSpPr>
            <p:cNvPr id="8283" name="Google Shape;8283;p17"/>
            <p:cNvSpPr/>
            <p:nvPr/>
          </p:nvSpPr>
          <p:spPr>
            <a:xfrm>
              <a:off x="4352525" y="1124500"/>
              <a:ext cx="21575" cy="21975"/>
            </a:xfrm>
            <a:custGeom>
              <a:avLst/>
              <a:gdLst/>
              <a:ahLst/>
              <a:cxnLst/>
              <a:rect l="l" t="t" r="r" b="b"/>
              <a:pathLst>
                <a:path w="863" h="879" extrusionOk="0">
                  <a:moveTo>
                    <a:pt x="0" y="0"/>
                  </a:moveTo>
                  <a:lnTo>
                    <a:pt x="0" y="878"/>
                  </a:lnTo>
                  <a:lnTo>
                    <a:pt x="862" y="878"/>
                  </a:lnTo>
                  <a:lnTo>
                    <a:pt x="8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17"/>
            <p:cNvSpPr/>
            <p:nvPr/>
          </p:nvSpPr>
          <p:spPr>
            <a:xfrm>
              <a:off x="4352525" y="1146450"/>
              <a:ext cx="21575" cy="21950"/>
            </a:xfrm>
            <a:custGeom>
              <a:avLst/>
              <a:gdLst/>
              <a:ahLst/>
              <a:cxnLst/>
              <a:rect l="l" t="t" r="r" b="b"/>
              <a:pathLst>
                <a:path w="863" h="878" extrusionOk="0">
                  <a:moveTo>
                    <a:pt x="0" y="0"/>
                  </a:moveTo>
                  <a:lnTo>
                    <a:pt x="0" y="878"/>
                  </a:lnTo>
                  <a:lnTo>
                    <a:pt x="862" y="878"/>
                  </a:lnTo>
                  <a:lnTo>
                    <a:pt x="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17"/>
            <p:cNvSpPr/>
            <p:nvPr/>
          </p:nvSpPr>
          <p:spPr>
            <a:xfrm>
              <a:off x="4243175" y="1168375"/>
              <a:ext cx="21975" cy="21975"/>
            </a:xfrm>
            <a:custGeom>
              <a:avLst/>
              <a:gdLst/>
              <a:ahLst/>
              <a:cxnLst/>
              <a:rect l="l" t="t" r="r" b="b"/>
              <a:pathLst>
                <a:path w="879" h="879" extrusionOk="0">
                  <a:moveTo>
                    <a:pt x="1" y="1"/>
                  </a:moveTo>
                  <a:lnTo>
                    <a:pt x="1" y="879"/>
                  </a:lnTo>
                  <a:lnTo>
                    <a:pt x="879" y="879"/>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17"/>
            <p:cNvSpPr/>
            <p:nvPr/>
          </p:nvSpPr>
          <p:spPr>
            <a:xfrm>
              <a:off x="4330575" y="1168375"/>
              <a:ext cx="21975" cy="21975"/>
            </a:xfrm>
            <a:custGeom>
              <a:avLst/>
              <a:gdLst/>
              <a:ahLst/>
              <a:cxnLst/>
              <a:rect l="l" t="t" r="r" b="b"/>
              <a:pathLst>
                <a:path w="879" h="879" extrusionOk="0">
                  <a:moveTo>
                    <a:pt x="0" y="1"/>
                  </a:moveTo>
                  <a:lnTo>
                    <a:pt x="0"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17"/>
            <p:cNvSpPr/>
            <p:nvPr/>
          </p:nvSpPr>
          <p:spPr>
            <a:xfrm>
              <a:off x="4352525" y="1168375"/>
              <a:ext cx="21575" cy="21975"/>
            </a:xfrm>
            <a:custGeom>
              <a:avLst/>
              <a:gdLst/>
              <a:ahLst/>
              <a:cxnLst/>
              <a:rect l="l" t="t" r="r" b="b"/>
              <a:pathLst>
                <a:path w="863" h="879" extrusionOk="0">
                  <a:moveTo>
                    <a:pt x="0" y="1"/>
                  </a:moveTo>
                  <a:lnTo>
                    <a:pt x="0" y="879"/>
                  </a:lnTo>
                  <a:lnTo>
                    <a:pt x="862" y="879"/>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17"/>
            <p:cNvSpPr/>
            <p:nvPr/>
          </p:nvSpPr>
          <p:spPr>
            <a:xfrm>
              <a:off x="4374075" y="1168375"/>
              <a:ext cx="21950" cy="21975"/>
            </a:xfrm>
            <a:custGeom>
              <a:avLst/>
              <a:gdLst/>
              <a:ahLst/>
              <a:cxnLst/>
              <a:rect l="l" t="t" r="r" b="b"/>
              <a:pathLst>
                <a:path w="878" h="879" extrusionOk="0">
                  <a:moveTo>
                    <a:pt x="0" y="1"/>
                  </a:moveTo>
                  <a:lnTo>
                    <a:pt x="0" y="879"/>
                  </a:lnTo>
                  <a:lnTo>
                    <a:pt x="878" y="879"/>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17"/>
            <p:cNvSpPr/>
            <p:nvPr/>
          </p:nvSpPr>
          <p:spPr>
            <a:xfrm>
              <a:off x="4243175" y="1190325"/>
              <a:ext cx="21975" cy="21575"/>
            </a:xfrm>
            <a:custGeom>
              <a:avLst/>
              <a:gdLst/>
              <a:ahLst/>
              <a:cxnLst/>
              <a:rect l="l" t="t" r="r" b="b"/>
              <a:pathLst>
                <a:path w="879" h="863" extrusionOk="0">
                  <a:moveTo>
                    <a:pt x="1" y="1"/>
                  </a:moveTo>
                  <a:lnTo>
                    <a:pt x="1" y="863"/>
                  </a:lnTo>
                  <a:lnTo>
                    <a:pt x="879" y="863"/>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17"/>
            <p:cNvSpPr/>
            <p:nvPr/>
          </p:nvSpPr>
          <p:spPr>
            <a:xfrm>
              <a:off x="4265125" y="1190325"/>
              <a:ext cx="21575" cy="21575"/>
            </a:xfrm>
            <a:custGeom>
              <a:avLst/>
              <a:gdLst/>
              <a:ahLst/>
              <a:cxnLst/>
              <a:rect l="l" t="t" r="r" b="b"/>
              <a:pathLst>
                <a:path w="863" h="863" extrusionOk="0">
                  <a:moveTo>
                    <a:pt x="1" y="1"/>
                  </a:moveTo>
                  <a:lnTo>
                    <a:pt x="1" y="863"/>
                  </a:lnTo>
                  <a:lnTo>
                    <a:pt x="863" y="863"/>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17"/>
            <p:cNvSpPr/>
            <p:nvPr/>
          </p:nvSpPr>
          <p:spPr>
            <a:xfrm>
              <a:off x="4308625" y="1190325"/>
              <a:ext cx="21975" cy="21575"/>
            </a:xfrm>
            <a:custGeom>
              <a:avLst/>
              <a:gdLst/>
              <a:ahLst/>
              <a:cxnLst/>
              <a:rect l="l" t="t" r="r" b="b"/>
              <a:pathLst>
                <a:path w="879" h="863" extrusionOk="0">
                  <a:moveTo>
                    <a:pt x="1" y="1"/>
                  </a:moveTo>
                  <a:lnTo>
                    <a:pt x="1" y="863"/>
                  </a:lnTo>
                  <a:lnTo>
                    <a:pt x="878" y="863"/>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17"/>
            <p:cNvSpPr/>
            <p:nvPr/>
          </p:nvSpPr>
          <p:spPr>
            <a:xfrm>
              <a:off x="4330575" y="1190325"/>
              <a:ext cx="21975" cy="21575"/>
            </a:xfrm>
            <a:custGeom>
              <a:avLst/>
              <a:gdLst/>
              <a:ahLst/>
              <a:cxnLst/>
              <a:rect l="l" t="t" r="r" b="b"/>
              <a:pathLst>
                <a:path w="879"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17"/>
            <p:cNvSpPr/>
            <p:nvPr/>
          </p:nvSpPr>
          <p:spPr>
            <a:xfrm>
              <a:off x="4352525" y="1190325"/>
              <a:ext cx="21575" cy="21575"/>
            </a:xfrm>
            <a:custGeom>
              <a:avLst/>
              <a:gdLst/>
              <a:ahLst/>
              <a:cxnLst/>
              <a:rect l="l" t="t" r="r" b="b"/>
              <a:pathLst>
                <a:path w="863" h="863" extrusionOk="0">
                  <a:moveTo>
                    <a:pt x="0" y="1"/>
                  </a:moveTo>
                  <a:lnTo>
                    <a:pt x="0" y="863"/>
                  </a:lnTo>
                  <a:lnTo>
                    <a:pt x="862" y="863"/>
                  </a:lnTo>
                  <a:lnTo>
                    <a:pt x="8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17"/>
            <p:cNvSpPr/>
            <p:nvPr/>
          </p:nvSpPr>
          <p:spPr>
            <a:xfrm>
              <a:off x="4374075" y="1190325"/>
              <a:ext cx="21950" cy="21575"/>
            </a:xfrm>
            <a:custGeom>
              <a:avLst/>
              <a:gdLst/>
              <a:ahLst/>
              <a:cxnLst/>
              <a:rect l="l" t="t" r="r" b="b"/>
              <a:pathLst>
                <a:path w="878"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17"/>
            <p:cNvSpPr/>
            <p:nvPr/>
          </p:nvSpPr>
          <p:spPr>
            <a:xfrm>
              <a:off x="4396000" y="1190325"/>
              <a:ext cx="21975" cy="21575"/>
            </a:xfrm>
            <a:custGeom>
              <a:avLst/>
              <a:gdLst/>
              <a:ahLst/>
              <a:cxnLst/>
              <a:rect l="l" t="t" r="r" b="b"/>
              <a:pathLst>
                <a:path w="879" h="863" extrusionOk="0">
                  <a:moveTo>
                    <a:pt x="1" y="1"/>
                  </a:moveTo>
                  <a:lnTo>
                    <a:pt x="1" y="863"/>
                  </a:lnTo>
                  <a:lnTo>
                    <a:pt x="879" y="863"/>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17"/>
            <p:cNvSpPr/>
            <p:nvPr/>
          </p:nvSpPr>
          <p:spPr>
            <a:xfrm>
              <a:off x="4439900" y="1190325"/>
              <a:ext cx="21575" cy="21575"/>
            </a:xfrm>
            <a:custGeom>
              <a:avLst/>
              <a:gdLst/>
              <a:ahLst/>
              <a:cxnLst/>
              <a:rect l="l" t="t" r="r" b="b"/>
              <a:pathLst>
                <a:path w="863" h="863" extrusionOk="0">
                  <a:moveTo>
                    <a:pt x="0" y="1"/>
                  </a:moveTo>
                  <a:lnTo>
                    <a:pt x="0" y="863"/>
                  </a:lnTo>
                  <a:lnTo>
                    <a:pt x="863" y="863"/>
                  </a:lnTo>
                  <a:lnTo>
                    <a:pt x="8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17"/>
            <p:cNvSpPr/>
            <p:nvPr/>
          </p:nvSpPr>
          <p:spPr>
            <a:xfrm>
              <a:off x="42431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17"/>
            <p:cNvSpPr/>
            <p:nvPr/>
          </p:nvSpPr>
          <p:spPr>
            <a:xfrm>
              <a:off x="4265125" y="1211875"/>
              <a:ext cx="21575" cy="21975"/>
            </a:xfrm>
            <a:custGeom>
              <a:avLst/>
              <a:gdLst/>
              <a:ahLst/>
              <a:cxnLst/>
              <a:rect l="l" t="t" r="r" b="b"/>
              <a:pathLst>
                <a:path w="863" h="879" extrusionOk="0">
                  <a:moveTo>
                    <a:pt x="1" y="1"/>
                  </a:moveTo>
                  <a:lnTo>
                    <a:pt x="1"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17"/>
            <p:cNvSpPr/>
            <p:nvPr/>
          </p:nvSpPr>
          <p:spPr>
            <a:xfrm>
              <a:off x="42866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17"/>
            <p:cNvSpPr/>
            <p:nvPr/>
          </p:nvSpPr>
          <p:spPr>
            <a:xfrm>
              <a:off x="4308625" y="1211875"/>
              <a:ext cx="21975" cy="21975"/>
            </a:xfrm>
            <a:custGeom>
              <a:avLst/>
              <a:gdLst/>
              <a:ahLst/>
              <a:cxnLst/>
              <a:rect l="l" t="t" r="r" b="b"/>
              <a:pathLst>
                <a:path w="879" h="879" extrusionOk="0">
                  <a:moveTo>
                    <a:pt x="1" y="1"/>
                  </a:moveTo>
                  <a:lnTo>
                    <a:pt x="1" y="878"/>
                  </a:lnTo>
                  <a:lnTo>
                    <a:pt x="878" y="878"/>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17"/>
            <p:cNvSpPr/>
            <p:nvPr/>
          </p:nvSpPr>
          <p:spPr>
            <a:xfrm>
              <a:off x="4330575" y="1211875"/>
              <a:ext cx="21975" cy="21975"/>
            </a:xfrm>
            <a:custGeom>
              <a:avLst/>
              <a:gdLst/>
              <a:ahLst/>
              <a:cxnLst/>
              <a:rect l="l" t="t" r="r" b="b"/>
              <a:pathLst>
                <a:path w="879"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17"/>
            <p:cNvSpPr/>
            <p:nvPr/>
          </p:nvSpPr>
          <p:spPr>
            <a:xfrm>
              <a:off x="4352525" y="1211875"/>
              <a:ext cx="21575" cy="21975"/>
            </a:xfrm>
            <a:custGeom>
              <a:avLst/>
              <a:gdLst/>
              <a:ahLst/>
              <a:cxnLst/>
              <a:rect l="l" t="t" r="r" b="b"/>
              <a:pathLst>
                <a:path w="863" h="879" extrusionOk="0">
                  <a:moveTo>
                    <a:pt x="0" y="1"/>
                  </a:moveTo>
                  <a:lnTo>
                    <a:pt x="0" y="878"/>
                  </a:lnTo>
                  <a:lnTo>
                    <a:pt x="862" y="878"/>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17"/>
            <p:cNvSpPr/>
            <p:nvPr/>
          </p:nvSpPr>
          <p:spPr>
            <a:xfrm>
              <a:off x="4374075" y="1211875"/>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17"/>
            <p:cNvSpPr/>
            <p:nvPr/>
          </p:nvSpPr>
          <p:spPr>
            <a:xfrm>
              <a:off x="4396000" y="1211875"/>
              <a:ext cx="21975" cy="21975"/>
            </a:xfrm>
            <a:custGeom>
              <a:avLst/>
              <a:gdLst/>
              <a:ahLst/>
              <a:cxnLst/>
              <a:rect l="l" t="t" r="r" b="b"/>
              <a:pathLst>
                <a:path w="879" h="879" extrusionOk="0">
                  <a:moveTo>
                    <a:pt x="1" y="1"/>
                  </a:moveTo>
                  <a:lnTo>
                    <a:pt x="1" y="878"/>
                  </a:lnTo>
                  <a:lnTo>
                    <a:pt x="879" y="878"/>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17"/>
            <p:cNvSpPr/>
            <p:nvPr/>
          </p:nvSpPr>
          <p:spPr>
            <a:xfrm>
              <a:off x="44179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17"/>
            <p:cNvSpPr/>
            <p:nvPr/>
          </p:nvSpPr>
          <p:spPr>
            <a:xfrm>
              <a:off x="4439900" y="1211875"/>
              <a:ext cx="21575" cy="21975"/>
            </a:xfrm>
            <a:custGeom>
              <a:avLst/>
              <a:gdLst/>
              <a:ahLst/>
              <a:cxnLst/>
              <a:rect l="l" t="t" r="r" b="b"/>
              <a:pathLst>
                <a:path w="863" h="879" extrusionOk="0">
                  <a:moveTo>
                    <a:pt x="0" y="1"/>
                  </a:moveTo>
                  <a:lnTo>
                    <a:pt x="0"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17"/>
            <p:cNvSpPr/>
            <p:nvPr/>
          </p:nvSpPr>
          <p:spPr>
            <a:xfrm>
              <a:off x="42431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17"/>
            <p:cNvSpPr/>
            <p:nvPr/>
          </p:nvSpPr>
          <p:spPr>
            <a:xfrm>
              <a:off x="4265125" y="1233825"/>
              <a:ext cx="21575" cy="21975"/>
            </a:xfrm>
            <a:custGeom>
              <a:avLst/>
              <a:gdLst/>
              <a:ahLst/>
              <a:cxnLst/>
              <a:rect l="l" t="t" r="r" b="b"/>
              <a:pathLst>
                <a:path w="863" h="879" extrusionOk="0">
                  <a:moveTo>
                    <a:pt x="1" y="0"/>
                  </a:moveTo>
                  <a:lnTo>
                    <a:pt x="1"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17"/>
            <p:cNvSpPr/>
            <p:nvPr/>
          </p:nvSpPr>
          <p:spPr>
            <a:xfrm>
              <a:off x="42866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17"/>
            <p:cNvSpPr/>
            <p:nvPr/>
          </p:nvSpPr>
          <p:spPr>
            <a:xfrm>
              <a:off x="4308625" y="1233825"/>
              <a:ext cx="21975" cy="21975"/>
            </a:xfrm>
            <a:custGeom>
              <a:avLst/>
              <a:gdLst/>
              <a:ahLst/>
              <a:cxnLst/>
              <a:rect l="l" t="t" r="r" b="b"/>
              <a:pathLst>
                <a:path w="879" h="879" extrusionOk="0">
                  <a:moveTo>
                    <a:pt x="1" y="0"/>
                  </a:moveTo>
                  <a:lnTo>
                    <a:pt x="1" y="878"/>
                  </a:lnTo>
                  <a:lnTo>
                    <a:pt x="878" y="878"/>
                  </a:lnTo>
                  <a:lnTo>
                    <a:pt x="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17"/>
            <p:cNvSpPr/>
            <p:nvPr/>
          </p:nvSpPr>
          <p:spPr>
            <a:xfrm>
              <a:off x="4330575" y="1233825"/>
              <a:ext cx="21975" cy="21975"/>
            </a:xfrm>
            <a:custGeom>
              <a:avLst/>
              <a:gdLst/>
              <a:ahLst/>
              <a:cxnLst/>
              <a:rect l="l" t="t" r="r" b="b"/>
              <a:pathLst>
                <a:path w="879"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17"/>
            <p:cNvSpPr/>
            <p:nvPr/>
          </p:nvSpPr>
          <p:spPr>
            <a:xfrm>
              <a:off x="4352525" y="1233825"/>
              <a:ext cx="21575" cy="21975"/>
            </a:xfrm>
            <a:custGeom>
              <a:avLst/>
              <a:gdLst/>
              <a:ahLst/>
              <a:cxnLst/>
              <a:rect l="l" t="t" r="r" b="b"/>
              <a:pathLst>
                <a:path w="863" h="879" extrusionOk="0">
                  <a:moveTo>
                    <a:pt x="0" y="0"/>
                  </a:moveTo>
                  <a:lnTo>
                    <a:pt x="0" y="878"/>
                  </a:lnTo>
                  <a:lnTo>
                    <a:pt x="862" y="878"/>
                  </a:lnTo>
                  <a:lnTo>
                    <a:pt x="86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17"/>
            <p:cNvSpPr/>
            <p:nvPr/>
          </p:nvSpPr>
          <p:spPr>
            <a:xfrm>
              <a:off x="4374075" y="1233825"/>
              <a:ext cx="21950" cy="21975"/>
            </a:xfrm>
            <a:custGeom>
              <a:avLst/>
              <a:gdLst/>
              <a:ahLst/>
              <a:cxnLst/>
              <a:rect l="l" t="t" r="r" b="b"/>
              <a:pathLst>
                <a:path w="878"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17"/>
            <p:cNvSpPr/>
            <p:nvPr/>
          </p:nvSpPr>
          <p:spPr>
            <a:xfrm>
              <a:off x="4396000" y="1233825"/>
              <a:ext cx="21975" cy="21975"/>
            </a:xfrm>
            <a:custGeom>
              <a:avLst/>
              <a:gdLst/>
              <a:ahLst/>
              <a:cxnLst/>
              <a:rect l="l" t="t" r="r" b="b"/>
              <a:pathLst>
                <a:path w="879" h="879" extrusionOk="0">
                  <a:moveTo>
                    <a:pt x="1" y="0"/>
                  </a:moveTo>
                  <a:lnTo>
                    <a:pt x="1" y="878"/>
                  </a:lnTo>
                  <a:lnTo>
                    <a:pt x="879" y="878"/>
                  </a:lnTo>
                  <a:lnTo>
                    <a:pt x="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17"/>
            <p:cNvSpPr/>
            <p:nvPr/>
          </p:nvSpPr>
          <p:spPr>
            <a:xfrm>
              <a:off x="44179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17"/>
            <p:cNvSpPr/>
            <p:nvPr/>
          </p:nvSpPr>
          <p:spPr>
            <a:xfrm>
              <a:off x="4439900" y="1233825"/>
              <a:ext cx="21575" cy="21975"/>
            </a:xfrm>
            <a:custGeom>
              <a:avLst/>
              <a:gdLst/>
              <a:ahLst/>
              <a:cxnLst/>
              <a:rect l="l" t="t" r="r" b="b"/>
              <a:pathLst>
                <a:path w="863" h="879" extrusionOk="0">
                  <a:moveTo>
                    <a:pt x="0" y="0"/>
                  </a:moveTo>
                  <a:lnTo>
                    <a:pt x="0"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17"/>
            <p:cNvSpPr/>
            <p:nvPr/>
          </p:nvSpPr>
          <p:spPr>
            <a:xfrm>
              <a:off x="4461450" y="1168375"/>
              <a:ext cx="21975" cy="21975"/>
            </a:xfrm>
            <a:custGeom>
              <a:avLst/>
              <a:gdLst/>
              <a:ahLst/>
              <a:cxnLst/>
              <a:rect l="l" t="t" r="r" b="b"/>
              <a:pathLst>
                <a:path w="879" h="879" extrusionOk="0">
                  <a:moveTo>
                    <a:pt x="1" y="1"/>
                  </a:moveTo>
                  <a:lnTo>
                    <a:pt x="1"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17"/>
            <p:cNvSpPr/>
            <p:nvPr/>
          </p:nvSpPr>
          <p:spPr>
            <a:xfrm>
              <a:off x="4461450" y="1190325"/>
              <a:ext cx="21975" cy="21575"/>
            </a:xfrm>
            <a:custGeom>
              <a:avLst/>
              <a:gdLst/>
              <a:ahLst/>
              <a:cxnLst/>
              <a:rect l="l" t="t" r="r" b="b"/>
              <a:pathLst>
                <a:path w="879" h="863" extrusionOk="0">
                  <a:moveTo>
                    <a:pt x="1" y="1"/>
                  </a:moveTo>
                  <a:lnTo>
                    <a:pt x="1" y="863"/>
                  </a:lnTo>
                  <a:lnTo>
                    <a:pt x="878" y="863"/>
                  </a:lnTo>
                  <a:lnTo>
                    <a:pt x="878"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17"/>
            <p:cNvSpPr/>
            <p:nvPr/>
          </p:nvSpPr>
          <p:spPr>
            <a:xfrm>
              <a:off x="44614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17"/>
            <p:cNvSpPr/>
            <p:nvPr/>
          </p:nvSpPr>
          <p:spPr>
            <a:xfrm>
              <a:off x="44614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1" name="Google Shape;8321;p17"/>
          <p:cNvGrpSpPr/>
          <p:nvPr/>
        </p:nvGrpSpPr>
        <p:grpSpPr>
          <a:xfrm>
            <a:off x="7374357" y="1229181"/>
            <a:ext cx="1049633" cy="523940"/>
            <a:chOff x="138482" y="584556"/>
            <a:chExt cx="1049633" cy="523940"/>
          </a:xfrm>
        </p:grpSpPr>
        <p:sp>
          <p:nvSpPr>
            <p:cNvPr id="8322" name="Google Shape;8322;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7" name="Google Shape;8337;p17"/>
          <p:cNvGrpSpPr/>
          <p:nvPr/>
        </p:nvGrpSpPr>
        <p:grpSpPr>
          <a:xfrm flipH="1">
            <a:off x="4047182" y="540006"/>
            <a:ext cx="1049633" cy="523940"/>
            <a:chOff x="138482" y="584556"/>
            <a:chExt cx="1049633" cy="523940"/>
          </a:xfrm>
        </p:grpSpPr>
        <p:sp>
          <p:nvSpPr>
            <p:cNvPr id="8338" name="Google Shape;8338;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4_1">
    <p:spTree>
      <p:nvGrpSpPr>
        <p:cNvPr id="1" name="Shape 8353"/>
        <p:cNvGrpSpPr/>
        <p:nvPr/>
      </p:nvGrpSpPr>
      <p:grpSpPr>
        <a:xfrm>
          <a:off x="0" y="0"/>
          <a:ext cx="0" cy="0"/>
          <a:chOff x="0" y="0"/>
          <a:chExt cx="0" cy="0"/>
        </a:xfrm>
      </p:grpSpPr>
      <p:grpSp>
        <p:nvGrpSpPr>
          <p:cNvPr id="8354" name="Google Shape;8354;p18"/>
          <p:cNvGrpSpPr/>
          <p:nvPr/>
        </p:nvGrpSpPr>
        <p:grpSpPr>
          <a:xfrm>
            <a:off x="-151417" y="4511474"/>
            <a:ext cx="9446833" cy="1136997"/>
            <a:chOff x="7" y="4511474"/>
            <a:chExt cx="9446833" cy="1136997"/>
          </a:xfrm>
        </p:grpSpPr>
        <p:grpSp>
          <p:nvGrpSpPr>
            <p:cNvPr id="8355" name="Google Shape;8355;p18"/>
            <p:cNvGrpSpPr/>
            <p:nvPr/>
          </p:nvGrpSpPr>
          <p:grpSpPr>
            <a:xfrm>
              <a:off x="7" y="4511474"/>
              <a:ext cx="1049633" cy="1136997"/>
              <a:chOff x="2130300" y="2121375"/>
              <a:chExt cx="212000" cy="229650"/>
            </a:xfrm>
          </p:grpSpPr>
          <p:sp>
            <p:nvSpPr>
              <p:cNvPr id="8356" name="Google Shape;835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9" name="Google Shape;8399;p18"/>
            <p:cNvGrpSpPr/>
            <p:nvPr/>
          </p:nvGrpSpPr>
          <p:grpSpPr>
            <a:xfrm>
              <a:off x="1049657" y="4511474"/>
              <a:ext cx="1049633" cy="1136997"/>
              <a:chOff x="2130300" y="2121375"/>
              <a:chExt cx="212000" cy="229650"/>
            </a:xfrm>
          </p:grpSpPr>
          <p:sp>
            <p:nvSpPr>
              <p:cNvPr id="8400" name="Google Shape;840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3" name="Google Shape;8443;p18"/>
            <p:cNvGrpSpPr/>
            <p:nvPr/>
          </p:nvGrpSpPr>
          <p:grpSpPr>
            <a:xfrm>
              <a:off x="2099307" y="4511474"/>
              <a:ext cx="1049633" cy="1136997"/>
              <a:chOff x="2130300" y="2121375"/>
              <a:chExt cx="212000" cy="229650"/>
            </a:xfrm>
          </p:grpSpPr>
          <p:sp>
            <p:nvSpPr>
              <p:cNvPr id="8444" name="Google Shape;844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7" name="Google Shape;8487;p18"/>
            <p:cNvGrpSpPr/>
            <p:nvPr/>
          </p:nvGrpSpPr>
          <p:grpSpPr>
            <a:xfrm>
              <a:off x="3148957" y="4511474"/>
              <a:ext cx="1049633" cy="1136997"/>
              <a:chOff x="2130300" y="2121375"/>
              <a:chExt cx="212000" cy="229650"/>
            </a:xfrm>
          </p:grpSpPr>
          <p:sp>
            <p:nvSpPr>
              <p:cNvPr id="8488" name="Google Shape;848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1" name="Google Shape;8531;p18"/>
            <p:cNvGrpSpPr/>
            <p:nvPr/>
          </p:nvGrpSpPr>
          <p:grpSpPr>
            <a:xfrm>
              <a:off x="4198607" y="4511474"/>
              <a:ext cx="1049633" cy="1136997"/>
              <a:chOff x="2130300" y="2121375"/>
              <a:chExt cx="212000" cy="229650"/>
            </a:xfrm>
          </p:grpSpPr>
          <p:sp>
            <p:nvSpPr>
              <p:cNvPr id="8532" name="Google Shape;8532;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5" name="Google Shape;8575;p18"/>
            <p:cNvGrpSpPr/>
            <p:nvPr/>
          </p:nvGrpSpPr>
          <p:grpSpPr>
            <a:xfrm>
              <a:off x="5248257" y="4511474"/>
              <a:ext cx="1049633" cy="1136997"/>
              <a:chOff x="2130300" y="2121375"/>
              <a:chExt cx="212000" cy="229650"/>
            </a:xfrm>
          </p:grpSpPr>
          <p:sp>
            <p:nvSpPr>
              <p:cNvPr id="8576" name="Google Shape;857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9" name="Google Shape;8619;p18"/>
            <p:cNvGrpSpPr/>
            <p:nvPr/>
          </p:nvGrpSpPr>
          <p:grpSpPr>
            <a:xfrm>
              <a:off x="6297907" y="4511474"/>
              <a:ext cx="1049633" cy="1136997"/>
              <a:chOff x="2130300" y="2121375"/>
              <a:chExt cx="212000" cy="229650"/>
            </a:xfrm>
          </p:grpSpPr>
          <p:sp>
            <p:nvSpPr>
              <p:cNvPr id="8620" name="Google Shape;862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3" name="Google Shape;8663;p18"/>
            <p:cNvGrpSpPr/>
            <p:nvPr/>
          </p:nvGrpSpPr>
          <p:grpSpPr>
            <a:xfrm>
              <a:off x="7347557" y="4511474"/>
              <a:ext cx="1049633" cy="1136997"/>
              <a:chOff x="2130300" y="2121375"/>
              <a:chExt cx="212000" cy="229650"/>
            </a:xfrm>
          </p:grpSpPr>
          <p:sp>
            <p:nvSpPr>
              <p:cNvPr id="8664" name="Google Shape;866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7" name="Google Shape;8707;p18"/>
            <p:cNvGrpSpPr/>
            <p:nvPr/>
          </p:nvGrpSpPr>
          <p:grpSpPr>
            <a:xfrm>
              <a:off x="8397207" y="4511474"/>
              <a:ext cx="1049633" cy="1136997"/>
              <a:chOff x="2130300" y="2121375"/>
              <a:chExt cx="212000" cy="229650"/>
            </a:xfrm>
          </p:grpSpPr>
          <p:sp>
            <p:nvSpPr>
              <p:cNvPr id="8708" name="Google Shape;870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51" name="Google Shape;8751;p18"/>
          <p:cNvGrpSpPr/>
          <p:nvPr/>
        </p:nvGrpSpPr>
        <p:grpSpPr>
          <a:xfrm>
            <a:off x="256301" y="147620"/>
            <a:ext cx="926943" cy="228568"/>
            <a:chOff x="256301" y="147620"/>
            <a:chExt cx="926943" cy="228568"/>
          </a:xfrm>
        </p:grpSpPr>
        <p:grpSp>
          <p:nvGrpSpPr>
            <p:cNvPr id="8752" name="Google Shape;8752;p18"/>
            <p:cNvGrpSpPr/>
            <p:nvPr/>
          </p:nvGrpSpPr>
          <p:grpSpPr>
            <a:xfrm>
              <a:off x="256301" y="147620"/>
              <a:ext cx="266546" cy="228568"/>
              <a:chOff x="256301" y="147620"/>
              <a:chExt cx="266546" cy="228568"/>
            </a:xfrm>
          </p:grpSpPr>
          <p:sp>
            <p:nvSpPr>
              <p:cNvPr id="8753" name="Google Shape;8753;p18"/>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18"/>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18"/>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18"/>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18"/>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18"/>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18"/>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18"/>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18"/>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18"/>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18"/>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18"/>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18"/>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18"/>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18"/>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18"/>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18"/>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18"/>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18"/>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18"/>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18"/>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18"/>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18"/>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18"/>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18"/>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18"/>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18"/>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0" name="Google Shape;8780;p18"/>
            <p:cNvGrpSpPr/>
            <p:nvPr/>
          </p:nvGrpSpPr>
          <p:grpSpPr>
            <a:xfrm>
              <a:off x="586498" y="147620"/>
              <a:ext cx="266546" cy="228568"/>
              <a:chOff x="586498" y="147620"/>
              <a:chExt cx="266546" cy="228568"/>
            </a:xfrm>
          </p:grpSpPr>
          <p:sp>
            <p:nvSpPr>
              <p:cNvPr id="8781" name="Google Shape;8781;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8" name="Google Shape;8808;p18"/>
            <p:cNvGrpSpPr/>
            <p:nvPr/>
          </p:nvGrpSpPr>
          <p:grpSpPr>
            <a:xfrm>
              <a:off x="916698" y="147620"/>
              <a:ext cx="266546" cy="228568"/>
              <a:chOff x="586498" y="147620"/>
              <a:chExt cx="266546" cy="228568"/>
            </a:xfrm>
          </p:grpSpPr>
          <p:sp>
            <p:nvSpPr>
              <p:cNvPr id="8809" name="Google Shape;8809;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36" name="Google Shape;8836;p18"/>
          <p:cNvSpPr txBox="1">
            <a:spLocks noGrp="1"/>
          </p:cNvSpPr>
          <p:nvPr>
            <p:ph type="title"/>
          </p:nvPr>
        </p:nvSpPr>
        <p:spPr>
          <a:xfrm>
            <a:off x="3532200" y="2751613"/>
            <a:ext cx="4891800" cy="748500"/>
          </a:xfrm>
          <a:prstGeom prst="rect">
            <a:avLst/>
          </a:prstGeom>
        </p:spPr>
        <p:txBody>
          <a:bodyPr spcFirstLastPara="1" wrap="square" lIns="0" tIns="0" rIns="0" bIns="0" anchor="ctr" anchorCtr="0">
            <a:noAutofit/>
          </a:bodyPr>
          <a:lstStyle>
            <a:lvl1pPr lvl="0" algn="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37" name="Google Shape;8837;p18"/>
          <p:cNvSpPr txBox="1">
            <a:spLocks noGrp="1"/>
          </p:cNvSpPr>
          <p:nvPr>
            <p:ph type="subTitle" idx="1"/>
          </p:nvPr>
        </p:nvSpPr>
        <p:spPr>
          <a:xfrm>
            <a:off x="3716550" y="3500100"/>
            <a:ext cx="4707300" cy="4680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38" name="Google Shape;8838;p18"/>
          <p:cNvSpPr txBox="1">
            <a:spLocks noGrp="1"/>
          </p:cNvSpPr>
          <p:nvPr>
            <p:ph type="title" idx="2" hasCustomPrompt="1"/>
          </p:nvPr>
        </p:nvSpPr>
        <p:spPr>
          <a:xfrm>
            <a:off x="69555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839" name="Google Shape;8839;p18"/>
          <p:cNvGrpSpPr/>
          <p:nvPr/>
        </p:nvGrpSpPr>
        <p:grpSpPr>
          <a:xfrm>
            <a:off x="720288" y="3854987"/>
            <a:ext cx="748469" cy="748491"/>
            <a:chOff x="3296450" y="2545375"/>
            <a:chExt cx="212025" cy="212025"/>
          </a:xfrm>
        </p:grpSpPr>
        <p:sp>
          <p:nvSpPr>
            <p:cNvPr id="8840" name="Google Shape;8840;p18"/>
            <p:cNvSpPr/>
            <p:nvPr/>
          </p:nvSpPr>
          <p:spPr>
            <a:xfrm>
              <a:off x="3417550" y="2545375"/>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18"/>
            <p:cNvSpPr/>
            <p:nvPr/>
          </p:nvSpPr>
          <p:spPr>
            <a:xfrm>
              <a:off x="3386975" y="2575550"/>
              <a:ext cx="30600" cy="30575"/>
            </a:xfrm>
            <a:custGeom>
              <a:avLst/>
              <a:gdLst/>
              <a:ahLst/>
              <a:cxnLst/>
              <a:rect l="l" t="t" r="r" b="b"/>
              <a:pathLst>
                <a:path w="1224" h="1223" extrusionOk="0">
                  <a:moveTo>
                    <a:pt x="1" y="0"/>
                  </a:moveTo>
                  <a:lnTo>
                    <a:pt x="1" y="1223"/>
                  </a:lnTo>
                  <a:lnTo>
                    <a:pt x="1223" y="1223"/>
                  </a:lnTo>
                  <a:lnTo>
                    <a:pt x="12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18"/>
            <p:cNvSpPr/>
            <p:nvPr/>
          </p:nvSpPr>
          <p:spPr>
            <a:xfrm>
              <a:off x="329645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18"/>
            <p:cNvSpPr/>
            <p:nvPr/>
          </p:nvSpPr>
          <p:spPr>
            <a:xfrm>
              <a:off x="3326625"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18"/>
            <p:cNvSpPr/>
            <p:nvPr/>
          </p:nvSpPr>
          <p:spPr>
            <a:xfrm>
              <a:off x="335680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18"/>
            <p:cNvSpPr/>
            <p:nvPr/>
          </p:nvSpPr>
          <p:spPr>
            <a:xfrm>
              <a:off x="3386975" y="260610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18"/>
            <p:cNvSpPr/>
            <p:nvPr/>
          </p:nvSpPr>
          <p:spPr>
            <a:xfrm>
              <a:off x="3417550"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18"/>
            <p:cNvSpPr/>
            <p:nvPr/>
          </p:nvSpPr>
          <p:spPr>
            <a:xfrm>
              <a:off x="3447725"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18"/>
            <p:cNvSpPr/>
            <p:nvPr/>
          </p:nvSpPr>
          <p:spPr>
            <a:xfrm>
              <a:off x="329645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18"/>
            <p:cNvSpPr/>
            <p:nvPr/>
          </p:nvSpPr>
          <p:spPr>
            <a:xfrm>
              <a:off x="3326625"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18"/>
            <p:cNvSpPr/>
            <p:nvPr/>
          </p:nvSpPr>
          <p:spPr>
            <a:xfrm>
              <a:off x="335680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18"/>
            <p:cNvSpPr/>
            <p:nvPr/>
          </p:nvSpPr>
          <p:spPr>
            <a:xfrm>
              <a:off x="3386975" y="2636275"/>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18"/>
            <p:cNvSpPr/>
            <p:nvPr/>
          </p:nvSpPr>
          <p:spPr>
            <a:xfrm>
              <a:off x="3417550"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18"/>
            <p:cNvSpPr/>
            <p:nvPr/>
          </p:nvSpPr>
          <p:spPr>
            <a:xfrm>
              <a:off x="3447725"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18"/>
            <p:cNvSpPr/>
            <p:nvPr/>
          </p:nvSpPr>
          <p:spPr>
            <a:xfrm>
              <a:off x="329645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18"/>
            <p:cNvSpPr/>
            <p:nvPr/>
          </p:nvSpPr>
          <p:spPr>
            <a:xfrm>
              <a:off x="3326625"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18"/>
            <p:cNvSpPr/>
            <p:nvPr/>
          </p:nvSpPr>
          <p:spPr>
            <a:xfrm>
              <a:off x="335680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18"/>
            <p:cNvSpPr/>
            <p:nvPr/>
          </p:nvSpPr>
          <p:spPr>
            <a:xfrm>
              <a:off x="3386975" y="266645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18"/>
            <p:cNvSpPr/>
            <p:nvPr/>
          </p:nvSpPr>
          <p:spPr>
            <a:xfrm>
              <a:off x="3417550"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18"/>
            <p:cNvSpPr/>
            <p:nvPr/>
          </p:nvSpPr>
          <p:spPr>
            <a:xfrm>
              <a:off x="3447725"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18"/>
            <p:cNvSpPr/>
            <p:nvPr/>
          </p:nvSpPr>
          <p:spPr>
            <a:xfrm>
              <a:off x="329645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18"/>
            <p:cNvSpPr/>
            <p:nvPr/>
          </p:nvSpPr>
          <p:spPr>
            <a:xfrm>
              <a:off x="3326625"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18"/>
            <p:cNvSpPr/>
            <p:nvPr/>
          </p:nvSpPr>
          <p:spPr>
            <a:xfrm>
              <a:off x="335680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18"/>
            <p:cNvSpPr/>
            <p:nvPr/>
          </p:nvSpPr>
          <p:spPr>
            <a:xfrm>
              <a:off x="3386975" y="2696625"/>
              <a:ext cx="30600" cy="30600"/>
            </a:xfrm>
            <a:custGeom>
              <a:avLst/>
              <a:gdLst/>
              <a:ahLst/>
              <a:cxnLst/>
              <a:rect l="l" t="t" r="r" b="b"/>
              <a:pathLst>
                <a:path w="1224" h="1224" extrusionOk="0">
                  <a:moveTo>
                    <a:pt x="1" y="1"/>
                  </a:moveTo>
                  <a:lnTo>
                    <a:pt x="1" y="1223"/>
                  </a:lnTo>
                  <a:lnTo>
                    <a:pt x="1223" y="1223"/>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18"/>
            <p:cNvSpPr/>
            <p:nvPr/>
          </p:nvSpPr>
          <p:spPr>
            <a:xfrm>
              <a:off x="3417550"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18"/>
            <p:cNvSpPr/>
            <p:nvPr/>
          </p:nvSpPr>
          <p:spPr>
            <a:xfrm>
              <a:off x="3447725"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18"/>
            <p:cNvSpPr/>
            <p:nvPr/>
          </p:nvSpPr>
          <p:spPr>
            <a:xfrm>
              <a:off x="3326625"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18"/>
            <p:cNvSpPr/>
            <p:nvPr/>
          </p:nvSpPr>
          <p:spPr>
            <a:xfrm>
              <a:off x="3356800"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18"/>
            <p:cNvSpPr/>
            <p:nvPr/>
          </p:nvSpPr>
          <p:spPr>
            <a:xfrm>
              <a:off x="3386975" y="2727200"/>
              <a:ext cx="30600" cy="30200"/>
            </a:xfrm>
            <a:custGeom>
              <a:avLst/>
              <a:gdLst/>
              <a:ahLst/>
              <a:cxnLst/>
              <a:rect l="l" t="t" r="r" b="b"/>
              <a:pathLst>
                <a:path w="1224" h="1208" extrusionOk="0">
                  <a:moveTo>
                    <a:pt x="1" y="0"/>
                  </a:moveTo>
                  <a:lnTo>
                    <a:pt x="1" y="1207"/>
                  </a:lnTo>
                  <a:lnTo>
                    <a:pt x="1223" y="120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18"/>
            <p:cNvSpPr/>
            <p:nvPr/>
          </p:nvSpPr>
          <p:spPr>
            <a:xfrm>
              <a:off x="3417550"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18"/>
            <p:cNvSpPr/>
            <p:nvPr/>
          </p:nvSpPr>
          <p:spPr>
            <a:xfrm>
              <a:off x="3447725"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18"/>
            <p:cNvSpPr/>
            <p:nvPr/>
          </p:nvSpPr>
          <p:spPr>
            <a:xfrm>
              <a:off x="3477900" y="260610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18"/>
            <p:cNvSpPr/>
            <p:nvPr/>
          </p:nvSpPr>
          <p:spPr>
            <a:xfrm>
              <a:off x="3477900" y="2636275"/>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18"/>
            <p:cNvSpPr/>
            <p:nvPr/>
          </p:nvSpPr>
          <p:spPr>
            <a:xfrm>
              <a:off x="3477900" y="266645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18"/>
            <p:cNvSpPr/>
            <p:nvPr/>
          </p:nvSpPr>
          <p:spPr>
            <a:xfrm>
              <a:off x="3477900" y="2696625"/>
              <a:ext cx="30575" cy="30600"/>
            </a:xfrm>
            <a:custGeom>
              <a:avLst/>
              <a:gdLst/>
              <a:ahLst/>
              <a:cxnLst/>
              <a:rect l="l" t="t" r="r" b="b"/>
              <a:pathLst>
                <a:path w="1223" h="1224" extrusionOk="0">
                  <a:moveTo>
                    <a:pt x="0" y="1"/>
                  </a:moveTo>
                  <a:lnTo>
                    <a:pt x="0" y="1223"/>
                  </a:lnTo>
                  <a:lnTo>
                    <a:pt x="1223" y="1223"/>
                  </a:lnTo>
                  <a:lnTo>
                    <a:pt x="12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5" name="Google Shape;8875;p18"/>
          <p:cNvGrpSpPr/>
          <p:nvPr/>
        </p:nvGrpSpPr>
        <p:grpSpPr>
          <a:xfrm rot="10800000">
            <a:off x="2176911" y="2788893"/>
            <a:ext cx="698971" cy="1814615"/>
            <a:chOff x="5283950" y="3156675"/>
            <a:chExt cx="141900" cy="368375"/>
          </a:xfrm>
        </p:grpSpPr>
        <p:sp>
          <p:nvSpPr>
            <p:cNvPr id="8876" name="Google Shape;8876;p18"/>
            <p:cNvSpPr/>
            <p:nvPr/>
          </p:nvSpPr>
          <p:spPr>
            <a:xfrm>
              <a:off x="5369000" y="31566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18"/>
            <p:cNvSpPr/>
            <p:nvPr/>
          </p:nvSpPr>
          <p:spPr>
            <a:xfrm>
              <a:off x="5340775" y="31566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18"/>
            <p:cNvSpPr/>
            <p:nvPr/>
          </p:nvSpPr>
          <p:spPr>
            <a:xfrm>
              <a:off x="5312175" y="3156675"/>
              <a:ext cx="28625" cy="28225"/>
            </a:xfrm>
            <a:custGeom>
              <a:avLst/>
              <a:gdLst/>
              <a:ahLst/>
              <a:cxnLst/>
              <a:rect l="l" t="t" r="r" b="b"/>
              <a:pathLst>
                <a:path w="1145" h="1129" extrusionOk="0">
                  <a:moveTo>
                    <a:pt x="1" y="0"/>
                  </a:moveTo>
                  <a:lnTo>
                    <a:pt x="1" y="1129"/>
                  </a:lnTo>
                  <a:lnTo>
                    <a:pt x="1145" y="1129"/>
                  </a:lnTo>
                  <a:lnTo>
                    <a:pt x="114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18"/>
            <p:cNvSpPr/>
            <p:nvPr/>
          </p:nvSpPr>
          <p:spPr>
            <a:xfrm>
              <a:off x="5369000" y="3184875"/>
              <a:ext cx="28225" cy="28650"/>
            </a:xfrm>
            <a:custGeom>
              <a:avLst/>
              <a:gdLst/>
              <a:ahLst/>
              <a:cxnLst/>
              <a:rect l="l" t="t" r="r" b="b"/>
              <a:pathLst>
                <a:path w="1129" h="1146" extrusionOk="0">
                  <a:moveTo>
                    <a:pt x="0" y="1"/>
                  </a:moveTo>
                  <a:lnTo>
                    <a:pt x="0" y="1145"/>
                  </a:lnTo>
                  <a:lnTo>
                    <a:pt x="1129" y="1145"/>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18"/>
            <p:cNvSpPr/>
            <p:nvPr/>
          </p:nvSpPr>
          <p:spPr>
            <a:xfrm>
              <a:off x="5340775" y="3184875"/>
              <a:ext cx="28250" cy="28650"/>
            </a:xfrm>
            <a:custGeom>
              <a:avLst/>
              <a:gdLst/>
              <a:ahLst/>
              <a:cxnLst/>
              <a:rect l="l" t="t" r="r" b="b"/>
              <a:pathLst>
                <a:path w="1130" h="1146"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18"/>
            <p:cNvSpPr/>
            <p:nvPr/>
          </p:nvSpPr>
          <p:spPr>
            <a:xfrm>
              <a:off x="5312175" y="3184875"/>
              <a:ext cx="28625" cy="28650"/>
            </a:xfrm>
            <a:custGeom>
              <a:avLst/>
              <a:gdLst/>
              <a:ahLst/>
              <a:cxnLst/>
              <a:rect l="l" t="t" r="r" b="b"/>
              <a:pathLst>
                <a:path w="1145" h="1146" extrusionOk="0">
                  <a:moveTo>
                    <a:pt x="1" y="1"/>
                  </a:moveTo>
                  <a:lnTo>
                    <a:pt x="1" y="1145"/>
                  </a:lnTo>
                  <a:lnTo>
                    <a:pt x="1145" y="1145"/>
                  </a:lnTo>
                  <a:lnTo>
                    <a:pt x="114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18"/>
            <p:cNvSpPr/>
            <p:nvPr/>
          </p:nvSpPr>
          <p:spPr>
            <a:xfrm>
              <a:off x="5369000" y="3213500"/>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18"/>
            <p:cNvSpPr/>
            <p:nvPr/>
          </p:nvSpPr>
          <p:spPr>
            <a:xfrm>
              <a:off x="5340775" y="321350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18"/>
            <p:cNvSpPr/>
            <p:nvPr/>
          </p:nvSpPr>
          <p:spPr>
            <a:xfrm>
              <a:off x="5312175" y="321350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18"/>
            <p:cNvSpPr/>
            <p:nvPr/>
          </p:nvSpPr>
          <p:spPr>
            <a:xfrm>
              <a:off x="5369000" y="3241700"/>
              <a:ext cx="28225" cy="28250"/>
            </a:xfrm>
            <a:custGeom>
              <a:avLst/>
              <a:gdLst/>
              <a:ahLst/>
              <a:cxnLst/>
              <a:rect l="l" t="t" r="r" b="b"/>
              <a:pathLst>
                <a:path w="1129" h="1130" extrusionOk="0">
                  <a:moveTo>
                    <a:pt x="0" y="1"/>
                  </a:moveTo>
                  <a:lnTo>
                    <a:pt x="0"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18"/>
            <p:cNvSpPr/>
            <p:nvPr/>
          </p:nvSpPr>
          <p:spPr>
            <a:xfrm>
              <a:off x="5340775" y="324170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18"/>
            <p:cNvSpPr/>
            <p:nvPr/>
          </p:nvSpPr>
          <p:spPr>
            <a:xfrm>
              <a:off x="5312175" y="324170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18"/>
            <p:cNvSpPr/>
            <p:nvPr/>
          </p:nvSpPr>
          <p:spPr>
            <a:xfrm>
              <a:off x="5369000" y="3269925"/>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18"/>
            <p:cNvSpPr/>
            <p:nvPr/>
          </p:nvSpPr>
          <p:spPr>
            <a:xfrm>
              <a:off x="5340775" y="326992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18"/>
            <p:cNvSpPr/>
            <p:nvPr/>
          </p:nvSpPr>
          <p:spPr>
            <a:xfrm>
              <a:off x="5312175" y="326992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18"/>
            <p:cNvSpPr/>
            <p:nvPr/>
          </p:nvSpPr>
          <p:spPr>
            <a:xfrm>
              <a:off x="5369000" y="3298125"/>
              <a:ext cx="28225" cy="28625"/>
            </a:xfrm>
            <a:custGeom>
              <a:avLst/>
              <a:gdLst/>
              <a:ahLst/>
              <a:cxnLst/>
              <a:rect l="l" t="t" r="r" b="b"/>
              <a:pathLst>
                <a:path w="1129" h="1145" extrusionOk="0">
                  <a:moveTo>
                    <a:pt x="0" y="1"/>
                  </a:moveTo>
                  <a:lnTo>
                    <a:pt x="0" y="1145"/>
                  </a:lnTo>
                  <a:lnTo>
                    <a:pt x="1129" y="1145"/>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18"/>
            <p:cNvSpPr/>
            <p:nvPr/>
          </p:nvSpPr>
          <p:spPr>
            <a:xfrm>
              <a:off x="5340775" y="3298125"/>
              <a:ext cx="28250" cy="28625"/>
            </a:xfrm>
            <a:custGeom>
              <a:avLst/>
              <a:gdLst/>
              <a:ahLst/>
              <a:cxnLst/>
              <a:rect l="l" t="t" r="r" b="b"/>
              <a:pathLst>
                <a:path w="1130" h="1145"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18"/>
            <p:cNvSpPr/>
            <p:nvPr/>
          </p:nvSpPr>
          <p:spPr>
            <a:xfrm>
              <a:off x="5312175" y="3298125"/>
              <a:ext cx="28625" cy="28625"/>
            </a:xfrm>
            <a:custGeom>
              <a:avLst/>
              <a:gdLst/>
              <a:ahLst/>
              <a:cxnLst/>
              <a:rect l="l" t="t" r="r" b="b"/>
              <a:pathLst>
                <a:path w="1145" h="1145" extrusionOk="0">
                  <a:moveTo>
                    <a:pt x="1" y="1"/>
                  </a:moveTo>
                  <a:lnTo>
                    <a:pt x="1" y="1145"/>
                  </a:lnTo>
                  <a:lnTo>
                    <a:pt x="1145" y="1145"/>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18"/>
            <p:cNvSpPr/>
            <p:nvPr/>
          </p:nvSpPr>
          <p:spPr>
            <a:xfrm>
              <a:off x="5369000" y="3326750"/>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18"/>
            <p:cNvSpPr/>
            <p:nvPr/>
          </p:nvSpPr>
          <p:spPr>
            <a:xfrm>
              <a:off x="5340775" y="332675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18"/>
            <p:cNvSpPr/>
            <p:nvPr/>
          </p:nvSpPr>
          <p:spPr>
            <a:xfrm>
              <a:off x="5312175" y="332675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18"/>
            <p:cNvSpPr/>
            <p:nvPr/>
          </p:nvSpPr>
          <p:spPr>
            <a:xfrm>
              <a:off x="5369000" y="3354950"/>
              <a:ext cx="28225" cy="28250"/>
            </a:xfrm>
            <a:custGeom>
              <a:avLst/>
              <a:gdLst/>
              <a:ahLst/>
              <a:cxnLst/>
              <a:rect l="l" t="t" r="r" b="b"/>
              <a:pathLst>
                <a:path w="1129" h="1130" extrusionOk="0">
                  <a:moveTo>
                    <a:pt x="0" y="1"/>
                  </a:moveTo>
                  <a:lnTo>
                    <a:pt x="0" y="1129"/>
                  </a:lnTo>
                  <a:lnTo>
                    <a:pt x="1129" y="1129"/>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18"/>
            <p:cNvSpPr/>
            <p:nvPr/>
          </p:nvSpPr>
          <p:spPr>
            <a:xfrm>
              <a:off x="5340775" y="335495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18"/>
            <p:cNvSpPr/>
            <p:nvPr/>
          </p:nvSpPr>
          <p:spPr>
            <a:xfrm>
              <a:off x="5312175" y="335495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18"/>
            <p:cNvSpPr/>
            <p:nvPr/>
          </p:nvSpPr>
          <p:spPr>
            <a:xfrm>
              <a:off x="5369000" y="3383175"/>
              <a:ext cx="28225" cy="28625"/>
            </a:xfrm>
            <a:custGeom>
              <a:avLst/>
              <a:gdLst/>
              <a:ahLst/>
              <a:cxnLst/>
              <a:rect l="l" t="t" r="r" b="b"/>
              <a:pathLst>
                <a:path w="1129" h="1145" extrusionOk="0">
                  <a:moveTo>
                    <a:pt x="0" y="0"/>
                  </a:moveTo>
                  <a:lnTo>
                    <a:pt x="0" y="1144"/>
                  </a:lnTo>
                  <a:lnTo>
                    <a:pt x="1129" y="1144"/>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18"/>
            <p:cNvSpPr/>
            <p:nvPr/>
          </p:nvSpPr>
          <p:spPr>
            <a:xfrm>
              <a:off x="5340775" y="3383175"/>
              <a:ext cx="28250" cy="28625"/>
            </a:xfrm>
            <a:custGeom>
              <a:avLst/>
              <a:gdLst/>
              <a:ahLst/>
              <a:cxnLst/>
              <a:rect l="l" t="t" r="r" b="b"/>
              <a:pathLst>
                <a:path w="1130" h="1145" extrusionOk="0">
                  <a:moveTo>
                    <a:pt x="1" y="0"/>
                  </a:moveTo>
                  <a:lnTo>
                    <a:pt x="1" y="1144"/>
                  </a:lnTo>
                  <a:lnTo>
                    <a:pt x="1129" y="1144"/>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18"/>
            <p:cNvSpPr/>
            <p:nvPr/>
          </p:nvSpPr>
          <p:spPr>
            <a:xfrm>
              <a:off x="5312175" y="3383175"/>
              <a:ext cx="28625" cy="28625"/>
            </a:xfrm>
            <a:custGeom>
              <a:avLst/>
              <a:gdLst/>
              <a:ahLst/>
              <a:cxnLst/>
              <a:rect l="l" t="t" r="r" b="b"/>
              <a:pathLst>
                <a:path w="1145" h="1145" extrusionOk="0">
                  <a:moveTo>
                    <a:pt x="1" y="0"/>
                  </a:moveTo>
                  <a:lnTo>
                    <a:pt x="1" y="1144"/>
                  </a:lnTo>
                  <a:lnTo>
                    <a:pt x="1145" y="1144"/>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18"/>
            <p:cNvSpPr/>
            <p:nvPr/>
          </p:nvSpPr>
          <p:spPr>
            <a:xfrm>
              <a:off x="5397200" y="3411775"/>
              <a:ext cx="28650" cy="28225"/>
            </a:xfrm>
            <a:custGeom>
              <a:avLst/>
              <a:gdLst/>
              <a:ahLst/>
              <a:cxnLst/>
              <a:rect l="l" t="t" r="r" b="b"/>
              <a:pathLst>
                <a:path w="1146" h="1129" extrusionOk="0">
                  <a:moveTo>
                    <a:pt x="1" y="0"/>
                  </a:moveTo>
                  <a:lnTo>
                    <a:pt x="1" y="1129"/>
                  </a:lnTo>
                  <a:lnTo>
                    <a:pt x="1145" y="1129"/>
                  </a:lnTo>
                  <a:lnTo>
                    <a:pt x="1145"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18"/>
            <p:cNvSpPr/>
            <p:nvPr/>
          </p:nvSpPr>
          <p:spPr>
            <a:xfrm>
              <a:off x="5369000" y="34117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18"/>
            <p:cNvSpPr/>
            <p:nvPr/>
          </p:nvSpPr>
          <p:spPr>
            <a:xfrm>
              <a:off x="5340775" y="34117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18"/>
            <p:cNvSpPr/>
            <p:nvPr/>
          </p:nvSpPr>
          <p:spPr>
            <a:xfrm>
              <a:off x="5312175" y="341177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18"/>
            <p:cNvSpPr/>
            <p:nvPr/>
          </p:nvSpPr>
          <p:spPr>
            <a:xfrm>
              <a:off x="5283950" y="3411775"/>
              <a:ext cx="28250" cy="28225"/>
            </a:xfrm>
            <a:custGeom>
              <a:avLst/>
              <a:gdLst/>
              <a:ahLst/>
              <a:cxnLst/>
              <a:rect l="l" t="t" r="r" b="b"/>
              <a:pathLst>
                <a:path w="1130" h="1129" extrusionOk="0">
                  <a:moveTo>
                    <a:pt x="1" y="0"/>
                  </a:moveTo>
                  <a:lnTo>
                    <a:pt x="1" y="1129"/>
                  </a:lnTo>
                  <a:lnTo>
                    <a:pt x="1130" y="1129"/>
                  </a:lnTo>
                  <a:lnTo>
                    <a:pt x="11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18"/>
            <p:cNvSpPr/>
            <p:nvPr/>
          </p:nvSpPr>
          <p:spPr>
            <a:xfrm>
              <a:off x="5340775" y="3439975"/>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18"/>
            <p:cNvSpPr/>
            <p:nvPr/>
          </p:nvSpPr>
          <p:spPr>
            <a:xfrm>
              <a:off x="5340775" y="3468200"/>
              <a:ext cx="28250" cy="28625"/>
            </a:xfrm>
            <a:custGeom>
              <a:avLst/>
              <a:gdLst/>
              <a:ahLst/>
              <a:cxnLst/>
              <a:rect l="l" t="t" r="r" b="b"/>
              <a:pathLst>
                <a:path w="1130" h="1145" extrusionOk="0">
                  <a:moveTo>
                    <a:pt x="1" y="0"/>
                  </a:moveTo>
                  <a:lnTo>
                    <a:pt x="1" y="1145"/>
                  </a:lnTo>
                  <a:lnTo>
                    <a:pt x="1129" y="11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18"/>
            <p:cNvSpPr/>
            <p:nvPr/>
          </p:nvSpPr>
          <p:spPr>
            <a:xfrm>
              <a:off x="5340775" y="3496800"/>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1" name="Google Shape;8911;p18"/>
          <p:cNvGrpSpPr/>
          <p:nvPr/>
        </p:nvGrpSpPr>
        <p:grpSpPr>
          <a:xfrm>
            <a:off x="857332" y="1750481"/>
            <a:ext cx="1049633" cy="523940"/>
            <a:chOff x="138482" y="584556"/>
            <a:chExt cx="1049633" cy="523940"/>
          </a:xfrm>
        </p:grpSpPr>
        <p:sp>
          <p:nvSpPr>
            <p:cNvPr id="8912" name="Google Shape;8912;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7" name="Google Shape;8927;p18"/>
          <p:cNvGrpSpPr/>
          <p:nvPr/>
        </p:nvGrpSpPr>
        <p:grpSpPr>
          <a:xfrm flipH="1">
            <a:off x="3724157" y="540006"/>
            <a:ext cx="1049633" cy="523940"/>
            <a:chOff x="138482" y="584556"/>
            <a:chExt cx="1049633" cy="523940"/>
          </a:xfrm>
        </p:grpSpPr>
        <p:sp>
          <p:nvSpPr>
            <p:cNvPr id="8928" name="Google Shape;8928;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3297"/>
        <p:cNvGrpSpPr/>
        <p:nvPr/>
      </p:nvGrpSpPr>
      <p:grpSpPr>
        <a:xfrm>
          <a:off x="0" y="0"/>
          <a:ext cx="0" cy="0"/>
          <a:chOff x="0" y="0"/>
          <a:chExt cx="0" cy="0"/>
        </a:xfrm>
      </p:grpSpPr>
      <p:grpSp>
        <p:nvGrpSpPr>
          <p:cNvPr id="13298" name="Google Shape;13298;p27"/>
          <p:cNvGrpSpPr/>
          <p:nvPr/>
        </p:nvGrpSpPr>
        <p:grpSpPr>
          <a:xfrm>
            <a:off x="-151417" y="4511474"/>
            <a:ext cx="9446833" cy="1136997"/>
            <a:chOff x="7" y="4511474"/>
            <a:chExt cx="9446833" cy="1136997"/>
          </a:xfrm>
        </p:grpSpPr>
        <p:grpSp>
          <p:nvGrpSpPr>
            <p:cNvPr id="13299" name="Google Shape;13299;p27"/>
            <p:cNvGrpSpPr/>
            <p:nvPr/>
          </p:nvGrpSpPr>
          <p:grpSpPr>
            <a:xfrm>
              <a:off x="7" y="4511474"/>
              <a:ext cx="1049633" cy="1136997"/>
              <a:chOff x="2130300" y="2121375"/>
              <a:chExt cx="212000" cy="229650"/>
            </a:xfrm>
          </p:grpSpPr>
          <p:sp>
            <p:nvSpPr>
              <p:cNvPr id="13300" name="Google Shape;1330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3" name="Google Shape;13343;p27"/>
            <p:cNvGrpSpPr/>
            <p:nvPr/>
          </p:nvGrpSpPr>
          <p:grpSpPr>
            <a:xfrm>
              <a:off x="1049657" y="4511474"/>
              <a:ext cx="1049633" cy="1136997"/>
              <a:chOff x="2130300" y="2121375"/>
              <a:chExt cx="212000" cy="229650"/>
            </a:xfrm>
          </p:grpSpPr>
          <p:sp>
            <p:nvSpPr>
              <p:cNvPr id="13344" name="Google Shape;1334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7" name="Google Shape;13387;p27"/>
            <p:cNvGrpSpPr/>
            <p:nvPr/>
          </p:nvGrpSpPr>
          <p:grpSpPr>
            <a:xfrm>
              <a:off x="2099307" y="4511474"/>
              <a:ext cx="1049633" cy="1136997"/>
              <a:chOff x="2130300" y="2121375"/>
              <a:chExt cx="212000" cy="229650"/>
            </a:xfrm>
          </p:grpSpPr>
          <p:sp>
            <p:nvSpPr>
              <p:cNvPr id="13388" name="Google Shape;1338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1" name="Google Shape;13431;p27"/>
            <p:cNvGrpSpPr/>
            <p:nvPr/>
          </p:nvGrpSpPr>
          <p:grpSpPr>
            <a:xfrm>
              <a:off x="3148957" y="4511474"/>
              <a:ext cx="1049633" cy="1136997"/>
              <a:chOff x="2130300" y="2121375"/>
              <a:chExt cx="212000" cy="229650"/>
            </a:xfrm>
          </p:grpSpPr>
          <p:sp>
            <p:nvSpPr>
              <p:cNvPr id="13432" name="Google Shape;1343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5" name="Google Shape;13475;p27"/>
            <p:cNvGrpSpPr/>
            <p:nvPr/>
          </p:nvGrpSpPr>
          <p:grpSpPr>
            <a:xfrm>
              <a:off x="4198607" y="4511474"/>
              <a:ext cx="1049633" cy="1136997"/>
              <a:chOff x="2130300" y="2121375"/>
              <a:chExt cx="212000" cy="229650"/>
            </a:xfrm>
          </p:grpSpPr>
          <p:sp>
            <p:nvSpPr>
              <p:cNvPr id="13476" name="Google Shape;13476;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9" name="Google Shape;13519;p27"/>
            <p:cNvGrpSpPr/>
            <p:nvPr/>
          </p:nvGrpSpPr>
          <p:grpSpPr>
            <a:xfrm>
              <a:off x="5248257" y="4511474"/>
              <a:ext cx="1049633" cy="1136997"/>
              <a:chOff x="2130300" y="2121375"/>
              <a:chExt cx="212000" cy="229650"/>
            </a:xfrm>
          </p:grpSpPr>
          <p:sp>
            <p:nvSpPr>
              <p:cNvPr id="13520" name="Google Shape;1352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3" name="Google Shape;13563;p27"/>
            <p:cNvGrpSpPr/>
            <p:nvPr/>
          </p:nvGrpSpPr>
          <p:grpSpPr>
            <a:xfrm>
              <a:off x="6297907" y="4511474"/>
              <a:ext cx="1049633" cy="1136997"/>
              <a:chOff x="2130300" y="2121375"/>
              <a:chExt cx="212000" cy="229650"/>
            </a:xfrm>
          </p:grpSpPr>
          <p:sp>
            <p:nvSpPr>
              <p:cNvPr id="13564" name="Google Shape;1356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7" name="Google Shape;13607;p27"/>
            <p:cNvGrpSpPr/>
            <p:nvPr/>
          </p:nvGrpSpPr>
          <p:grpSpPr>
            <a:xfrm>
              <a:off x="7347557" y="4511474"/>
              <a:ext cx="1049633" cy="1136997"/>
              <a:chOff x="2130300" y="2121375"/>
              <a:chExt cx="212000" cy="229650"/>
            </a:xfrm>
          </p:grpSpPr>
          <p:sp>
            <p:nvSpPr>
              <p:cNvPr id="13608" name="Google Shape;1360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1" name="Google Shape;13651;p27"/>
            <p:cNvGrpSpPr/>
            <p:nvPr/>
          </p:nvGrpSpPr>
          <p:grpSpPr>
            <a:xfrm>
              <a:off x="8397207" y="4511474"/>
              <a:ext cx="1049633" cy="1136997"/>
              <a:chOff x="2130300" y="2121375"/>
              <a:chExt cx="212000" cy="229650"/>
            </a:xfrm>
          </p:grpSpPr>
          <p:sp>
            <p:nvSpPr>
              <p:cNvPr id="13652" name="Google Shape;1365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95" name="Google Shape;13695;p27"/>
          <p:cNvGrpSpPr/>
          <p:nvPr/>
        </p:nvGrpSpPr>
        <p:grpSpPr>
          <a:xfrm>
            <a:off x="256301" y="147620"/>
            <a:ext cx="926943" cy="228568"/>
            <a:chOff x="256301" y="147620"/>
            <a:chExt cx="926943" cy="228568"/>
          </a:xfrm>
        </p:grpSpPr>
        <p:grpSp>
          <p:nvGrpSpPr>
            <p:cNvPr id="13696" name="Google Shape;13696;p27"/>
            <p:cNvGrpSpPr/>
            <p:nvPr/>
          </p:nvGrpSpPr>
          <p:grpSpPr>
            <a:xfrm>
              <a:off x="256301" y="147620"/>
              <a:ext cx="266546" cy="228568"/>
              <a:chOff x="256301" y="147620"/>
              <a:chExt cx="266546" cy="228568"/>
            </a:xfrm>
          </p:grpSpPr>
          <p:sp>
            <p:nvSpPr>
              <p:cNvPr id="13697" name="Google Shape;13697;p2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4" name="Google Shape;13724;p27"/>
            <p:cNvGrpSpPr/>
            <p:nvPr/>
          </p:nvGrpSpPr>
          <p:grpSpPr>
            <a:xfrm>
              <a:off x="586498" y="147620"/>
              <a:ext cx="266546" cy="228568"/>
              <a:chOff x="586498" y="147620"/>
              <a:chExt cx="266546" cy="228568"/>
            </a:xfrm>
          </p:grpSpPr>
          <p:sp>
            <p:nvSpPr>
              <p:cNvPr id="13725" name="Google Shape;13725;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2" name="Google Shape;13752;p27"/>
            <p:cNvGrpSpPr/>
            <p:nvPr/>
          </p:nvGrpSpPr>
          <p:grpSpPr>
            <a:xfrm>
              <a:off x="916698" y="147620"/>
              <a:ext cx="266546" cy="228568"/>
              <a:chOff x="586498" y="147620"/>
              <a:chExt cx="266546" cy="228568"/>
            </a:xfrm>
          </p:grpSpPr>
          <p:sp>
            <p:nvSpPr>
              <p:cNvPr id="13753" name="Google Shape;13753;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80" name="Google Shape;13780;p27"/>
          <p:cNvGrpSpPr/>
          <p:nvPr/>
        </p:nvGrpSpPr>
        <p:grpSpPr>
          <a:xfrm>
            <a:off x="8581282" y="539994"/>
            <a:ext cx="1049633" cy="523940"/>
            <a:chOff x="138482" y="584556"/>
            <a:chExt cx="1049633" cy="523940"/>
          </a:xfrm>
        </p:grpSpPr>
        <p:sp>
          <p:nvSpPr>
            <p:cNvPr id="13781" name="Google Shape;13781;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6" name="Google Shape;13796;p27"/>
          <p:cNvGrpSpPr/>
          <p:nvPr/>
        </p:nvGrpSpPr>
        <p:grpSpPr>
          <a:xfrm flipH="1">
            <a:off x="-463618" y="3516531"/>
            <a:ext cx="1049633" cy="523940"/>
            <a:chOff x="138482" y="584556"/>
            <a:chExt cx="1049633" cy="523940"/>
          </a:xfrm>
        </p:grpSpPr>
        <p:sp>
          <p:nvSpPr>
            <p:cNvPr id="13797" name="Google Shape;13797;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93659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13"/>
        <p:cNvGrpSpPr/>
        <p:nvPr/>
      </p:nvGrpSpPr>
      <p:grpSpPr>
        <a:xfrm>
          <a:off x="0" y="0"/>
          <a:ext cx="0" cy="0"/>
          <a:chOff x="0" y="0"/>
          <a:chExt cx="0" cy="0"/>
        </a:xfrm>
      </p:grpSpPr>
      <p:grpSp>
        <p:nvGrpSpPr>
          <p:cNvPr id="1114" name="Google Shape;1114;p4"/>
          <p:cNvGrpSpPr/>
          <p:nvPr/>
        </p:nvGrpSpPr>
        <p:grpSpPr>
          <a:xfrm>
            <a:off x="8424007" y="696381"/>
            <a:ext cx="1049633" cy="523940"/>
            <a:chOff x="138482" y="584556"/>
            <a:chExt cx="1049633" cy="523940"/>
          </a:xfrm>
        </p:grpSpPr>
        <p:sp>
          <p:nvSpPr>
            <p:cNvPr id="1115" name="Google Shape;1115;p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
          <p:cNvGrpSpPr/>
          <p:nvPr/>
        </p:nvGrpSpPr>
        <p:grpSpPr>
          <a:xfrm>
            <a:off x="256301" y="147620"/>
            <a:ext cx="266546" cy="228568"/>
            <a:chOff x="256301" y="147620"/>
            <a:chExt cx="266546" cy="228568"/>
          </a:xfrm>
        </p:grpSpPr>
        <p:sp>
          <p:nvSpPr>
            <p:cNvPr id="1131" name="Google Shape;1131;p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
          <p:cNvGrpSpPr/>
          <p:nvPr/>
        </p:nvGrpSpPr>
        <p:grpSpPr>
          <a:xfrm>
            <a:off x="586498" y="147620"/>
            <a:ext cx="266546" cy="228568"/>
            <a:chOff x="586498" y="147620"/>
            <a:chExt cx="266546" cy="228568"/>
          </a:xfrm>
        </p:grpSpPr>
        <p:sp>
          <p:nvSpPr>
            <p:cNvPr id="1159" name="Google Shape;1159;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4"/>
          <p:cNvGrpSpPr/>
          <p:nvPr/>
        </p:nvGrpSpPr>
        <p:grpSpPr>
          <a:xfrm>
            <a:off x="916698" y="147620"/>
            <a:ext cx="266546" cy="228568"/>
            <a:chOff x="586498" y="147620"/>
            <a:chExt cx="266546" cy="228568"/>
          </a:xfrm>
        </p:grpSpPr>
        <p:sp>
          <p:nvSpPr>
            <p:cNvPr id="1187" name="Google Shape;1187;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
          <p:cNvGrpSpPr/>
          <p:nvPr/>
        </p:nvGrpSpPr>
        <p:grpSpPr>
          <a:xfrm>
            <a:off x="-151417" y="4511474"/>
            <a:ext cx="9446833" cy="1136997"/>
            <a:chOff x="7" y="4511474"/>
            <a:chExt cx="9446833" cy="1136997"/>
          </a:xfrm>
        </p:grpSpPr>
        <p:grpSp>
          <p:nvGrpSpPr>
            <p:cNvPr id="1215" name="Google Shape;1215;p4"/>
            <p:cNvGrpSpPr/>
            <p:nvPr/>
          </p:nvGrpSpPr>
          <p:grpSpPr>
            <a:xfrm>
              <a:off x="7" y="4511474"/>
              <a:ext cx="1049633" cy="1136997"/>
              <a:chOff x="2130300" y="2121375"/>
              <a:chExt cx="212000" cy="229650"/>
            </a:xfrm>
          </p:grpSpPr>
          <p:sp>
            <p:nvSpPr>
              <p:cNvPr id="1216" name="Google Shape;121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
            <p:cNvGrpSpPr/>
            <p:nvPr/>
          </p:nvGrpSpPr>
          <p:grpSpPr>
            <a:xfrm>
              <a:off x="1049657" y="4511474"/>
              <a:ext cx="1049633" cy="1136997"/>
              <a:chOff x="2130300" y="2121375"/>
              <a:chExt cx="212000" cy="229650"/>
            </a:xfrm>
          </p:grpSpPr>
          <p:sp>
            <p:nvSpPr>
              <p:cNvPr id="1260" name="Google Shape;126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
            <p:cNvGrpSpPr/>
            <p:nvPr/>
          </p:nvGrpSpPr>
          <p:grpSpPr>
            <a:xfrm>
              <a:off x="2099307" y="4511474"/>
              <a:ext cx="1049633" cy="1136997"/>
              <a:chOff x="2130300" y="2121375"/>
              <a:chExt cx="212000" cy="229650"/>
            </a:xfrm>
          </p:grpSpPr>
          <p:sp>
            <p:nvSpPr>
              <p:cNvPr id="1304" name="Google Shape;130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
            <p:cNvGrpSpPr/>
            <p:nvPr/>
          </p:nvGrpSpPr>
          <p:grpSpPr>
            <a:xfrm>
              <a:off x="3148957" y="4511474"/>
              <a:ext cx="1049633" cy="1136997"/>
              <a:chOff x="2130300" y="2121375"/>
              <a:chExt cx="212000" cy="229650"/>
            </a:xfrm>
          </p:grpSpPr>
          <p:sp>
            <p:nvSpPr>
              <p:cNvPr id="1348" name="Google Shape;134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
            <p:cNvGrpSpPr/>
            <p:nvPr/>
          </p:nvGrpSpPr>
          <p:grpSpPr>
            <a:xfrm>
              <a:off x="4198607" y="4511474"/>
              <a:ext cx="1049633" cy="1136997"/>
              <a:chOff x="2130300" y="2121375"/>
              <a:chExt cx="212000" cy="229650"/>
            </a:xfrm>
          </p:grpSpPr>
          <p:sp>
            <p:nvSpPr>
              <p:cNvPr id="1392" name="Google Shape;1392;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
            <p:cNvGrpSpPr/>
            <p:nvPr/>
          </p:nvGrpSpPr>
          <p:grpSpPr>
            <a:xfrm>
              <a:off x="5248257" y="4511474"/>
              <a:ext cx="1049633" cy="1136997"/>
              <a:chOff x="2130300" y="2121375"/>
              <a:chExt cx="212000" cy="229650"/>
            </a:xfrm>
          </p:grpSpPr>
          <p:sp>
            <p:nvSpPr>
              <p:cNvPr id="1436" name="Google Shape;143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
            <p:cNvGrpSpPr/>
            <p:nvPr/>
          </p:nvGrpSpPr>
          <p:grpSpPr>
            <a:xfrm>
              <a:off x="6297907" y="4511474"/>
              <a:ext cx="1049633" cy="1136997"/>
              <a:chOff x="2130300" y="2121375"/>
              <a:chExt cx="212000" cy="229650"/>
            </a:xfrm>
          </p:grpSpPr>
          <p:sp>
            <p:nvSpPr>
              <p:cNvPr id="1480" name="Google Shape;148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4"/>
            <p:cNvGrpSpPr/>
            <p:nvPr/>
          </p:nvGrpSpPr>
          <p:grpSpPr>
            <a:xfrm>
              <a:off x="7347557" y="4511474"/>
              <a:ext cx="1049633" cy="1136997"/>
              <a:chOff x="2130300" y="2121375"/>
              <a:chExt cx="212000" cy="229650"/>
            </a:xfrm>
          </p:grpSpPr>
          <p:sp>
            <p:nvSpPr>
              <p:cNvPr id="1524" name="Google Shape;152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4"/>
            <p:cNvGrpSpPr/>
            <p:nvPr/>
          </p:nvGrpSpPr>
          <p:grpSpPr>
            <a:xfrm>
              <a:off x="8397207" y="4511474"/>
              <a:ext cx="1049633" cy="1136997"/>
              <a:chOff x="2130300" y="2121375"/>
              <a:chExt cx="212000" cy="229650"/>
            </a:xfrm>
          </p:grpSpPr>
          <p:sp>
            <p:nvSpPr>
              <p:cNvPr id="1568" name="Google Shape;156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1" name="Google Shape;1611;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2" name="Google Shape;1612;p4"/>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3"/>
        <p:cNvGrpSpPr/>
        <p:nvPr/>
      </p:nvGrpSpPr>
      <p:grpSpPr>
        <a:xfrm>
          <a:off x="0" y="0"/>
          <a:ext cx="0" cy="0"/>
          <a:chOff x="0" y="0"/>
          <a:chExt cx="0" cy="0"/>
        </a:xfrm>
      </p:grpSpPr>
      <p:grpSp>
        <p:nvGrpSpPr>
          <p:cNvPr id="1614" name="Google Shape;1614;p5"/>
          <p:cNvGrpSpPr/>
          <p:nvPr/>
        </p:nvGrpSpPr>
        <p:grpSpPr>
          <a:xfrm>
            <a:off x="-151417" y="4511474"/>
            <a:ext cx="9446833" cy="1136997"/>
            <a:chOff x="7" y="4511474"/>
            <a:chExt cx="9446833" cy="1136997"/>
          </a:xfrm>
        </p:grpSpPr>
        <p:grpSp>
          <p:nvGrpSpPr>
            <p:cNvPr id="1615" name="Google Shape;1615;p5"/>
            <p:cNvGrpSpPr/>
            <p:nvPr/>
          </p:nvGrpSpPr>
          <p:grpSpPr>
            <a:xfrm>
              <a:off x="7" y="4511474"/>
              <a:ext cx="1049633" cy="1136997"/>
              <a:chOff x="2130300" y="2121375"/>
              <a:chExt cx="212000" cy="229650"/>
            </a:xfrm>
          </p:grpSpPr>
          <p:sp>
            <p:nvSpPr>
              <p:cNvPr id="1616" name="Google Shape;1616;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
            <p:cNvGrpSpPr/>
            <p:nvPr/>
          </p:nvGrpSpPr>
          <p:grpSpPr>
            <a:xfrm>
              <a:off x="1049657" y="4511474"/>
              <a:ext cx="1049633" cy="1136997"/>
              <a:chOff x="2130300" y="2121375"/>
              <a:chExt cx="212000" cy="229650"/>
            </a:xfrm>
          </p:grpSpPr>
          <p:sp>
            <p:nvSpPr>
              <p:cNvPr id="1660" name="Google Shape;1660;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5"/>
            <p:cNvGrpSpPr/>
            <p:nvPr/>
          </p:nvGrpSpPr>
          <p:grpSpPr>
            <a:xfrm>
              <a:off x="2099307" y="4511474"/>
              <a:ext cx="1049633" cy="1136997"/>
              <a:chOff x="2130300" y="2121375"/>
              <a:chExt cx="212000" cy="229650"/>
            </a:xfrm>
          </p:grpSpPr>
          <p:sp>
            <p:nvSpPr>
              <p:cNvPr id="1704" name="Google Shape;1704;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5"/>
            <p:cNvGrpSpPr/>
            <p:nvPr/>
          </p:nvGrpSpPr>
          <p:grpSpPr>
            <a:xfrm>
              <a:off x="3148957" y="4511474"/>
              <a:ext cx="1049633" cy="1136997"/>
              <a:chOff x="2130300" y="2121375"/>
              <a:chExt cx="212000" cy="229650"/>
            </a:xfrm>
          </p:grpSpPr>
          <p:sp>
            <p:nvSpPr>
              <p:cNvPr id="1748" name="Google Shape;1748;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5"/>
            <p:cNvGrpSpPr/>
            <p:nvPr/>
          </p:nvGrpSpPr>
          <p:grpSpPr>
            <a:xfrm>
              <a:off x="4198607" y="4511474"/>
              <a:ext cx="1049633" cy="1136997"/>
              <a:chOff x="2130300" y="2121375"/>
              <a:chExt cx="212000" cy="229650"/>
            </a:xfrm>
          </p:grpSpPr>
          <p:sp>
            <p:nvSpPr>
              <p:cNvPr id="1792" name="Google Shape;1792;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
            <p:cNvGrpSpPr/>
            <p:nvPr/>
          </p:nvGrpSpPr>
          <p:grpSpPr>
            <a:xfrm>
              <a:off x="5248257" y="4511474"/>
              <a:ext cx="1049633" cy="1136997"/>
              <a:chOff x="2130300" y="2121375"/>
              <a:chExt cx="212000" cy="229650"/>
            </a:xfrm>
          </p:grpSpPr>
          <p:sp>
            <p:nvSpPr>
              <p:cNvPr id="1836" name="Google Shape;1836;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
            <p:cNvGrpSpPr/>
            <p:nvPr/>
          </p:nvGrpSpPr>
          <p:grpSpPr>
            <a:xfrm>
              <a:off x="6297907" y="4511474"/>
              <a:ext cx="1049633" cy="1136997"/>
              <a:chOff x="2130300" y="2121375"/>
              <a:chExt cx="212000" cy="229650"/>
            </a:xfrm>
          </p:grpSpPr>
          <p:sp>
            <p:nvSpPr>
              <p:cNvPr id="1880" name="Google Shape;1880;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1923;p5"/>
            <p:cNvGrpSpPr/>
            <p:nvPr/>
          </p:nvGrpSpPr>
          <p:grpSpPr>
            <a:xfrm>
              <a:off x="7347557" y="4511474"/>
              <a:ext cx="1049633" cy="1136997"/>
              <a:chOff x="2130300" y="2121375"/>
              <a:chExt cx="212000" cy="229650"/>
            </a:xfrm>
          </p:grpSpPr>
          <p:sp>
            <p:nvSpPr>
              <p:cNvPr id="1924" name="Google Shape;1924;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5"/>
            <p:cNvGrpSpPr/>
            <p:nvPr/>
          </p:nvGrpSpPr>
          <p:grpSpPr>
            <a:xfrm>
              <a:off x="8397207" y="4511474"/>
              <a:ext cx="1049633" cy="1136997"/>
              <a:chOff x="2130300" y="2121375"/>
              <a:chExt cx="212000" cy="229650"/>
            </a:xfrm>
          </p:grpSpPr>
          <p:sp>
            <p:nvSpPr>
              <p:cNvPr id="1968" name="Google Shape;1968;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1" name="Google Shape;2011;p5"/>
          <p:cNvGrpSpPr/>
          <p:nvPr/>
        </p:nvGrpSpPr>
        <p:grpSpPr>
          <a:xfrm>
            <a:off x="256301" y="147620"/>
            <a:ext cx="926943" cy="228568"/>
            <a:chOff x="256301" y="147620"/>
            <a:chExt cx="926943" cy="228568"/>
          </a:xfrm>
        </p:grpSpPr>
        <p:grpSp>
          <p:nvGrpSpPr>
            <p:cNvPr id="2012" name="Google Shape;2012;p5"/>
            <p:cNvGrpSpPr/>
            <p:nvPr/>
          </p:nvGrpSpPr>
          <p:grpSpPr>
            <a:xfrm>
              <a:off x="256301" y="147620"/>
              <a:ext cx="266546" cy="228568"/>
              <a:chOff x="256301" y="147620"/>
              <a:chExt cx="266546" cy="228568"/>
            </a:xfrm>
          </p:grpSpPr>
          <p:sp>
            <p:nvSpPr>
              <p:cNvPr id="2013" name="Google Shape;2013;p5"/>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0" name="Google Shape;2040;p5"/>
            <p:cNvGrpSpPr/>
            <p:nvPr/>
          </p:nvGrpSpPr>
          <p:grpSpPr>
            <a:xfrm>
              <a:off x="586498" y="147620"/>
              <a:ext cx="266546" cy="228568"/>
              <a:chOff x="586498" y="147620"/>
              <a:chExt cx="266546" cy="228568"/>
            </a:xfrm>
          </p:grpSpPr>
          <p:sp>
            <p:nvSpPr>
              <p:cNvPr id="2041" name="Google Shape;2041;p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5"/>
            <p:cNvGrpSpPr/>
            <p:nvPr/>
          </p:nvGrpSpPr>
          <p:grpSpPr>
            <a:xfrm>
              <a:off x="916698" y="147620"/>
              <a:ext cx="266546" cy="228568"/>
              <a:chOff x="586498" y="147620"/>
              <a:chExt cx="266546" cy="228568"/>
            </a:xfrm>
          </p:grpSpPr>
          <p:sp>
            <p:nvSpPr>
              <p:cNvPr id="2069" name="Google Shape;2069;p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6" name="Google Shape;2096;p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97" name="Google Shape;2097;p5"/>
          <p:cNvSpPr txBox="1">
            <a:spLocks noGrp="1"/>
          </p:cNvSpPr>
          <p:nvPr>
            <p:ph type="subTitle" idx="1"/>
          </p:nvPr>
        </p:nvSpPr>
        <p:spPr>
          <a:xfrm>
            <a:off x="1354413" y="2532225"/>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grpSp>
        <p:nvGrpSpPr>
          <p:cNvPr id="2098" name="Google Shape;2098;p5"/>
          <p:cNvGrpSpPr/>
          <p:nvPr/>
        </p:nvGrpSpPr>
        <p:grpSpPr>
          <a:xfrm>
            <a:off x="-329643" y="2247081"/>
            <a:ext cx="1049633" cy="523940"/>
            <a:chOff x="138482" y="584556"/>
            <a:chExt cx="1049633" cy="523940"/>
          </a:xfrm>
        </p:grpSpPr>
        <p:sp>
          <p:nvSpPr>
            <p:cNvPr id="2099" name="Google Shape;2099;p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4" name="Google Shape;2114;p5"/>
          <p:cNvGrpSpPr/>
          <p:nvPr/>
        </p:nvGrpSpPr>
        <p:grpSpPr>
          <a:xfrm flipH="1">
            <a:off x="8424007" y="1291306"/>
            <a:ext cx="1049633" cy="523940"/>
            <a:chOff x="138482" y="584556"/>
            <a:chExt cx="1049633" cy="523940"/>
          </a:xfrm>
        </p:grpSpPr>
        <p:sp>
          <p:nvSpPr>
            <p:cNvPr id="2115" name="Google Shape;2115;p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0" name="Google Shape;2130;p5"/>
          <p:cNvSpPr txBox="1">
            <a:spLocks noGrp="1"/>
          </p:cNvSpPr>
          <p:nvPr>
            <p:ph type="subTitle" idx="2"/>
          </p:nvPr>
        </p:nvSpPr>
        <p:spPr>
          <a:xfrm>
            <a:off x="1354413" y="3002025"/>
            <a:ext cx="2518500" cy="104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31" name="Google Shape;2131;p5"/>
          <p:cNvSpPr txBox="1">
            <a:spLocks noGrp="1"/>
          </p:cNvSpPr>
          <p:nvPr>
            <p:ph type="subTitle" idx="3"/>
          </p:nvPr>
        </p:nvSpPr>
        <p:spPr>
          <a:xfrm>
            <a:off x="5271088" y="2532225"/>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2132" name="Google Shape;2132;p5"/>
          <p:cNvSpPr txBox="1">
            <a:spLocks noGrp="1"/>
          </p:cNvSpPr>
          <p:nvPr>
            <p:ph type="subTitle" idx="4"/>
          </p:nvPr>
        </p:nvSpPr>
        <p:spPr>
          <a:xfrm>
            <a:off x="5271088" y="3002025"/>
            <a:ext cx="2518500" cy="104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66"/>
        <p:cNvGrpSpPr/>
        <p:nvPr/>
      </p:nvGrpSpPr>
      <p:grpSpPr>
        <a:xfrm>
          <a:off x="0" y="0"/>
          <a:ext cx="0" cy="0"/>
          <a:chOff x="0" y="0"/>
          <a:chExt cx="0" cy="0"/>
        </a:xfrm>
      </p:grpSpPr>
      <p:grpSp>
        <p:nvGrpSpPr>
          <p:cNvPr id="3167" name="Google Shape;3167;p8"/>
          <p:cNvGrpSpPr/>
          <p:nvPr/>
        </p:nvGrpSpPr>
        <p:grpSpPr>
          <a:xfrm>
            <a:off x="-151417" y="4511474"/>
            <a:ext cx="9446833" cy="1136997"/>
            <a:chOff x="7" y="4511474"/>
            <a:chExt cx="9446833" cy="1136997"/>
          </a:xfrm>
        </p:grpSpPr>
        <p:grpSp>
          <p:nvGrpSpPr>
            <p:cNvPr id="3168" name="Google Shape;3168;p8"/>
            <p:cNvGrpSpPr/>
            <p:nvPr/>
          </p:nvGrpSpPr>
          <p:grpSpPr>
            <a:xfrm>
              <a:off x="7" y="4511474"/>
              <a:ext cx="1049633" cy="1136997"/>
              <a:chOff x="2130300" y="2121375"/>
              <a:chExt cx="212000" cy="229650"/>
            </a:xfrm>
          </p:grpSpPr>
          <p:sp>
            <p:nvSpPr>
              <p:cNvPr id="3169" name="Google Shape;3169;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2" name="Google Shape;3212;p8"/>
            <p:cNvGrpSpPr/>
            <p:nvPr/>
          </p:nvGrpSpPr>
          <p:grpSpPr>
            <a:xfrm>
              <a:off x="1049657" y="4511474"/>
              <a:ext cx="1049633" cy="1136997"/>
              <a:chOff x="2130300" y="2121375"/>
              <a:chExt cx="212000" cy="229650"/>
            </a:xfrm>
          </p:grpSpPr>
          <p:sp>
            <p:nvSpPr>
              <p:cNvPr id="3213" name="Google Shape;3213;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6" name="Google Shape;3256;p8"/>
            <p:cNvGrpSpPr/>
            <p:nvPr/>
          </p:nvGrpSpPr>
          <p:grpSpPr>
            <a:xfrm>
              <a:off x="2099307" y="4511474"/>
              <a:ext cx="1049633" cy="1136997"/>
              <a:chOff x="2130300" y="2121375"/>
              <a:chExt cx="212000" cy="229650"/>
            </a:xfrm>
          </p:grpSpPr>
          <p:sp>
            <p:nvSpPr>
              <p:cNvPr id="3257" name="Google Shape;3257;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0" name="Google Shape;3300;p8"/>
            <p:cNvGrpSpPr/>
            <p:nvPr/>
          </p:nvGrpSpPr>
          <p:grpSpPr>
            <a:xfrm>
              <a:off x="3148957" y="4511474"/>
              <a:ext cx="1049633" cy="1136997"/>
              <a:chOff x="2130300" y="2121375"/>
              <a:chExt cx="212000" cy="229650"/>
            </a:xfrm>
          </p:grpSpPr>
          <p:sp>
            <p:nvSpPr>
              <p:cNvPr id="3301" name="Google Shape;3301;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4" name="Google Shape;3344;p8"/>
            <p:cNvGrpSpPr/>
            <p:nvPr/>
          </p:nvGrpSpPr>
          <p:grpSpPr>
            <a:xfrm>
              <a:off x="4198607" y="4511474"/>
              <a:ext cx="1049633" cy="1136997"/>
              <a:chOff x="2130300" y="2121375"/>
              <a:chExt cx="212000" cy="229650"/>
            </a:xfrm>
          </p:grpSpPr>
          <p:sp>
            <p:nvSpPr>
              <p:cNvPr id="3345" name="Google Shape;3345;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8" name="Google Shape;3388;p8"/>
            <p:cNvGrpSpPr/>
            <p:nvPr/>
          </p:nvGrpSpPr>
          <p:grpSpPr>
            <a:xfrm>
              <a:off x="5248257" y="4511474"/>
              <a:ext cx="1049633" cy="1136997"/>
              <a:chOff x="2130300" y="2121375"/>
              <a:chExt cx="212000" cy="229650"/>
            </a:xfrm>
          </p:grpSpPr>
          <p:sp>
            <p:nvSpPr>
              <p:cNvPr id="3389" name="Google Shape;3389;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2" name="Google Shape;3432;p8"/>
            <p:cNvGrpSpPr/>
            <p:nvPr/>
          </p:nvGrpSpPr>
          <p:grpSpPr>
            <a:xfrm>
              <a:off x="6297907" y="4511474"/>
              <a:ext cx="1049633" cy="1136997"/>
              <a:chOff x="2130300" y="2121375"/>
              <a:chExt cx="212000" cy="229650"/>
            </a:xfrm>
          </p:grpSpPr>
          <p:sp>
            <p:nvSpPr>
              <p:cNvPr id="3433" name="Google Shape;3433;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6" name="Google Shape;3476;p8"/>
            <p:cNvGrpSpPr/>
            <p:nvPr/>
          </p:nvGrpSpPr>
          <p:grpSpPr>
            <a:xfrm>
              <a:off x="7347557" y="4511474"/>
              <a:ext cx="1049633" cy="1136997"/>
              <a:chOff x="2130300" y="2121375"/>
              <a:chExt cx="212000" cy="229650"/>
            </a:xfrm>
          </p:grpSpPr>
          <p:sp>
            <p:nvSpPr>
              <p:cNvPr id="3477" name="Google Shape;3477;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0" name="Google Shape;3520;p8"/>
            <p:cNvGrpSpPr/>
            <p:nvPr/>
          </p:nvGrpSpPr>
          <p:grpSpPr>
            <a:xfrm>
              <a:off x="8397207" y="4511474"/>
              <a:ext cx="1049633" cy="1136997"/>
              <a:chOff x="2130300" y="2121375"/>
              <a:chExt cx="212000" cy="229650"/>
            </a:xfrm>
          </p:grpSpPr>
          <p:sp>
            <p:nvSpPr>
              <p:cNvPr id="3521" name="Google Shape;3521;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4" name="Google Shape;3564;p8"/>
          <p:cNvGrpSpPr/>
          <p:nvPr/>
        </p:nvGrpSpPr>
        <p:grpSpPr>
          <a:xfrm flipH="1">
            <a:off x="7444550" y="3868733"/>
            <a:ext cx="979461" cy="734884"/>
            <a:chOff x="4815700" y="3267175"/>
            <a:chExt cx="376600" cy="282550"/>
          </a:xfrm>
        </p:grpSpPr>
        <p:sp>
          <p:nvSpPr>
            <p:cNvPr id="3565" name="Google Shape;3565;p8"/>
            <p:cNvSpPr/>
            <p:nvPr/>
          </p:nvSpPr>
          <p:spPr>
            <a:xfrm>
              <a:off x="4847050"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
            <p:cNvSpPr/>
            <p:nvPr/>
          </p:nvSpPr>
          <p:spPr>
            <a:xfrm>
              <a:off x="4878400" y="3267175"/>
              <a:ext cx="31350" cy="31375"/>
            </a:xfrm>
            <a:custGeom>
              <a:avLst/>
              <a:gdLst/>
              <a:ahLst/>
              <a:cxnLst/>
              <a:rect l="l" t="t" r="r" b="b"/>
              <a:pathLst>
                <a:path w="1254" h="1255" extrusionOk="0">
                  <a:moveTo>
                    <a:pt x="0" y="1"/>
                  </a:moveTo>
                  <a:lnTo>
                    <a:pt x="0" y="1254"/>
                  </a:lnTo>
                  <a:lnTo>
                    <a:pt x="1254" y="1254"/>
                  </a:lnTo>
                  <a:lnTo>
                    <a:pt x="1254"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
            <p:cNvSpPr/>
            <p:nvPr/>
          </p:nvSpPr>
          <p:spPr>
            <a:xfrm>
              <a:off x="4909725" y="3267175"/>
              <a:ext cx="31375" cy="31375"/>
            </a:xfrm>
            <a:custGeom>
              <a:avLst/>
              <a:gdLst/>
              <a:ahLst/>
              <a:cxnLst/>
              <a:rect l="l" t="t" r="r" b="b"/>
              <a:pathLst>
                <a:path w="1255" h="1255" extrusionOk="0">
                  <a:moveTo>
                    <a:pt x="1" y="1"/>
                  </a:moveTo>
                  <a:lnTo>
                    <a:pt x="1" y="1254"/>
                  </a:lnTo>
                  <a:lnTo>
                    <a:pt x="1255" y="1254"/>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
            <p:cNvSpPr/>
            <p:nvPr/>
          </p:nvSpPr>
          <p:spPr>
            <a:xfrm>
              <a:off x="4941075" y="3267175"/>
              <a:ext cx="31375" cy="31375"/>
            </a:xfrm>
            <a:custGeom>
              <a:avLst/>
              <a:gdLst/>
              <a:ahLst/>
              <a:cxnLst/>
              <a:rect l="l" t="t" r="r" b="b"/>
              <a:pathLst>
                <a:path w="1255" h="1255" extrusionOk="0">
                  <a:moveTo>
                    <a:pt x="1" y="1"/>
                  </a:moveTo>
                  <a:lnTo>
                    <a:pt x="1" y="1254"/>
                  </a:lnTo>
                  <a:lnTo>
                    <a:pt x="1255" y="1254"/>
                  </a:lnTo>
                  <a:lnTo>
                    <a:pt x="12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
            <p:cNvSpPr/>
            <p:nvPr/>
          </p:nvSpPr>
          <p:spPr>
            <a:xfrm>
              <a:off x="4972425" y="3267175"/>
              <a:ext cx="31375" cy="31375"/>
            </a:xfrm>
            <a:custGeom>
              <a:avLst/>
              <a:gdLst/>
              <a:ahLst/>
              <a:cxnLst/>
              <a:rect l="l" t="t" r="r" b="b"/>
              <a:pathLst>
                <a:path w="1255" h="1255" extrusionOk="0">
                  <a:moveTo>
                    <a:pt x="1" y="1"/>
                  </a:moveTo>
                  <a:lnTo>
                    <a:pt x="1" y="1254"/>
                  </a:lnTo>
                  <a:lnTo>
                    <a:pt x="1255" y="1254"/>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
            <p:cNvSpPr/>
            <p:nvPr/>
          </p:nvSpPr>
          <p:spPr>
            <a:xfrm>
              <a:off x="5003775" y="3267175"/>
              <a:ext cx="31775" cy="31375"/>
            </a:xfrm>
            <a:custGeom>
              <a:avLst/>
              <a:gdLst/>
              <a:ahLst/>
              <a:cxnLst/>
              <a:rect l="l" t="t" r="r" b="b"/>
              <a:pathLst>
                <a:path w="1271" h="1255" extrusionOk="0">
                  <a:moveTo>
                    <a:pt x="1" y="1"/>
                  </a:moveTo>
                  <a:lnTo>
                    <a:pt x="1" y="1254"/>
                  </a:lnTo>
                  <a:lnTo>
                    <a:pt x="1270" y="1254"/>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
            <p:cNvSpPr/>
            <p:nvPr/>
          </p:nvSpPr>
          <p:spPr>
            <a:xfrm>
              <a:off x="503552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
            <p:cNvSpPr/>
            <p:nvPr/>
          </p:nvSpPr>
          <p:spPr>
            <a:xfrm>
              <a:off x="506687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
            <p:cNvSpPr/>
            <p:nvPr/>
          </p:nvSpPr>
          <p:spPr>
            <a:xfrm>
              <a:off x="509822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
            <p:cNvSpPr/>
            <p:nvPr/>
          </p:nvSpPr>
          <p:spPr>
            <a:xfrm>
              <a:off x="512957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
            <p:cNvSpPr/>
            <p:nvPr/>
          </p:nvSpPr>
          <p:spPr>
            <a:xfrm>
              <a:off x="4815700"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
            <p:cNvSpPr/>
            <p:nvPr/>
          </p:nvSpPr>
          <p:spPr>
            <a:xfrm>
              <a:off x="4847050"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
            <p:cNvSpPr/>
            <p:nvPr/>
          </p:nvSpPr>
          <p:spPr>
            <a:xfrm>
              <a:off x="4878400" y="3298525"/>
              <a:ext cx="31350" cy="31375"/>
            </a:xfrm>
            <a:custGeom>
              <a:avLst/>
              <a:gdLst/>
              <a:ahLst/>
              <a:cxnLst/>
              <a:rect l="l" t="t" r="r" b="b"/>
              <a:pathLst>
                <a:path w="1254"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
            <p:cNvSpPr/>
            <p:nvPr/>
          </p:nvSpPr>
          <p:spPr>
            <a:xfrm>
              <a:off x="4909725" y="3298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
            <p:cNvSpPr/>
            <p:nvPr/>
          </p:nvSpPr>
          <p:spPr>
            <a:xfrm>
              <a:off x="4941075" y="3298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
            <p:cNvSpPr/>
            <p:nvPr/>
          </p:nvSpPr>
          <p:spPr>
            <a:xfrm>
              <a:off x="4972425" y="32985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
            <p:cNvSpPr/>
            <p:nvPr/>
          </p:nvSpPr>
          <p:spPr>
            <a:xfrm>
              <a:off x="5003775" y="329852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
            <p:cNvSpPr/>
            <p:nvPr/>
          </p:nvSpPr>
          <p:spPr>
            <a:xfrm>
              <a:off x="503552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
            <p:cNvSpPr/>
            <p:nvPr/>
          </p:nvSpPr>
          <p:spPr>
            <a:xfrm>
              <a:off x="506687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
            <p:cNvSpPr/>
            <p:nvPr/>
          </p:nvSpPr>
          <p:spPr>
            <a:xfrm>
              <a:off x="509822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
            <p:cNvSpPr/>
            <p:nvPr/>
          </p:nvSpPr>
          <p:spPr>
            <a:xfrm>
              <a:off x="512957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
            <p:cNvSpPr/>
            <p:nvPr/>
          </p:nvSpPr>
          <p:spPr>
            <a:xfrm>
              <a:off x="516092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
            <p:cNvSpPr/>
            <p:nvPr/>
          </p:nvSpPr>
          <p:spPr>
            <a:xfrm>
              <a:off x="4815700"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
            <p:cNvSpPr/>
            <p:nvPr/>
          </p:nvSpPr>
          <p:spPr>
            <a:xfrm>
              <a:off x="4847050"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
            <p:cNvSpPr/>
            <p:nvPr/>
          </p:nvSpPr>
          <p:spPr>
            <a:xfrm>
              <a:off x="4878400" y="3329875"/>
              <a:ext cx="31350" cy="31375"/>
            </a:xfrm>
            <a:custGeom>
              <a:avLst/>
              <a:gdLst/>
              <a:ahLst/>
              <a:cxnLst/>
              <a:rect l="l" t="t" r="r" b="b"/>
              <a:pathLst>
                <a:path w="1254"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
            <p:cNvSpPr/>
            <p:nvPr/>
          </p:nvSpPr>
          <p:spPr>
            <a:xfrm>
              <a:off x="4909725" y="3329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
            <p:cNvSpPr/>
            <p:nvPr/>
          </p:nvSpPr>
          <p:spPr>
            <a:xfrm>
              <a:off x="4941075" y="3329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
            <p:cNvSpPr/>
            <p:nvPr/>
          </p:nvSpPr>
          <p:spPr>
            <a:xfrm>
              <a:off x="4972425" y="3329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
            <p:cNvSpPr/>
            <p:nvPr/>
          </p:nvSpPr>
          <p:spPr>
            <a:xfrm>
              <a:off x="5003775" y="332987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8"/>
            <p:cNvSpPr/>
            <p:nvPr/>
          </p:nvSpPr>
          <p:spPr>
            <a:xfrm>
              <a:off x="503552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8"/>
            <p:cNvSpPr/>
            <p:nvPr/>
          </p:nvSpPr>
          <p:spPr>
            <a:xfrm>
              <a:off x="506687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
            <p:cNvSpPr/>
            <p:nvPr/>
          </p:nvSpPr>
          <p:spPr>
            <a:xfrm>
              <a:off x="509822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
            <p:cNvSpPr/>
            <p:nvPr/>
          </p:nvSpPr>
          <p:spPr>
            <a:xfrm>
              <a:off x="512957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
            <p:cNvSpPr/>
            <p:nvPr/>
          </p:nvSpPr>
          <p:spPr>
            <a:xfrm>
              <a:off x="516092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
            <p:cNvSpPr/>
            <p:nvPr/>
          </p:nvSpPr>
          <p:spPr>
            <a:xfrm>
              <a:off x="4815700"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
            <p:cNvSpPr/>
            <p:nvPr/>
          </p:nvSpPr>
          <p:spPr>
            <a:xfrm>
              <a:off x="4847050"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8"/>
            <p:cNvSpPr/>
            <p:nvPr/>
          </p:nvSpPr>
          <p:spPr>
            <a:xfrm>
              <a:off x="4878400" y="3361225"/>
              <a:ext cx="31350" cy="31375"/>
            </a:xfrm>
            <a:custGeom>
              <a:avLst/>
              <a:gdLst/>
              <a:ahLst/>
              <a:cxnLst/>
              <a:rect l="l" t="t" r="r" b="b"/>
              <a:pathLst>
                <a:path w="1254"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8"/>
            <p:cNvSpPr/>
            <p:nvPr/>
          </p:nvSpPr>
          <p:spPr>
            <a:xfrm>
              <a:off x="4909725" y="33612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8"/>
            <p:cNvSpPr/>
            <p:nvPr/>
          </p:nvSpPr>
          <p:spPr>
            <a:xfrm>
              <a:off x="4941075" y="33612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8"/>
            <p:cNvSpPr/>
            <p:nvPr/>
          </p:nvSpPr>
          <p:spPr>
            <a:xfrm>
              <a:off x="4972425" y="33612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8"/>
            <p:cNvSpPr/>
            <p:nvPr/>
          </p:nvSpPr>
          <p:spPr>
            <a:xfrm>
              <a:off x="5003775" y="336122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8"/>
            <p:cNvSpPr/>
            <p:nvPr/>
          </p:nvSpPr>
          <p:spPr>
            <a:xfrm>
              <a:off x="503552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8"/>
            <p:cNvSpPr/>
            <p:nvPr/>
          </p:nvSpPr>
          <p:spPr>
            <a:xfrm>
              <a:off x="506687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8"/>
            <p:cNvSpPr/>
            <p:nvPr/>
          </p:nvSpPr>
          <p:spPr>
            <a:xfrm>
              <a:off x="509822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8"/>
            <p:cNvSpPr/>
            <p:nvPr/>
          </p:nvSpPr>
          <p:spPr>
            <a:xfrm>
              <a:off x="512957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8"/>
            <p:cNvSpPr/>
            <p:nvPr/>
          </p:nvSpPr>
          <p:spPr>
            <a:xfrm>
              <a:off x="516092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8"/>
            <p:cNvSpPr/>
            <p:nvPr/>
          </p:nvSpPr>
          <p:spPr>
            <a:xfrm>
              <a:off x="4815700"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8"/>
            <p:cNvSpPr/>
            <p:nvPr/>
          </p:nvSpPr>
          <p:spPr>
            <a:xfrm>
              <a:off x="4847050"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8"/>
            <p:cNvSpPr/>
            <p:nvPr/>
          </p:nvSpPr>
          <p:spPr>
            <a:xfrm>
              <a:off x="4878400" y="3392575"/>
              <a:ext cx="31350" cy="31375"/>
            </a:xfrm>
            <a:custGeom>
              <a:avLst/>
              <a:gdLst/>
              <a:ahLst/>
              <a:cxnLst/>
              <a:rect l="l" t="t" r="r" b="b"/>
              <a:pathLst>
                <a:path w="1254"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8"/>
            <p:cNvSpPr/>
            <p:nvPr/>
          </p:nvSpPr>
          <p:spPr>
            <a:xfrm>
              <a:off x="4909725" y="33925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8"/>
            <p:cNvSpPr/>
            <p:nvPr/>
          </p:nvSpPr>
          <p:spPr>
            <a:xfrm>
              <a:off x="4941075" y="33925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
            <p:cNvSpPr/>
            <p:nvPr/>
          </p:nvSpPr>
          <p:spPr>
            <a:xfrm>
              <a:off x="4972425" y="33925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
            <p:cNvSpPr/>
            <p:nvPr/>
          </p:nvSpPr>
          <p:spPr>
            <a:xfrm>
              <a:off x="5003775" y="339257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8"/>
            <p:cNvSpPr/>
            <p:nvPr/>
          </p:nvSpPr>
          <p:spPr>
            <a:xfrm>
              <a:off x="503552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8"/>
            <p:cNvSpPr/>
            <p:nvPr/>
          </p:nvSpPr>
          <p:spPr>
            <a:xfrm>
              <a:off x="506687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
            <p:cNvSpPr/>
            <p:nvPr/>
          </p:nvSpPr>
          <p:spPr>
            <a:xfrm>
              <a:off x="509822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8"/>
            <p:cNvSpPr/>
            <p:nvPr/>
          </p:nvSpPr>
          <p:spPr>
            <a:xfrm>
              <a:off x="512957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8"/>
            <p:cNvSpPr/>
            <p:nvPr/>
          </p:nvSpPr>
          <p:spPr>
            <a:xfrm>
              <a:off x="516092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
            <p:cNvSpPr/>
            <p:nvPr/>
          </p:nvSpPr>
          <p:spPr>
            <a:xfrm>
              <a:off x="4815700"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8"/>
            <p:cNvSpPr/>
            <p:nvPr/>
          </p:nvSpPr>
          <p:spPr>
            <a:xfrm>
              <a:off x="4847050"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8"/>
            <p:cNvSpPr/>
            <p:nvPr/>
          </p:nvSpPr>
          <p:spPr>
            <a:xfrm>
              <a:off x="4878400" y="3423925"/>
              <a:ext cx="31350" cy="31375"/>
            </a:xfrm>
            <a:custGeom>
              <a:avLst/>
              <a:gdLst/>
              <a:ahLst/>
              <a:cxnLst/>
              <a:rect l="l" t="t" r="r" b="b"/>
              <a:pathLst>
                <a:path w="1254"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8"/>
            <p:cNvSpPr/>
            <p:nvPr/>
          </p:nvSpPr>
          <p:spPr>
            <a:xfrm>
              <a:off x="4909725" y="34239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8"/>
            <p:cNvSpPr/>
            <p:nvPr/>
          </p:nvSpPr>
          <p:spPr>
            <a:xfrm>
              <a:off x="4941075" y="34239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8"/>
            <p:cNvSpPr/>
            <p:nvPr/>
          </p:nvSpPr>
          <p:spPr>
            <a:xfrm>
              <a:off x="4972425" y="34239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8"/>
            <p:cNvSpPr/>
            <p:nvPr/>
          </p:nvSpPr>
          <p:spPr>
            <a:xfrm>
              <a:off x="5003775" y="342392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8"/>
            <p:cNvSpPr/>
            <p:nvPr/>
          </p:nvSpPr>
          <p:spPr>
            <a:xfrm>
              <a:off x="503552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
            <p:cNvSpPr/>
            <p:nvPr/>
          </p:nvSpPr>
          <p:spPr>
            <a:xfrm>
              <a:off x="506687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
            <p:cNvSpPr/>
            <p:nvPr/>
          </p:nvSpPr>
          <p:spPr>
            <a:xfrm>
              <a:off x="509822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8"/>
            <p:cNvSpPr/>
            <p:nvPr/>
          </p:nvSpPr>
          <p:spPr>
            <a:xfrm>
              <a:off x="512957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8"/>
            <p:cNvSpPr/>
            <p:nvPr/>
          </p:nvSpPr>
          <p:spPr>
            <a:xfrm>
              <a:off x="516092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
            <p:cNvSpPr/>
            <p:nvPr/>
          </p:nvSpPr>
          <p:spPr>
            <a:xfrm>
              <a:off x="4815700"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8"/>
            <p:cNvSpPr/>
            <p:nvPr/>
          </p:nvSpPr>
          <p:spPr>
            <a:xfrm>
              <a:off x="4847050"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8"/>
            <p:cNvSpPr/>
            <p:nvPr/>
          </p:nvSpPr>
          <p:spPr>
            <a:xfrm>
              <a:off x="4878400" y="3455275"/>
              <a:ext cx="31350" cy="31750"/>
            </a:xfrm>
            <a:custGeom>
              <a:avLst/>
              <a:gdLst/>
              <a:ahLst/>
              <a:cxnLst/>
              <a:rect l="l" t="t" r="r" b="b"/>
              <a:pathLst>
                <a:path w="1254" h="1270" extrusionOk="0">
                  <a:moveTo>
                    <a:pt x="0" y="0"/>
                  </a:moveTo>
                  <a:lnTo>
                    <a:pt x="0" y="1270"/>
                  </a:lnTo>
                  <a:lnTo>
                    <a:pt x="1254" y="1270"/>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
            <p:cNvSpPr/>
            <p:nvPr/>
          </p:nvSpPr>
          <p:spPr>
            <a:xfrm>
              <a:off x="4909725" y="3455275"/>
              <a:ext cx="31375" cy="31750"/>
            </a:xfrm>
            <a:custGeom>
              <a:avLst/>
              <a:gdLst/>
              <a:ahLst/>
              <a:cxnLst/>
              <a:rect l="l" t="t" r="r" b="b"/>
              <a:pathLst>
                <a:path w="1255" h="1270" extrusionOk="0">
                  <a:moveTo>
                    <a:pt x="1" y="0"/>
                  </a:moveTo>
                  <a:lnTo>
                    <a:pt x="1" y="1270"/>
                  </a:lnTo>
                  <a:lnTo>
                    <a:pt x="1255" y="1270"/>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8"/>
            <p:cNvSpPr/>
            <p:nvPr/>
          </p:nvSpPr>
          <p:spPr>
            <a:xfrm>
              <a:off x="4941075" y="3455275"/>
              <a:ext cx="31375" cy="31750"/>
            </a:xfrm>
            <a:custGeom>
              <a:avLst/>
              <a:gdLst/>
              <a:ahLst/>
              <a:cxnLst/>
              <a:rect l="l" t="t" r="r" b="b"/>
              <a:pathLst>
                <a:path w="1255" h="1270" extrusionOk="0">
                  <a:moveTo>
                    <a:pt x="1" y="0"/>
                  </a:moveTo>
                  <a:lnTo>
                    <a:pt x="1" y="1270"/>
                  </a:lnTo>
                  <a:lnTo>
                    <a:pt x="1255" y="1270"/>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8"/>
            <p:cNvSpPr/>
            <p:nvPr/>
          </p:nvSpPr>
          <p:spPr>
            <a:xfrm>
              <a:off x="4972425" y="3455275"/>
              <a:ext cx="31375" cy="31750"/>
            </a:xfrm>
            <a:custGeom>
              <a:avLst/>
              <a:gdLst/>
              <a:ahLst/>
              <a:cxnLst/>
              <a:rect l="l" t="t" r="r" b="b"/>
              <a:pathLst>
                <a:path w="1255" h="1270" extrusionOk="0">
                  <a:moveTo>
                    <a:pt x="1" y="0"/>
                  </a:moveTo>
                  <a:lnTo>
                    <a:pt x="1" y="1270"/>
                  </a:lnTo>
                  <a:lnTo>
                    <a:pt x="1255" y="1270"/>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8"/>
            <p:cNvSpPr/>
            <p:nvPr/>
          </p:nvSpPr>
          <p:spPr>
            <a:xfrm>
              <a:off x="5003775" y="3455275"/>
              <a:ext cx="31775" cy="31750"/>
            </a:xfrm>
            <a:custGeom>
              <a:avLst/>
              <a:gdLst/>
              <a:ahLst/>
              <a:cxnLst/>
              <a:rect l="l" t="t" r="r" b="b"/>
              <a:pathLst>
                <a:path w="1271" h="1270" extrusionOk="0">
                  <a:moveTo>
                    <a:pt x="1" y="0"/>
                  </a:moveTo>
                  <a:lnTo>
                    <a:pt x="1" y="1270"/>
                  </a:lnTo>
                  <a:lnTo>
                    <a:pt x="1270" y="1270"/>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8"/>
            <p:cNvSpPr/>
            <p:nvPr/>
          </p:nvSpPr>
          <p:spPr>
            <a:xfrm>
              <a:off x="503552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8"/>
            <p:cNvSpPr/>
            <p:nvPr/>
          </p:nvSpPr>
          <p:spPr>
            <a:xfrm>
              <a:off x="506687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8"/>
            <p:cNvSpPr/>
            <p:nvPr/>
          </p:nvSpPr>
          <p:spPr>
            <a:xfrm>
              <a:off x="509822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
            <p:cNvSpPr/>
            <p:nvPr/>
          </p:nvSpPr>
          <p:spPr>
            <a:xfrm>
              <a:off x="512957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8"/>
            <p:cNvSpPr/>
            <p:nvPr/>
          </p:nvSpPr>
          <p:spPr>
            <a:xfrm>
              <a:off x="516092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8"/>
            <p:cNvSpPr/>
            <p:nvPr/>
          </p:nvSpPr>
          <p:spPr>
            <a:xfrm>
              <a:off x="4815700"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8"/>
            <p:cNvSpPr/>
            <p:nvPr/>
          </p:nvSpPr>
          <p:spPr>
            <a:xfrm>
              <a:off x="4847050"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
            <p:cNvSpPr/>
            <p:nvPr/>
          </p:nvSpPr>
          <p:spPr>
            <a:xfrm>
              <a:off x="4878400" y="3487000"/>
              <a:ext cx="31350" cy="31375"/>
            </a:xfrm>
            <a:custGeom>
              <a:avLst/>
              <a:gdLst/>
              <a:ahLst/>
              <a:cxnLst/>
              <a:rect l="l" t="t" r="r" b="b"/>
              <a:pathLst>
                <a:path w="1254" h="1255" extrusionOk="0">
                  <a:moveTo>
                    <a:pt x="0" y="1"/>
                  </a:moveTo>
                  <a:lnTo>
                    <a:pt x="0" y="1255"/>
                  </a:lnTo>
                  <a:lnTo>
                    <a:pt x="1254" y="1255"/>
                  </a:lnTo>
                  <a:lnTo>
                    <a:pt x="1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
            <p:cNvSpPr/>
            <p:nvPr/>
          </p:nvSpPr>
          <p:spPr>
            <a:xfrm>
              <a:off x="4909725" y="348700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8"/>
            <p:cNvSpPr/>
            <p:nvPr/>
          </p:nvSpPr>
          <p:spPr>
            <a:xfrm>
              <a:off x="4941075" y="348700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
            <p:cNvSpPr/>
            <p:nvPr/>
          </p:nvSpPr>
          <p:spPr>
            <a:xfrm>
              <a:off x="4972425" y="3487000"/>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
            <p:cNvSpPr/>
            <p:nvPr/>
          </p:nvSpPr>
          <p:spPr>
            <a:xfrm>
              <a:off x="5003775" y="3487000"/>
              <a:ext cx="31775" cy="31375"/>
            </a:xfrm>
            <a:custGeom>
              <a:avLst/>
              <a:gdLst/>
              <a:ahLst/>
              <a:cxnLst/>
              <a:rect l="l" t="t" r="r" b="b"/>
              <a:pathLst>
                <a:path w="1271" h="1255" extrusionOk="0">
                  <a:moveTo>
                    <a:pt x="1" y="1"/>
                  </a:moveTo>
                  <a:lnTo>
                    <a:pt x="1" y="1255"/>
                  </a:lnTo>
                  <a:lnTo>
                    <a:pt x="1270" y="1255"/>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8"/>
            <p:cNvSpPr/>
            <p:nvPr/>
          </p:nvSpPr>
          <p:spPr>
            <a:xfrm>
              <a:off x="503552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
            <p:cNvSpPr/>
            <p:nvPr/>
          </p:nvSpPr>
          <p:spPr>
            <a:xfrm>
              <a:off x="506687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
            <p:cNvSpPr/>
            <p:nvPr/>
          </p:nvSpPr>
          <p:spPr>
            <a:xfrm>
              <a:off x="509822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
            <p:cNvSpPr/>
            <p:nvPr/>
          </p:nvSpPr>
          <p:spPr>
            <a:xfrm>
              <a:off x="512957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8"/>
            <p:cNvSpPr/>
            <p:nvPr/>
          </p:nvSpPr>
          <p:spPr>
            <a:xfrm>
              <a:off x="516092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
            <p:cNvSpPr/>
            <p:nvPr/>
          </p:nvSpPr>
          <p:spPr>
            <a:xfrm>
              <a:off x="4815700"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
            <p:cNvSpPr/>
            <p:nvPr/>
          </p:nvSpPr>
          <p:spPr>
            <a:xfrm>
              <a:off x="4847050"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
            <p:cNvSpPr/>
            <p:nvPr/>
          </p:nvSpPr>
          <p:spPr>
            <a:xfrm>
              <a:off x="4878400" y="3518350"/>
              <a:ext cx="31350" cy="31375"/>
            </a:xfrm>
            <a:custGeom>
              <a:avLst/>
              <a:gdLst/>
              <a:ahLst/>
              <a:cxnLst/>
              <a:rect l="l" t="t" r="r" b="b"/>
              <a:pathLst>
                <a:path w="1254"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
            <p:cNvSpPr/>
            <p:nvPr/>
          </p:nvSpPr>
          <p:spPr>
            <a:xfrm>
              <a:off x="4909725" y="351835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8"/>
            <p:cNvSpPr/>
            <p:nvPr/>
          </p:nvSpPr>
          <p:spPr>
            <a:xfrm>
              <a:off x="4941075" y="351835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8"/>
            <p:cNvSpPr/>
            <p:nvPr/>
          </p:nvSpPr>
          <p:spPr>
            <a:xfrm>
              <a:off x="4972425" y="351835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8"/>
            <p:cNvSpPr/>
            <p:nvPr/>
          </p:nvSpPr>
          <p:spPr>
            <a:xfrm>
              <a:off x="5003775" y="3518350"/>
              <a:ext cx="31775" cy="31375"/>
            </a:xfrm>
            <a:custGeom>
              <a:avLst/>
              <a:gdLst/>
              <a:ahLst/>
              <a:cxnLst/>
              <a:rect l="l" t="t" r="r" b="b"/>
              <a:pathLst>
                <a:path w="1271" h="1255" extrusionOk="0">
                  <a:moveTo>
                    <a:pt x="1" y="1"/>
                  </a:moveTo>
                  <a:lnTo>
                    <a:pt x="1" y="1255"/>
                  </a:lnTo>
                  <a:lnTo>
                    <a:pt x="1270" y="1255"/>
                  </a:lnTo>
                  <a:lnTo>
                    <a:pt x="1270"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
            <p:cNvSpPr/>
            <p:nvPr/>
          </p:nvSpPr>
          <p:spPr>
            <a:xfrm>
              <a:off x="503552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
            <p:cNvSpPr/>
            <p:nvPr/>
          </p:nvSpPr>
          <p:spPr>
            <a:xfrm>
              <a:off x="506687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8"/>
            <p:cNvSpPr/>
            <p:nvPr/>
          </p:nvSpPr>
          <p:spPr>
            <a:xfrm>
              <a:off x="509822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8"/>
            <p:cNvSpPr/>
            <p:nvPr/>
          </p:nvSpPr>
          <p:spPr>
            <a:xfrm>
              <a:off x="512957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8"/>
            <p:cNvSpPr/>
            <p:nvPr/>
          </p:nvSpPr>
          <p:spPr>
            <a:xfrm>
              <a:off x="516092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1" name="Google Shape;3671;p8"/>
          <p:cNvGrpSpPr/>
          <p:nvPr/>
        </p:nvGrpSpPr>
        <p:grpSpPr>
          <a:xfrm rot="5400000">
            <a:off x="947028" y="4273455"/>
            <a:ext cx="282947" cy="377063"/>
            <a:chOff x="3324675" y="3184100"/>
            <a:chExt cx="212025" cy="282550"/>
          </a:xfrm>
        </p:grpSpPr>
        <p:sp>
          <p:nvSpPr>
            <p:cNvPr id="3672" name="Google Shape;3672;p8"/>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8"/>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8"/>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8"/>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8"/>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8"/>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8"/>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8"/>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8"/>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8"/>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8"/>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8"/>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8"/>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8"/>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8"/>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8"/>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8"/>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8"/>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8"/>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8"/>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8"/>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8"/>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8"/>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8"/>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6" name="Google Shape;3716;p8"/>
          <p:cNvGrpSpPr/>
          <p:nvPr/>
        </p:nvGrpSpPr>
        <p:grpSpPr>
          <a:xfrm rot="-2700000">
            <a:off x="1368903" y="4181590"/>
            <a:ext cx="282937" cy="377049"/>
            <a:chOff x="3324675" y="3184100"/>
            <a:chExt cx="212025" cy="282550"/>
          </a:xfrm>
        </p:grpSpPr>
        <p:sp>
          <p:nvSpPr>
            <p:cNvPr id="3717" name="Google Shape;3717;p8"/>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8"/>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8"/>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8"/>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8"/>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8"/>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8"/>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8"/>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8"/>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8"/>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8"/>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8"/>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8"/>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8"/>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8"/>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8"/>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8"/>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1" name="Google Shape;3761;p8"/>
          <p:cNvGrpSpPr/>
          <p:nvPr/>
        </p:nvGrpSpPr>
        <p:grpSpPr>
          <a:xfrm rot="2700000" flipH="1">
            <a:off x="7069753" y="4181590"/>
            <a:ext cx="282937" cy="377049"/>
            <a:chOff x="3324675" y="3184100"/>
            <a:chExt cx="212025" cy="282550"/>
          </a:xfrm>
        </p:grpSpPr>
        <p:sp>
          <p:nvSpPr>
            <p:cNvPr id="3762" name="Google Shape;3762;p8"/>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8"/>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8"/>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8"/>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8"/>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8"/>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8"/>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8"/>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8"/>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8"/>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8"/>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8"/>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8"/>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8"/>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8"/>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8"/>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8"/>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8"/>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8"/>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8"/>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8"/>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8"/>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8"/>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8"/>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8"/>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8"/>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8"/>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8"/>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8"/>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8"/>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8"/>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8"/>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8"/>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8"/>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8"/>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8"/>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8"/>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8"/>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8"/>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8"/>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8"/>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8"/>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8"/>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8"/>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6" name="Google Shape;3806;p8"/>
          <p:cNvGrpSpPr/>
          <p:nvPr/>
        </p:nvGrpSpPr>
        <p:grpSpPr>
          <a:xfrm>
            <a:off x="195182" y="1428981"/>
            <a:ext cx="1049633" cy="523940"/>
            <a:chOff x="138482" y="584556"/>
            <a:chExt cx="1049633" cy="523940"/>
          </a:xfrm>
        </p:grpSpPr>
        <p:sp>
          <p:nvSpPr>
            <p:cNvPr id="3807" name="Google Shape;3807;p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2" name="Google Shape;3822;p8"/>
          <p:cNvGrpSpPr/>
          <p:nvPr/>
        </p:nvGrpSpPr>
        <p:grpSpPr>
          <a:xfrm flipH="1">
            <a:off x="7899182" y="278031"/>
            <a:ext cx="1049633" cy="523940"/>
            <a:chOff x="138482" y="584556"/>
            <a:chExt cx="1049633" cy="523940"/>
          </a:xfrm>
        </p:grpSpPr>
        <p:sp>
          <p:nvSpPr>
            <p:cNvPr id="3823" name="Google Shape;3823;p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8" name="Google Shape;3838;p8"/>
          <p:cNvGrpSpPr/>
          <p:nvPr/>
        </p:nvGrpSpPr>
        <p:grpSpPr>
          <a:xfrm>
            <a:off x="256301" y="147620"/>
            <a:ext cx="926943" cy="228568"/>
            <a:chOff x="256301" y="147620"/>
            <a:chExt cx="926943" cy="228568"/>
          </a:xfrm>
        </p:grpSpPr>
        <p:grpSp>
          <p:nvGrpSpPr>
            <p:cNvPr id="3839" name="Google Shape;3839;p8"/>
            <p:cNvGrpSpPr/>
            <p:nvPr/>
          </p:nvGrpSpPr>
          <p:grpSpPr>
            <a:xfrm>
              <a:off x="256301" y="147620"/>
              <a:ext cx="266546" cy="228568"/>
              <a:chOff x="256301" y="147620"/>
              <a:chExt cx="266546" cy="228568"/>
            </a:xfrm>
          </p:grpSpPr>
          <p:sp>
            <p:nvSpPr>
              <p:cNvPr id="3840" name="Google Shape;3840;p8"/>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8"/>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8"/>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8"/>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8"/>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8"/>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8"/>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8"/>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8"/>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8"/>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8"/>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8"/>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8"/>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8"/>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8"/>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8"/>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8"/>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8"/>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8"/>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8"/>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8"/>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8"/>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8"/>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8"/>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8"/>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8"/>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8"/>
            <p:cNvGrpSpPr/>
            <p:nvPr/>
          </p:nvGrpSpPr>
          <p:grpSpPr>
            <a:xfrm>
              <a:off x="586498" y="147620"/>
              <a:ext cx="266546" cy="228568"/>
              <a:chOff x="586498" y="147620"/>
              <a:chExt cx="266546" cy="228568"/>
            </a:xfrm>
          </p:grpSpPr>
          <p:sp>
            <p:nvSpPr>
              <p:cNvPr id="3868" name="Google Shape;3868;p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8"/>
            <p:cNvGrpSpPr/>
            <p:nvPr/>
          </p:nvGrpSpPr>
          <p:grpSpPr>
            <a:xfrm>
              <a:off x="916698" y="147620"/>
              <a:ext cx="266546" cy="228568"/>
              <a:chOff x="586498" y="147620"/>
              <a:chExt cx="266546" cy="228568"/>
            </a:xfrm>
          </p:grpSpPr>
          <p:sp>
            <p:nvSpPr>
              <p:cNvPr id="3896" name="Google Shape;3896;p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3" name="Google Shape;3923;p8"/>
          <p:cNvSpPr txBox="1">
            <a:spLocks noGrp="1"/>
          </p:cNvSpPr>
          <p:nvPr>
            <p:ph type="title"/>
          </p:nvPr>
        </p:nvSpPr>
        <p:spPr>
          <a:xfrm>
            <a:off x="2348700" y="1565163"/>
            <a:ext cx="4446600" cy="1696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25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24"/>
        <p:cNvGrpSpPr/>
        <p:nvPr/>
      </p:nvGrpSpPr>
      <p:grpSpPr>
        <a:xfrm>
          <a:off x="0" y="0"/>
          <a:ext cx="0" cy="0"/>
          <a:chOff x="0" y="0"/>
          <a:chExt cx="0" cy="0"/>
        </a:xfrm>
      </p:grpSpPr>
      <p:grpSp>
        <p:nvGrpSpPr>
          <p:cNvPr id="3925" name="Google Shape;3925;p9"/>
          <p:cNvGrpSpPr/>
          <p:nvPr/>
        </p:nvGrpSpPr>
        <p:grpSpPr>
          <a:xfrm>
            <a:off x="3177082" y="217206"/>
            <a:ext cx="1049633" cy="523940"/>
            <a:chOff x="138482" y="584556"/>
            <a:chExt cx="1049633" cy="523940"/>
          </a:xfrm>
        </p:grpSpPr>
        <p:sp>
          <p:nvSpPr>
            <p:cNvPr id="3926" name="Google Shape;3926;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1" name="Google Shape;3941;p9"/>
          <p:cNvGrpSpPr/>
          <p:nvPr/>
        </p:nvGrpSpPr>
        <p:grpSpPr>
          <a:xfrm>
            <a:off x="-151417" y="4511474"/>
            <a:ext cx="9446833" cy="1136997"/>
            <a:chOff x="7" y="4511474"/>
            <a:chExt cx="9446833" cy="1136997"/>
          </a:xfrm>
        </p:grpSpPr>
        <p:grpSp>
          <p:nvGrpSpPr>
            <p:cNvPr id="3942" name="Google Shape;3942;p9"/>
            <p:cNvGrpSpPr/>
            <p:nvPr/>
          </p:nvGrpSpPr>
          <p:grpSpPr>
            <a:xfrm>
              <a:off x="7" y="4511474"/>
              <a:ext cx="1049633" cy="1136997"/>
              <a:chOff x="2130300" y="2121375"/>
              <a:chExt cx="212000" cy="229650"/>
            </a:xfrm>
          </p:grpSpPr>
          <p:sp>
            <p:nvSpPr>
              <p:cNvPr id="3943" name="Google Shape;394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6" name="Google Shape;3986;p9"/>
            <p:cNvGrpSpPr/>
            <p:nvPr/>
          </p:nvGrpSpPr>
          <p:grpSpPr>
            <a:xfrm>
              <a:off x="1049657" y="4511474"/>
              <a:ext cx="1049633" cy="1136997"/>
              <a:chOff x="2130300" y="2121375"/>
              <a:chExt cx="212000" cy="229650"/>
            </a:xfrm>
          </p:grpSpPr>
          <p:sp>
            <p:nvSpPr>
              <p:cNvPr id="3987" name="Google Shape;398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0" name="Google Shape;4030;p9"/>
            <p:cNvGrpSpPr/>
            <p:nvPr/>
          </p:nvGrpSpPr>
          <p:grpSpPr>
            <a:xfrm>
              <a:off x="2099307" y="4511474"/>
              <a:ext cx="1049633" cy="1136997"/>
              <a:chOff x="2130300" y="2121375"/>
              <a:chExt cx="212000" cy="229650"/>
            </a:xfrm>
          </p:grpSpPr>
          <p:sp>
            <p:nvSpPr>
              <p:cNvPr id="4031" name="Google Shape;403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4" name="Google Shape;4074;p9"/>
            <p:cNvGrpSpPr/>
            <p:nvPr/>
          </p:nvGrpSpPr>
          <p:grpSpPr>
            <a:xfrm>
              <a:off x="3148957" y="4511474"/>
              <a:ext cx="1049633" cy="1136997"/>
              <a:chOff x="2130300" y="2121375"/>
              <a:chExt cx="212000" cy="229650"/>
            </a:xfrm>
          </p:grpSpPr>
          <p:sp>
            <p:nvSpPr>
              <p:cNvPr id="4075" name="Google Shape;407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9"/>
            <p:cNvGrpSpPr/>
            <p:nvPr/>
          </p:nvGrpSpPr>
          <p:grpSpPr>
            <a:xfrm>
              <a:off x="4198607" y="4511474"/>
              <a:ext cx="1049633" cy="1136997"/>
              <a:chOff x="2130300" y="2121375"/>
              <a:chExt cx="212000" cy="229650"/>
            </a:xfrm>
          </p:grpSpPr>
          <p:sp>
            <p:nvSpPr>
              <p:cNvPr id="4119" name="Google Shape;4119;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2" name="Google Shape;4162;p9"/>
            <p:cNvGrpSpPr/>
            <p:nvPr/>
          </p:nvGrpSpPr>
          <p:grpSpPr>
            <a:xfrm>
              <a:off x="5248257" y="4511474"/>
              <a:ext cx="1049633" cy="1136997"/>
              <a:chOff x="2130300" y="2121375"/>
              <a:chExt cx="212000" cy="229650"/>
            </a:xfrm>
          </p:grpSpPr>
          <p:sp>
            <p:nvSpPr>
              <p:cNvPr id="4163" name="Google Shape;416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6" name="Google Shape;4206;p9"/>
            <p:cNvGrpSpPr/>
            <p:nvPr/>
          </p:nvGrpSpPr>
          <p:grpSpPr>
            <a:xfrm>
              <a:off x="6297907" y="4511474"/>
              <a:ext cx="1049633" cy="1136997"/>
              <a:chOff x="2130300" y="2121375"/>
              <a:chExt cx="212000" cy="229650"/>
            </a:xfrm>
          </p:grpSpPr>
          <p:sp>
            <p:nvSpPr>
              <p:cNvPr id="4207" name="Google Shape;420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9"/>
            <p:cNvGrpSpPr/>
            <p:nvPr/>
          </p:nvGrpSpPr>
          <p:grpSpPr>
            <a:xfrm>
              <a:off x="7347557" y="4511474"/>
              <a:ext cx="1049633" cy="1136997"/>
              <a:chOff x="2130300" y="2121375"/>
              <a:chExt cx="212000" cy="229650"/>
            </a:xfrm>
          </p:grpSpPr>
          <p:sp>
            <p:nvSpPr>
              <p:cNvPr id="4251" name="Google Shape;425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4" name="Google Shape;4294;p9"/>
            <p:cNvGrpSpPr/>
            <p:nvPr/>
          </p:nvGrpSpPr>
          <p:grpSpPr>
            <a:xfrm>
              <a:off x="8397207" y="4511474"/>
              <a:ext cx="1049633" cy="1136997"/>
              <a:chOff x="2130300" y="2121375"/>
              <a:chExt cx="212000" cy="229650"/>
            </a:xfrm>
          </p:grpSpPr>
          <p:sp>
            <p:nvSpPr>
              <p:cNvPr id="4295" name="Google Shape;429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8" name="Google Shape;4338;p9"/>
          <p:cNvGrpSpPr/>
          <p:nvPr/>
        </p:nvGrpSpPr>
        <p:grpSpPr>
          <a:xfrm flipH="1">
            <a:off x="8424007" y="540006"/>
            <a:ext cx="1049633" cy="523940"/>
            <a:chOff x="138482" y="584556"/>
            <a:chExt cx="1049633" cy="523940"/>
          </a:xfrm>
        </p:grpSpPr>
        <p:sp>
          <p:nvSpPr>
            <p:cNvPr id="4339" name="Google Shape;4339;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9"/>
          <p:cNvGrpSpPr/>
          <p:nvPr/>
        </p:nvGrpSpPr>
        <p:grpSpPr>
          <a:xfrm>
            <a:off x="4226715" y="3990919"/>
            <a:ext cx="433691" cy="607831"/>
            <a:chOff x="3320750" y="2845525"/>
            <a:chExt cx="176750" cy="247700"/>
          </a:xfrm>
        </p:grpSpPr>
        <p:sp>
          <p:nvSpPr>
            <p:cNvPr id="4355" name="Google Shape;4355;p9"/>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9"/>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9"/>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9"/>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9"/>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9"/>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9"/>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9"/>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9"/>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9"/>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9"/>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9"/>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9"/>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9"/>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9"/>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9"/>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9"/>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9"/>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9"/>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9"/>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9"/>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9"/>
          <p:cNvGrpSpPr/>
          <p:nvPr/>
        </p:nvGrpSpPr>
        <p:grpSpPr>
          <a:xfrm>
            <a:off x="8110985" y="3870986"/>
            <a:ext cx="1191387" cy="732516"/>
            <a:chOff x="2430450" y="2143325"/>
            <a:chExt cx="337800" cy="207700"/>
          </a:xfrm>
        </p:grpSpPr>
        <p:sp>
          <p:nvSpPr>
            <p:cNvPr id="4377" name="Google Shape;4377;p9"/>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9"/>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9"/>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9"/>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9"/>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9"/>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9"/>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9"/>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9"/>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9"/>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9"/>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9"/>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9"/>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9"/>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9"/>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9"/>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9"/>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9"/>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9"/>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9"/>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9"/>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9"/>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9"/>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9"/>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9"/>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9"/>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9"/>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9"/>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9"/>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9"/>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9"/>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9"/>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9"/>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9"/>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9"/>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9"/>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9"/>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9"/>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9"/>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6" name="Google Shape;4416;p9"/>
          <p:cNvGrpSpPr/>
          <p:nvPr/>
        </p:nvGrpSpPr>
        <p:grpSpPr>
          <a:xfrm>
            <a:off x="256301" y="147620"/>
            <a:ext cx="926943" cy="228568"/>
            <a:chOff x="256301" y="147620"/>
            <a:chExt cx="926943" cy="228568"/>
          </a:xfrm>
        </p:grpSpPr>
        <p:grpSp>
          <p:nvGrpSpPr>
            <p:cNvPr id="4417" name="Google Shape;4417;p9"/>
            <p:cNvGrpSpPr/>
            <p:nvPr/>
          </p:nvGrpSpPr>
          <p:grpSpPr>
            <a:xfrm>
              <a:off x="256301" y="147620"/>
              <a:ext cx="266546" cy="228568"/>
              <a:chOff x="256301" y="147620"/>
              <a:chExt cx="266546" cy="228568"/>
            </a:xfrm>
          </p:grpSpPr>
          <p:sp>
            <p:nvSpPr>
              <p:cNvPr id="4418" name="Google Shape;4418;p9"/>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9"/>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9"/>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9"/>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9"/>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9"/>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9"/>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9"/>
            <p:cNvGrpSpPr/>
            <p:nvPr/>
          </p:nvGrpSpPr>
          <p:grpSpPr>
            <a:xfrm>
              <a:off x="586498" y="147620"/>
              <a:ext cx="266546" cy="228568"/>
              <a:chOff x="586498" y="147620"/>
              <a:chExt cx="266546" cy="228568"/>
            </a:xfrm>
          </p:grpSpPr>
          <p:sp>
            <p:nvSpPr>
              <p:cNvPr id="4446" name="Google Shape;4446;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3" name="Google Shape;4473;p9"/>
            <p:cNvGrpSpPr/>
            <p:nvPr/>
          </p:nvGrpSpPr>
          <p:grpSpPr>
            <a:xfrm>
              <a:off x="916698" y="147620"/>
              <a:ext cx="266546" cy="228568"/>
              <a:chOff x="586498" y="147620"/>
              <a:chExt cx="266546" cy="228568"/>
            </a:xfrm>
          </p:grpSpPr>
          <p:sp>
            <p:nvSpPr>
              <p:cNvPr id="4474" name="Google Shape;4474;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01" name="Google Shape;4501;p9"/>
          <p:cNvSpPr txBox="1">
            <a:spLocks noGrp="1"/>
          </p:cNvSpPr>
          <p:nvPr>
            <p:ph type="title"/>
          </p:nvPr>
        </p:nvSpPr>
        <p:spPr>
          <a:xfrm>
            <a:off x="4447737" y="1770150"/>
            <a:ext cx="36036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4502" name="Google Shape;4502;p9"/>
          <p:cNvSpPr txBox="1">
            <a:spLocks noGrp="1"/>
          </p:cNvSpPr>
          <p:nvPr>
            <p:ph type="subTitle" idx="1"/>
          </p:nvPr>
        </p:nvSpPr>
        <p:spPr>
          <a:xfrm>
            <a:off x="4447737" y="2611950"/>
            <a:ext cx="3603600" cy="761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83"/>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5584"/>
        <p:cNvGrpSpPr/>
        <p:nvPr/>
      </p:nvGrpSpPr>
      <p:grpSpPr>
        <a:xfrm>
          <a:off x="0" y="0"/>
          <a:ext cx="0" cy="0"/>
          <a:chOff x="0" y="0"/>
          <a:chExt cx="0" cy="0"/>
        </a:xfrm>
      </p:grpSpPr>
      <p:grpSp>
        <p:nvGrpSpPr>
          <p:cNvPr id="5585" name="Google Shape;5585;p13"/>
          <p:cNvGrpSpPr/>
          <p:nvPr/>
        </p:nvGrpSpPr>
        <p:grpSpPr>
          <a:xfrm>
            <a:off x="-151417" y="4511474"/>
            <a:ext cx="9446833" cy="1136997"/>
            <a:chOff x="7" y="4511474"/>
            <a:chExt cx="9446833" cy="1136997"/>
          </a:xfrm>
        </p:grpSpPr>
        <p:grpSp>
          <p:nvGrpSpPr>
            <p:cNvPr id="5586" name="Google Shape;5586;p13"/>
            <p:cNvGrpSpPr/>
            <p:nvPr/>
          </p:nvGrpSpPr>
          <p:grpSpPr>
            <a:xfrm>
              <a:off x="7" y="4511474"/>
              <a:ext cx="1049633" cy="1136997"/>
              <a:chOff x="2130300" y="2121375"/>
              <a:chExt cx="212000" cy="229650"/>
            </a:xfrm>
          </p:grpSpPr>
          <p:sp>
            <p:nvSpPr>
              <p:cNvPr id="5587" name="Google Shape;5587;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0" name="Google Shape;5630;p13"/>
            <p:cNvGrpSpPr/>
            <p:nvPr/>
          </p:nvGrpSpPr>
          <p:grpSpPr>
            <a:xfrm>
              <a:off x="1049657" y="4511474"/>
              <a:ext cx="1049633" cy="1136997"/>
              <a:chOff x="2130300" y="2121375"/>
              <a:chExt cx="212000" cy="229650"/>
            </a:xfrm>
          </p:grpSpPr>
          <p:sp>
            <p:nvSpPr>
              <p:cNvPr id="5631" name="Google Shape;5631;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4" name="Google Shape;5674;p13"/>
            <p:cNvGrpSpPr/>
            <p:nvPr/>
          </p:nvGrpSpPr>
          <p:grpSpPr>
            <a:xfrm>
              <a:off x="2099307" y="4511474"/>
              <a:ext cx="1049633" cy="1136997"/>
              <a:chOff x="2130300" y="2121375"/>
              <a:chExt cx="212000" cy="229650"/>
            </a:xfrm>
          </p:grpSpPr>
          <p:sp>
            <p:nvSpPr>
              <p:cNvPr id="5675" name="Google Shape;5675;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8" name="Google Shape;5718;p13"/>
            <p:cNvGrpSpPr/>
            <p:nvPr/>
          </p:nvGrpSpPr>
          <p:grpSpPr>
            <a:xfrm>
              <a:off x="3148957" y="4511474"/>
              <a:ext cx="1049633" cy="1136997"/>
              <a:chOff x="2130300" y="2121375"/>
              <a:chExt cx="212000" cy="229650"/>
            </a:xfrm>
          </p:grpSpPr>
          <p:sp>
            <p:nvSpPr>
              <p:cNvPr id="5719" name="Google Shape;5719;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2" name="Google Shape;5762;p13"/>
            <p:cNvGrpSpPr/>
            <p:nvPr/>
          </p:nvGrpSpPr>
          <p:grpSpPr>
            <a:xfrm>
              <a:off x="4198607" y="4511474"/>
              <a:ext cx="1049633" cy="1136997"/>
              <a:chOff x="2130300" y="2121375"/>
              <a:chExt cx="212000" cy="229650"/>
            </a:xfrm>
          </p:grpSpPr>
          <p:sp>
            <p:nvSpPr>
              <p:cNvPr id="5763" name="Google Shape;5763;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6" name="Google Shape;5806;p13"/>
            <p:cNvGrpSpPr/>
            <p:nvPr/>
          </p:nvGrpSpPr>
          <p:grpSpPr>
            <a:xfrm>
              <a:off x="5248257" y="4511474"/>
              <a:ext cx="1049633" cy="1136997"/>
              <a:chOff x="2130300" y="2121375"/>
              <a:chExt cx="212000" cy="229650"/>
            </a:xfrm>
          </p:grpSpPr>
          <p:sp>
            <p:nvSpPr>
              <p:cNvPr id="5807" name="Google Shape;5807;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0" name="Google Shape;5850;p13"/>
            <p:cNvGrpSpPr/>
            <p:nvPr/>
          </p:nvGrpSpPr>
          <p:grpSpPr>
            <a:xfrm>
              <a:off x="6297907" y="4511474"/>
              <a:ext cx="1049633" cy="1136997"/>
              <a:chOff x="2130300" y="2121375"/>
              <a:chExt cx="212000" cy="229650"/>
            </a:xfrm>
          </p:grpSpPr>
          <p:sp>
            <p:nvSpPr>
              <p:cNvPr id="5851" name="Google Shape;5851;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4" name="Google Shape;5894;p13"/>
            <p:cNvGrpSpPr/>
            <p:nvPr/>
          </p:nvGrpSpPr>
          <p:grpSpPr>
            <a:xfrm>
              <a:off x="7347557" y="4511474"/>
              <a:ext cx="1049633" cy="1136997"/>
              <a:chOff x="2130300" y="2121375"/>
              <a:chExt cx="212000" cy="229650"/>
            </a:xfrm>
          </p:grpSpPr>
          <p:sp>
            <p:nvSpPr>
              <p:cNvPr id="5895" name="Google Shape;5895;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8" name="Google Shape;5938;p13"/>
            <p:cNvGrpSpPr/>
            <p:nvPr/>
          </p:nvGrpSpPr>
          <p:grpSpPr>
            <a:xfrm>
              <a:off x="8397207" y="4511474"/>
              <a:ext cx="1049633" cy="1136997"/>
              <a:chOff x="2130300" y="2121375"/>
              <a:chExt cx="212000" cy="229650"/>
            </a:xfrm>
          </p:grpSpPr>
          <p:sp>
            <p:nvSpPr>
              <p:cNvPr id="5939" name="Google Shape;5939;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82" name="Google Shape;5982;p13"/>
          <p:cNvGrpSpPr/>
          <p:nvPr/>
        </p:nvGrpSpPr>
        <p:grpSpPr>
          <a:xfrm>
            <a:off x="256301" y="147620"/>
            <a:ext cx="926943" cy="228568"/>
            <a:chOff x="256301" y="147620"/>
            <a:chExt cx="926943" cy="228568"/>
          </a:xfrm>
        </p:grpSpPr>
        <p:grpSp>
          <p:nvGrpSpPr>
            <p:cNvPr id="5983" name="Google Shape;5983;p13"/>
            <p:cNvGrpSpPr/>
            <p:nvPr/>
          </p:nvGrpSpPr>
          <p:grpSpPr>
            <a:xfrm>
              <a:off x="256301" y="147620"/>
              <a:ext cx="266546" cy="228568"/>
              <a:chOff x="256301" y="147620"/>
              <a:chExt cx="266546" cy="228568"/>
            </a:xfrm>
          </p:grpSpPr>
          <p:sp>
            <p:nvSpPr>
              <p:cNvPr id="5984" name="Google Shape;5984;p13"/>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3"/>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3"/>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3"/>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3"/>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13"/>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13"/>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13"/>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3"/>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3"/>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3"/>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3"/>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3"/>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3"/>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3"/>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3"/>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3"/>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3"/>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3"/>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3"/>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3"/>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3"/>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3"/>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3"/>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3"/>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3"/>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3"/>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1" name="Google Shape;6011;p13"/>
            <p:cNvGrpSpPr/>
            <p:nvPr/>
          </p:nvGrpSpPr>
          <p:grpSpPr>
            <a:xfrm>
              <a:off x="586498" y="147620"/>
              <a:ext cx="266546" cy="228568"/>
              <a:chOff x="586498" y="147620"/>
              <a:chExt cx="266546" cy="228568"/>
            </a:xfrm>
          </p:grpSpPr>
          <p:sp>
            <p:nvSpPr>
              <p:cNvPr id="6012" name="Google Shape;6012;p1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1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9" name="Google Shape;6039;p13"/>
            <p:cNvGrpSpPr/>
            <p:nvPr/>
          </p:nvGrpSpPr>
          <p:grpSpPr>
            <a:xfrm>
              <a:off x="916698" y="147620"/>
              <a:ext cx="266546" cy="228568"/>
              <a:chOff x="586498" y="147620"/>
              <a:chExt cx="266546" cy="228568"/>
            </a:xfrm>
          </p:grpSpPr>
          <p:sp>
            <p:nvSpPr>
              <p:cNvPr id="6040" name="Google Shape;6040;p1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67" name="Google Shape;6067;p13"/>
          <p:cNvGrpSpPr/>
          <p:nvPr/>
        </p:nvGrpSpPr>
        <p:grpSpPr>
          <a:xfrm>
            <a:off x="7096041" y="3840262"/>
            <a:ext cx="572218" cy="763255"/>
            <a:chOff x="4559025" y="512425"/>
            <a:chExt cx="175975" cy="234725"/>
          </a:xfrm>
        </p:grpSpPr>
        <p:sp>
          <p:nvSpPr>
            <p:cNvPr id="6068" name="Google Shape;6068;p13"/>
            <p:cNvSpPr/>
            <p:nvPr/>
          </p:nvSpPr>
          <p:spPr>
            <a:xfrm>
              <a:off x="4617400" y="512425"/>
              <a:ext cx="19625" cy="19600"/>
            </a:xfrm>
            <a:custGeom>
              <a:avLst/>
              <a:gdLst/>
              <a:ahLst/>
              <a:cxnLst/>
              <a:rect l="l" t="t" r="r" b="b"/>
              <a:pathLst>
                <a:path w="785" h="784" extrusionOk="0">
                  <a:moveTo>
                    <a:pt x="1" y="0"/>
                  </a:moveTo>
                  <a:lnTo>
                    <a:pt x="1" y="784"/>
                  </a:lnTo>
                  <a:lnTo>
                    <a:pt x="785" y="784"/>
                  </a:lnTo>
                  <a:lnTo>
                    <a:pt x="78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3"/>
            <p:cNvSpPr/>
            <p:nvPr/>
          </p:nvSpPr>
          <p:spPr>
            <a:xfrm>
              <a:off x="4637000" y="53200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3"/>
            <p:cNvSpPr/>
            <p:nvPr/>
          </p:nvSpPr>
          <p:spPr>
            <a:xfrm>
              <a:off x="4617400" y="551600"/>
              <a:ext cx="19625" cy="19625"/>
            </a:xfrm>
            <a:custGeom>
              <a:avLst/>
              <a:gdLst/>
              <a:ahLst/>
              <a:cxnLst/>
              <a:rect l="l" t="t" r="r" b="b"/>
              <a:pathLst>
                <a:path w="785" h="785" extrusionOk="0">
                  <a:moveTo>
                    <a:pt x="1" y="0"/>
                  </a:moveTo>
                  <a:lnTo>
                    <a:pt x="1" y="784"/>
                  </a:lnTo>
                  <a:lnTo>
                    <a:pt x="785" y="784"/>
                  </a:lnTo>
                  <a:lnTo>
                    <a:pt x="785" y="0"/>
                  </a:lnTo>
                  <a:close/>
                </a:path>
              </a:pathLst>
            </a:custGeom>
            <a:solidFill>
              <a:srgbClr val="AE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3"/>
            <p:cNvSpPr/>
            <p:nvPr/>
          </p:nvSpPr>
          <p:spPr>
            <a:xfrm>
              <a:off x="4637000" y="551600"/>
              <a:ext cx="19625" cy="19625"/>
            </a:xfrm>
            <a:custGeom>
              <a:avLst/>
              <a:gdLst/>
              <a:ahLst/>
              <a:cxnLst/>
              <a:rect l="l" t="t" r="r" b="b"/>
              <a:pathLst>
                <a:path w="785" h="785" extrusionOk="0">
                  <a:moveTo>
                    <a:pt x="1" y="0"/>
                  </a:moveTo>
                  <a:lnTo>
                    <a:pt x="1" y="784"/>
                  </a:lnTo>
                  <a:lnTo>
                    <a:pt x="784" y="784"/>
                  </a:lnTo>
                  <a:lnTo>
                    <a:pt x="784"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3"/>
            <p:cNvSpPr/>
            <p:nvPr/>
          </p:nvSpPr>
          <p:spPr>
            <a:xfrm>
              <a:off x="4656600" y="551600"/>
              <a:ext cx="19625" cy="19625"/>
            </a:xfrm>
            <a:custGeom>
              <a:avLst/>
              <a:gdLst/>
              <a:ahLst/>
              <a:cxnLst/>
              <a:rect l="l" t="t" r="r" b="b"/>
              <a:pathLst>
                <a:path w="785" h="785"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13"/>
            <p:cNvSpPr/>
            <p:nvPr/>
          </p:nvSpPr>
          <p:spPr>
            <a:xfrm>
              <a:off x="4617400" y="571200"/>
              <a:ext cx="19625" cy="19600"/>
            </a:xfrm>
            <a:custGeom>
              <a:avLst/>
              <a:gdLst/>
              <a:ahLst/>
              <a:cxnLst/>
              <a:rect l="l" t="t" r="r" b="b"/>
              <a:pathLst>
                <a:path w="785" h="784" extrusionOk="0">
                  <a:moveTo>
                    <a:pt x="1" y="0"/>
                  </a:moveTo>
                  <a:lnTo>
                    <a:pt x="1" y="784"/>
                  </a:lnTo>
                  <a:lnTo>
                    <a:pt x="785" y="784"/>
                  </a:lnTo>
                  <a:lnTo>
                    <a:pt x="785"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13"/>
            <p:cNvSpPr/>
            <p:nvPr/>
          </p:nvSpPr>
          <p:spPr>
            <a:xfrm>
              <a:off x="4637000" y="571200"/>
              <a:ext cx="19625" cy="19600"/>
            </a:xfrm>
            <a:custGeom>
              <a:avLst/>
              <a:gdLst/>
              <a:ahLst/>
              <a:cxnLst/>
              <a:rect l="l" t="t" r="r" b="b"/>
              <a:pathLst>
                <a:path w="785" h="784" extrusionOk="0">
                  <a:moveTo>
                    <a:pt x="1" y="0"/>
                  </a:moveTo>
                  <a:lnTo>
                    <a:pt x="1"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3"/>
            <p:cNvSpPr/>
            <p:nvPr/>
          </p:nvSpPr>
          <p:spPr>
            <a:xfrm>
              <a:off x="4656600" y="571200"/>
              <a:ext cx="19625" cy="19600"/>
            </a:xfrm>
            <a:custGeom>
              <a:avLst/>
              <a:gdLst/>
              <a:ahLst/>
              <a:cxnLst/>
              <a:rect l="l" t="t" r="r" b="b"/>
              <a:pathLst>
                <a:path w="785" h="784"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3"/>
            <p:cNvSpPr/>
            <p:nvPr/>
          </p:nvSpPr>
          <p:spPr>
            <a:xfrm>
              <a:off x="4598200" y="5907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3"/>
            <p:cNvSpPr/>
            <p:nvPr/>
          </p:nvSpPr>
          <p:spPr>
            <a:xfrm>
              <a:off x="4617400" y="5907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3"/>
            <p:cNvSpPr/>
            <p:nvPr/>
          </p:nvSpPr>
          <p:spPr>
            <a:xfrm>
              <a:off x="4637000" y="5907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3"/>
            <p:cNvSpPr/>
            <p:nvPr/>
          </p:nvSpPr>
          <p:spPr>
            <a:xfrm>
              <a:off x="4656600" y="5907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3"/>
            <p:cNvSpPr/>
            <p:nvPr/>
          </p:nvSpPr>
          <p:spPr>
            <a:xfrm>
              <a:off x="4676200" y="590775"/>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3"/>
            <p:cNvSpPr/>
            <p:nvPr/>
          </p:nvSpPr>
          <p:spPr>
            <a:xfrm>
              <a:off x="4578625"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3"/>
            <p:cNvSpPr/>
            <p:nvPr/>
          </p:nvSpPr>
          <p:spPr>
            <a:xfrm>
              <a:off x="4598200" y="6099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3"/>
            <p:cNvSpPr/>
            <p:nvPr/>
          </p:nvSpPr>
          <p:spPr>
            <a:xfrm>
              <a:off x="4617400" y="6099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3"/>
            <p:cNvSpPr/>
            <p:nvPr/>
          </p:nvSpPr>
          <p:spPr>
            <a:xfrm>
              <a:off x="4637000" y="6099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3"/>
            <p:cNvSpPr/>
            <p:nvPr/>
          </p:nvSpPr>
          <p:spPr>
            <a:xfrm>
              <a:off x="4656600" y="6099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3"/>
            <p:cNvSpPr/>
            <p:nvPr/>
          </p:nvSpPr>
          <p:spPr>
            <a:xfrm>
              <a:off x="4676200"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3"/>
            <p:cNvSpPr/>
            <p:nvPr/>
          </p:nvSpPr>
          <p:spPr>
            <a:xfrm>
              <a:off x="4695775" y="609975"/>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3"/>
            <p:cNvSpPr/>
            <p:nvPr/>
          </p:nvSpPr>
          <p:spPr>
            <a:xfrm>
              <a:off x="4559025"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3"/>
            <p:cNvSpPr/>
            <p:nvPr/>
          </p:nvSpPr>
          <p:spPr>
            <a:xfrm>
              <a:off x="4578625"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3"/>
            <p:cNvSpPr/>
            <p:nvPr/>
          </p:nvSpPr>
          <p:spPr>
            <a:xfrm>
              <a:off x="4598200" y="629575"/>
              <a:ext cx="19225" cy="19625"/>
            </a:xfrm>
            <a:custGeom>
              <a:avLst/>
              <a:gdLst/>
              <a:ahLst/>
              <a:cxnLst/>
              <a:rect l="l" t="t" r="r" b="b"/>
              <a:pathLst>
                <a:path w="769" h="785" extrusionOk="0">
                  <a:moveTo>
                    <a:pt x="1" y="1"/>
                  </a:moveTo>
                  <a:lnTo>
                    <a:pt x="1" y="784"/>
                  </a:lnTo>
                  <a:lnTo>
                    <a:pt x="769" y="784"/>
                  </a:lnTo>
                  <a:lnTo>
                    <a:pt x="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3"/>
            <p:cNvSpPr/>
            <p:nvPr/>
          </p:nvSpPr>
          <p:spPr>
            <a:xfrm>
              <a:off x="4617400" y="629575"/>
              <a:ext cx="19625" cy="19625"/>
            </a:xfrm>
            <a:custGeom>
              <a:avLst/>
              <a:gdLst/>
              <a:ahLst/>
              <a:cxnLst/>
              <a:rect l="l" t="t" r="r" b="b"/>
              <a:pathLst>
                <a:path w="785" h="785" extrusionOk="0">
                  <a:moveTo>
                    <a:pt x="1" y="1"/>
                  </a:moveTo>
                  <a:lnTo>
                    <a:pt x="1" y="784"/>
                  </a:lnTo>
                  <a:lnTo>
                    <a:pt x="785" y="784"/>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3"/>
            <p:cNvSpPr/>
            <p:nvPr/>
          </p:nvSpPr>
          <p:spPr>
            <a:xfrm>
              <a:off x="4637000" y="629575"/>
              <a:ext cx="19625" cy="19625"/>
            </a:xfrm>
            <a:custGeom>
              <a:avLst/>
              <a:gdLst/>
              <a:ahLst/>
              <a:cxnLst/>
              <a:rect l="l" t="t" r="r" b="b"/>
              <a:pathLst>
                <a:path w="785" h="785" extrusionOk="0">
                  <a:moveTo>
                    <a:pt x="1" y="1"/>
                  </a:moveTo>
                  <a:lnTo>
                    <a:pt x="1"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3"/>
            <p:cNvSpPr/>
            <p:nvPr/>
          </p:nvSpPr>
          <p:spPr>
            <a:xfrm>
              <a:off x="4656600"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3"/>
            <p:cNvSpPr/>
            <p:nvPr/>
          </p:nvSpPr>
          <p:spPr>
            <a:xfrm>
              <a:off x="4676200"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3"/>
            <p:cNvSpPr/>
            <p:nvPr/>
          </p:nvSpPr>
          <p:spPr>
            <a:xfrm>
              <a:off x="4695775" y="629575"/>
              <a:ext cx="19625" cy="19625"/>
            </a:xfrm>
            <a:custGeom>
              <a:avLst/>
              <a:gdLst/>
              <a:ahLst/>
              <a:cxnLst/>
              <a:rect l="l" t="t" r="r" b="b"/>
              <a:pathLst>
                <a:path w="785" h="785" extrusionOk="0">
                  <a:moveTo>
                    <a:pt x="1" y="1"/>
                  </a:moveTo>
                  <a:lnTo>
                    <a:pt x="1" y="784"/>
                  </a:lnTo>
                  <a:lnTo>
                    <a:pt x="785" y="784"/>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3"/>
            <p:cNvSpPr/>
            <p:nvPr/>
          </p:nvSpPr>
          <p:spPr>
            <a:xfrm>
              <a:off x="4715375" y="629575"/>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3"/>
            <p:cNvSpPr/>
            <p:nvPr/>
          </p:nvSpPr>
          <p:spPr>
            <a:xfrm>
              <a:off x="4559025"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3"/>
            <p:cNvSpPr/>
            <p:nvPr/>
          </p:nvSpPr>
          <p:spPr>
            <a:xfrm>
              <a:off x="4578625"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3"/>
            <p:cNvSpPr/>
            <p:nvPr/>
          </p:nvSpPr>
          <p:spPr>
            <a:xfrm>
              <a:off x="4598200" y="649175"/>
              <a:ext cx="19225" cy="19625"/>
            </a:xfrm>
            <a:custGeom>
              <a:avLst/>
              <a:gdLst/>
              <a:ahLst/>
              <a:cxnLst/>
              <a:rect l="l" t="t" r="r" b="b"/>
              <a:pathLst>
                <a:path w="769" h="785" extrusionOk="0">
                  <a:moveTo>
                    <a:pt x="1" y="0"/>
                  </a:moveTo>
                  <a:lnTo>
                    <a:pt x="1" y="784"/>
                  </a:lnTo>
                  <a:lnTo>
                    <a:pt x="769" y="784"/>
                  </a:lnTo>
                  <a:lnTo>
                    <a:pt x="769"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3"/>
            <p:cNvSpPr/>
            <p:nvPr/>
          </p:nvSpPr>
          <p:spPr>
            <a:xfrm>
              <a:off x="4617400"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3"/>
            <p:cNvSpPr/>
            <p:nvPr/>
          </p:nvSpPr>
          <p:spPr>
            <a:xfrm>
              <a:off x="4637000" y="649175"/>
              <a:ext cx="19625" cy="19625"/>
            </a:xfrm>
            <a:custGeom>
              <a:avLst/>
              <a:gdLst/>
              <a:ahLst/>
              <a:cxnLst/>
              <a:rect l="l" t="t" r="r" b="b"/>
              <a:pathLst>
                <a:path w="785" h="785"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3"/>
            <p:cNvSpPr/>
            <p:nvPr/>
          </p:nvSpPr>
          <p:spPr>
            <a:xfrm>
              <a:off x="4656600"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3"/>
            <p:cNvSpPr/>
            <p:nvPr/>
          </p:nvSpPr>
          <p:spPr>
            <a:xfrm>
              <a:off x="4676200"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3"/>
            <p:cNvSpPr/>
            <p:nvPr/>
          </p:nvSpPr>
          <p:spPr>
            <a:xfrm>
              <a:off x="4695775"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3"/>
            <p:cNvSpPr/>
            <p:nvPr/>
          </p:nvSpPr>
          <p:spPr>
            <a:xfrm>
              <a:off x="4715375" y="649175"/>
              <a:ext cx="19625" cy="19625"/>
            </a:xfrm>
            <a:custGeom>
              <a:avLst/>
              <a:gdLst/>
              <a:ahLst/>
              <a:cxnLst/>
              <a:rect l="l" t="t" r="r" b="b"/>
              <a:pathLst>
                <a:path w="785" h="785"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3"/>
            <p:cNvSpPr/>
            <p:nvPr/>
          </p:nvSpPr>
          <p:spPr>
            <a:xfrm>
              <a:off x="4559025" y="668775"/>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3"/>
            <p:cNvSpPr/>
            <p:nvPr/>
          </p:nvSpPr>
          <p:spPr>
            <a:xfrm>
              <a:off x="4578625"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13"/>
            <p:cNvSpPr/>
            <p:nvPr/>
          </p:nvSpPr>
          <p:spPr>
            <a:xfrm>
              <a:off x="4598200" y="668775"/>
              <a:ext cx="19225" cy="19600"/>
            </a:xfrm>
            <a:custGeom>
              <a:avLst/>
              <a:gdLst/>
              <a:ahLst/>
              <a:cxnLst/>
              <a:rect l="l" t="t" r="r" b="b"/>
              <a:pathLst>
                <a:path w="769" h="784" extrusionOk="0">
                  <a:moveTo>
                    <a:pt x="1" y="0"/>
                  </a:moveTo>
                  <a:lnTo>
                    <a:pt x="1" y="784"/>
                  </a:lnTo>
                  <a:lnTo>
                    <a:pt x="769" y="784"/>
                  </a:lnTo>
                  <a:lnTo>
                    <a:pt x="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13"/>
            <p:cNvSpPr/>
            <p:nvPr/>
          </p:nvSpPr>
          <p:spPr>
            <a:xfrm>
              <a:off x="4617400" y="668775"/>
              <a:ext cx="19625" cy="19600"/>
            </a:xfrm>
            <a:custGeom>
              <a:avLst/>
              <a:gdLst/>
              <a:ahLst/>
              <a:cxnLst/>
              <a:rect l="l" t="t" r="r" b="b"/>
              <a:pathLst>
                <a:path w="785" h="784"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3"/>
            <p:cNvSpPr/>
            <p:nvPr/>
          </p:nvSpPr>
          <p:spPr>
            <a:xfrm>
              <a:off x="4637000" y="668775"/>
              <a:ext cx="19625" cy="19600"/>
            </a:xfrm>
            <a:custGeom>
              <a:avLst/>
              <a:gdLst/>
              <a:ahLst/>
              <a:cxnLst/>
              <a:rect l="l" t="t" r="r" b="b"/>
              <a:pathLst>
                <a:path w="785" h="784"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3"/>
            <p:cNvSpPr/>
            <p:nvPr/>
          </p:nvSpPr>
          <p:spPr>
            <a:xfrm>
              <a:off x="4656600" y="668775"/>
              <a:ext cx="19625" cy="19600"/>
            </a:xfrm>
            <a:custGeom>
              <a:avLst/>
              <a:gdLst/>
              <a:ahLst/>
              <a:cxnLst/>
              <a:rect l="l" t="t" r="r" b="b"/>
              <a:pathLst>
                <a:path w="785"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3"/>
            <p:cNvSpPr/>
            <p:nvPr/>
          </p:nvSpPr>
          <p:spPr>
            <a:xfrm>
              <a:off x="4676200"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3"/>
            <p:cNvSpPr/>
            <p:nvPr/>
          </p:nvSpPr>
          <p:spPr>
            <a:xfrm>
              <a:off x="4695775" y="668775"/>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3"/>
            <p:cNvSpPr/>
            <p:nvPr/>
          </p:nvSpPr>
          <p:spPr>
            <a:xfrm>
              <a:off x="4715375" y="668775"/>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3"/>
            <p:cNvSpPr/>
            <p:nvPr/>
          </p:nvSpPr>
          <p:spPr>
            <a:xfrm>
              <a:off x="4578625" y="688350"/>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3"/>
            <p:cNvSpPr/>
            <p:nvPr/>
          </p:nvSpPr>
          <p:spPr>
            <a:xfrm>
              <a:off x="4598200" y="688350"/>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3"/>
            <p:cNvSpPr/>
            <p:nvPr/>
          </p:nvSpPr>
          <p:spPr>
            <a:xfrm>
              <a:off x="4617400" y="688350"/>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3"/>
            <p:cNvSpPr/>
            <p:nvPr/>
          </p:nvSpPr>
          <p:spPr>
            <a:xfrm>
              <a:off x="4637000" y="688350"/>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3"/>
            <p:cNvSpPr/>
            <p:nvPr/>
          </p:nvSpPr>
          <p:spPr>
            <a:xfrm>
              <a:off x="4656600" y="688350"/>
              <a:ext cx="19625" cy="19625"/>
            </a:xfrm>
            <a:custGeom>
              <a:avLst/>
              <a:gdLst/>
              <a:ahLst/>
              <a:cxnLst/>
              <a:rect l="l" t="t" r="r" b="b"/>
              <a:pathLst>
                <a:path w="785"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3"/>
            <p:cNvSpPr/>
            <p:nvPr/>
          </p:nvSpPr>
          <p:spPr>
            <a:xfrm>
              <a:off x="4676200" y="688350"/>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3"/>
            <p:cNvSpPr/>
            <p:nvPr/>
          </p:nvSpPr>
          <p:spPr>
            <a:xfrm>
              <a:off x="4695775" y="688350"/>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3"/>
            <p:cNvSpPr/>
            <p:nvPr/>
          </p:nvSpPr>
          <p:spPr>
            <a:xfrm>
              <a:off x="4598200" y="707950"/>
              <a:ext cx="19225" cy="19625"/>
            </a:xfrm>
            <a:custGeom>
              <a:avLst/>
              <a:gdLst/>
              <a:ahLst/>
              <a:cxnLst/>
              <a:rect l="l" t="t" r="r" b="b"/>
              <a:pathLst>
                <a:path w="769" h="785" extrusionOk="0">
                  <a:moveTo>
                    <a:pt x="1" y="1"/>
                  </a:moveTo>
                  <a:lnTo>
                    <a:pt x="1" y="784"/>
                  </a:lnTo>
                  <a:lnTo>
                    <a:pt x="769" y="784"/>
                  </a:lnTo>
                  <a:lnTo>
                    <a:pt x="769"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3"/>
            <p:cNvSpPr/>
            <p:nvPr/>
          </p:nvSpPr>
          <p:spPr>
            <a:xfrm>
              <a:off x="4617400" y="707950"/>
              <a:ext cx="19625" cy="19625"/>
            </a:xfrm>
            <a:custGeom>
              <a:avLst/>
              <a:gdLst/>
              <a:ahLst/>
              <a:cxnLst/>
              <a:rect l="l" t="t" r="r" b="b"/>
              <a:pathLst>
                <a:path w="785" h="785" extrusionOk="0">
                  <a:moveTo>
                    <a:pt x="1" y="1"/>
                  </a:moveTo>
                  <a:lnTo>
                    <a:pt x="1" y="784"/>
                  </a:lnTo>
                  <a:lnTo>
                    <a:pt x="785" y="784"/>
                  </a:lnTo>
                  <a:lnTo>
                    <a:pt x="785"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3"/>
            <p:cNvSpPr/>
            <p:nvPr/>
          </p:nvSpPr>
          <p:spPr>
            <a:xfrm>
              <a:off x="4637000" y="70795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3"/>
            <p:cNvSpPr/>
            <p:nvPr/>
          </p:nvSpPr>
          <p:spPr>
            <a:xfrm>
              <a:off x="4656600" y="707950"/>
              <a:ext cx="19625" cy="19625"/>
            </a:xfrm>
            <a:custGeom>
              <a:avLst/>
              <a:gdLst/>
              <a:ahLst/>
              <a:cxnLst/>
              <a:rect l="l" t="t" r="r" b="b"/>
              <a:pathLst>
                <a:path w="785"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3"/>
            <p:cNvSpPr/>
            <p:nvPr/>
          </p:nvSpPr>
          <p:spPr>
            <a:xfrm>
              <a:off x="4676200" y="707950"/>
              <a:ext cx="19600" cy="19625"/>
            </a:xfrm>
            <a:custGeom>
              <a:avLst/>
              <a:gdLst/>
              <a:ahLst/>
              <a:cxnLst/>
              <a:rect l="l" t="t" r="r" b="b"/>
              <a:pathLst>
                <a:path w="784"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3"/>
            <p:cNvSpPr/>
            <p:nvPr/>
          </p:nvSpPr>
          <p:spPr>
            <a:xfrm>
              <a:off x="4617400" y="727550"/>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3"/>
            <p:cNvSpPr/>
            <p:nvPr/>
          </p:nvSpPr>
          <p:spPr>
            <a:xfrm>
              <a:off x="4637000" y="727550"/>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3"/>
            <p:cNvSpPr/>
            <p:nvPr/>
          </p:nvSpPr>
          <p:spPr>
            <a:xfrm>
              <a:off x="4656600" y="727550"/>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0" name="Google Shape;6130;p13"/>
          <p:cNvGrpSpPr/>
          <p:nvPr/>
        </p:nvGrpSpPr>
        <p:grpSpPr>
          <a:xfrm>
            <a:off x="1148228" y="4237329"/>
            <a:ext cx="275098" cy="366258"/>
            <a:chOff x="2664400" y="2169200"/>
            <a:chExt cx="78000" cy="103850"/>
          </a:xfrm>
        </p:grpSpPr>
        <p:sp>
          <p:nvSpPr>
            <p:cNvPr id="6131" name="Google Shape;6131;p13"/>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3"/>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3"/>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3"/>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3"/>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3"/>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7" name="Google Shape;6137;p13"/>
          <p:cNvGrpSpPr/>
          <p:nvPr/>
        </p:nvGrpSpPr>
        <p:grpSpPr>
          <a:xfrm>
            <a:off x="1515965" y="3990919"/>
            <a:ext cx="433691" cy="607831"/>
            <a:chOff x="3320750" y="2845525"/>
            <a:chExt cx="176750" cy="247700"/>
          </a:xfrm>
        </p:grpSpPr>
        <p:sp>
          <p:nvSpPr>
            <p:cNvPr id="6138" name="Google Shape;6138;p13"/>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3"/>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3"/>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3"/>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3"/>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13"/>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3"/>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3"/>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3"/>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3"/>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3"/>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3"/>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3"/>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3"/>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3"/>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3"/>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3"/>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3"/>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3"/>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3"/>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3"/>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9" name="Google Shape;6159;p13"/>
          <p:cNvGrpSpPr/>
          <p:nvPr/>
        </p:nvGrpSpPr>
        <p:grpSpPr>
          <a:xfrm>
            <a:off x="-329643" y="2729331"/>
            <a:ext cx="1049633" cy="523940"/>
            <a:chOff x="138482" y="584556"/>
            <a:chExt cx="1049633" cy="523940"/>
          </a:xfrm>
        </p:grpSpPr>
        <p:sp>
          <p:nvSpPr>
            <p:cNvPr id="6160" name="Google Shape;6160;p1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5" name="Google Shape;6175;p13"/>
          <p:cNvGrpSpPr/>
          <p:nvPr/>
        </p:nvGrpSpPr>
        <p:grpSpPr>
          <a:xfrm flipH="1">
            <a:off x="8137832" y="596256"/>
            <a:ext cx="1049633" cy="523940"/>
            <a:chOff x="138482" y="584556"/>
            <a:chExt cx="1049633" cy="523940"/>
          </a:xfrm>
        </p:grpSpPr>
        <p:sp>
          <p:nvSpPr>
            <p:cNvPr id="6176" name="Google Shape;6176;p1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1" name="Google Shape;6191;p13"/>
          <p:cNvSpPr txBox="1">
            <a:spLocks noGrp="1"/>
          </p:cNvSpPr>
          <p:nvPr>
            <p:ph type="title"/>
          </p:nvPr>
        </p:nvSpPr>
        <p:spPr>
          <a:xfrm>
            <a:off x="2157600" y="2864613"/>
            <a:ext cx="4828800" cy="572700"/>
          </a:xfrm>
          <a:prstGeom prst="rect">
            <a:avLst/>
          </a:prstGeom>
        </p:spPr>
        <p:txBody>
          <a:bodyPr spcFirstLastPara="1" wrap="square" lIns="0" tIns="0" rIns="0" bIns="0" anchor="ctr" anchorCtr="0">
            <a:noAutofit/>
          </a:bodyPr>
          <a:lstStyle>
            <a:lvl1pPr lvl="0">
              <a:spcBef>
                <a:spcPts val="0"/>
              </a:spcBef>
              <a:spcAft>
                <a:spcPts val="0"/>
              </a:spcAft>
              <a:buSzPts val="1400"/>
              <a:buNone/>
              <a:defRPr sz="1200"/>
            </a:lvl1pPr>
            <a:lvl2pPr lvl="1">
              <a:spcBef>
                <a:spcPts val="0"/>
              </a:spcBef>
              <a:spcAft>
                <a:spcPts val="0"/>
              </a:spcAft>
              <a:buSzPts val="1400"/>
              <a:buFont typeface="Press Start 2P"/>
              <a:buNone/>
              <a:defRPr sz="1400">
                <a:latin typeface="Press Start 2P"/>
                <a:ea typeface="Press Start 2P"/>
                <a:cs typeface="Press Start 2P"/>
                <a:sym typeface="Press Start 2P"/>
              </a:defRPr>
            </a:lvl2pPr>
            <a:lvl3pPr lvl="2">
              <a:spcBef>
                <a:spcPts val="0"/>
              </a:spcBef>
              <a:spcAft>
                <a:spcPts val="0"/>
              </a:spcAft>
              <a:buSzPts val="1400"/>
              <a:buFont typeface="Press Start 2P"/>
              <a:buNone/>
              <a:defRPr sz="1400">
                <a:latin typeface="Press Start 2P"/>
                <a:ea typeface="Press Start 2P"/>
                <a:cs typeface="Press Start 2P"/>
                <a:sym typeface="Press Start 2P"/>
              </a:defRPr>
            </a:lvl3pPr>
            <a:lvl4pPr lvl="3">
              <a:spcBef>
                <a:spcPts val="0"/>
              </a:spcBef>
              <a:spcAft>
                <a:spcPts val="0"/>
              </a:spcAft>
              <a:buSzPts val="1400"/>
              <a:buFont typeface="Press Start 2P"/>
              <a:buNone/>
              <a:defRPr sz="1400">
                <a:latin typeface="Press Start 2P"/>
                <a:ea typeface="Press Start 2P"/>
                <a:cs typeface="Press Start 2P"/>
                <a:sym typeface="Press Start 2P"/>
              </a:defRPr>
            </a:lvl4pPr>
            <a:lvl5pPr lvl="4">
              <a:spcBef>
                <a:spcPts val="0"/>
              </a:spcBef>
              <a:spcAft>
                <a:spcPts val="0"/>
              </a:spcAft>
              <a:buSzPts val="1400"/>
              <a:buFont typeface="Press Start 2P"/>
              <a:buNone/>
              <a:defRPr sz="1400">
                <a:latin typeface="Press Start 2P"/>
                <a:ea typeface="Press Start 2P"/>
                <a:cs typeface="Press Start 2P"/>
                <a:sym typeface="Press Start 2P"/>
              </a:defRPr>
            </a:lvl5pPr>
            <a:lvl6pPr lvl="5">
              <a:spcBef>
                <a:spcPts val="0"/>
              </a:spcBef>
              <a:spcAft>
                <a:spcPts val="0"/>
              </a:spcAft>
              <a:buSzPts val="1400"/>
              <a:buFont typeface="Press Start 2P"/>
              <a:buNone/>
              <a:defRPr sz="1400">
                <a:latin typeface="Press Start 2P"/>
                <a:ea typeface="Press Start 2P"/>
                <a:cs typeface="Press Start 2P"/>
                <a:sym typeface="Press Start 2P"/>
              </a:defRPr>
            </a:lvl6pPr>
            <a:lvl7pPr lvl="6">
              <a:spcBef>
                <a:spcPts val="0"/>
              </a:spcBef>
              <a:spcAft>
                <a:spcPts val="0"/>
              </a:spcAft>
              <a:buSzPts val="1400"/>
              <a:buFont typeface="Press Start 2P"/>
              <a:buNone/>
              <a:defRPr sz="1400">
                <a:latin typeface="Press Start 2P"/>
                <a:ea typeface="Press Start 2P"/>
                <a:cs typeface="Press Start 2P"/>
                <a:sym typeface="Press Start 2P"/>
              </a:defRPr>
            </a:lvl7pPr>
            <a:lvl8pPr lvl="7">
              <a:spcBef>
                <a:spcPts val="0"/>
              </a:spcBef>
              <a:spcAft>
                <a:spcPts val="0"/>
              </a:spcAft>
              <a:buSzPts val="1400"/>
              <a:buFont typeface="Press Start 2P"/>
              <a:buNone/>
              <a:defRPr sz="1400">
                <a:latin typeface="Press Start 2P"/>
                <a:ea typeface="Press Start 2P"/>
                <a:cs typeface="Press Start 2P"/>
                <a:sym typeface="Press Start 2P"/>
              </a:defRPr>
            </a:lvl8pPr>
            <a:lvl9pPr lvl="8">
              <a:spcBef>
                <a:spcPts val="0"/>
              </a:spcBef>
              <a:spcAft>
                <a:spcPts val="0"/>
              </a:spcAft>
              <a:buSzPts val="1400"/>
              <a:buFont typeface="Press Start 2P"/>
              <a:buNone/>
              <a:defRPr sz="1400">
                <a:latin typeface="Press Start 2P"/>
                <a:ea typeface="Press Start 2P"/>
                <a:cs typeface="Press Start 2P"/>
                <a:sym typeface="Press Start 2P"/>
              </a:defRPr>
            </a:lvl9pPr>
          </a:lstStyle>
          <a:p>
            <a:endParaRPr/>
          </a:p>
        </p:txBody>
      </p:sp>
      <p:sp>
        <p:nvSpPr>
          <p:cNvPr id="6192" name="Google Shape;6192;p13"/>
          <p:cNvSpPr txBox="1">
            <a:spLocks noGrp="1"/>
          </p:cNvSpPr>
          <p:nvPr>
            <p:ph type="title" idx="2"/>
          </p:nvPr>
        </p:nvSpPr>
        <p:spPr>
          <a:xfrm>
            <a:off x="2157600" y="1438138"/>
            <a:ext cx="4828800" cy="1426500"/>
          </a:xfrm>
          <a:prstGeom prst="rect">
            <a:avLst/>
          </a:prstGeom>
        </p:spPr>
        <p:txBody>
          <a:bodyPr spcFirstLastPara="1" wrap="square" lIns="0" tIns="0" rIns="0" bIns="0" anchor="ctr" anchorCtr="0">
            <a:noAutofit/>
          </a:bodyPr>
          <a:lstStyle>
            <a:lvl1pPr lvl="0" rtl="0">
              <a:spcBef>
                <a:spcPts val="0"/>
              </a:spcBef>
              <a:spcAft>
                <a:spcPts val="0"/>
              </a:spcAft>
              <a:buSzPts val="2400"/>
              <a:buFont typeface="Advent Pro Medium"/>
              <a:buNone/>
              <a:defRPr sz="2400">
                <a:solidFill>
                  <a:schemeClr val="dk2"/>
                </a:solidFill>
                <a:latin typeface="Advent Pro Medium"/>
                <a:ea typeface="Advent Pro Medium"/>
                <a:cs typeface="Advent Pro Medium"/>
                <a:sym typeface="Advent Pro Medium"/>
              </a:defRPr>
            </a:lvl1pPr>
            <a:lvl2pPr lvl="1" rtl="0">
              <a:spcBef>
                <a:spcPts val="0"/>
              </a:spcBef>
              <a:spcAft>
                <a:spcPts val="0"/>
              </a:spcAft>
              <a:buSzPts val="2400"/>
              <a:buFont typeface="Advent Pro Medium"/>
              <a:buNone/>
              <a:defRPr sz="2400">
                <a:latin typeface="Advent Pro Medium"/>
                <a:ea typeface="Advent Pro Medium"/>
                <a:cs typeface="Advent Pro Medium"/>
                <a:sym typeface="Advent Pro Medium"/>
              </a:defRPr>
            </a:lvl2pPr>
            <a:lvl3pPr lvl="2" rtl="0">
              <a:spcBef>
                <a:spcPts val="0"/>
              </a:spcBef>
              <a:spcAft>
                <a:spcPts val="0"/>
              </a:spcAft>
              <a:buSzPts val="2400"/>
              <a:buFont typeface="Advent Pro Medium"/>
              <a:buNone/>
              <a:defRPr sz="2400">
                <a:latin typeface="Advent Pro Medium"/>
                <a:ea typeface="Advent Pro Medium"/>
                <a:cs typeface="Advent Pro Medium"/>
                <a:sym typeface="Advent Pro Medium"/>
              </a:defRPr>
            </a:lvl3pPr>
            <a:lvl4pPr lvl="3" rtl="0">
              <a:spcBef>
                <a:spcPts val="0"/>
              </a:spcBef>
              <a:spcAft>
                <a:spcPts val="0"/>
              </a:spcAft>
              <a:buSzPts val="2400"/>
              <a:buFont typeface="Advent Pro Medium"/>
              <a:buNone/>
              <a:defRPr sz="2400">
                <a:latin typeface="Advent Pro Medium"/>
                <a:ea typeface="Advent Pro Medium"/>
                <a:cs typeface="Advent Pro Medium"/>
                <a:sym typeface="Advent Pro Medium"/>
              </a:defRPr>
            </a:lvl4pPr>
            <a:lvl5pPr lvl="4" rtl="0">
              <a:spcBef>
                <a:spcPts val="0"/>
              </a:spcBef>
              <a:spcAft>
                <a:spcPts val="0"/>
              </a:spcAft>
              <a:buSzPts val="2400"/>
              <a:buFont typeface="Advent Pro Medium"/>
              <a:buNone/>
              <a:defRPr sz="2400">
                <a:latin typeface="Advent Pro Medium"/>
                <a:ea typeface="Advent Pro Medium"/>
                <a:cs typeface="Advent Pro Medium"/>
                <a:sym typeface="Advent Pro Medium"/>
              </a:defRPr>
            </a:lvl5pPr>
            <a:lvl6pPr lvl="5" rtl="0">
              <a:spcBef>
                <a:spcPts val="0"/>
              </a:spcBef>
              <a:spcAft>
                <a:spcPts val="0"/>
              </a:spcAft>
              <a:buSzPts val="2400"/>
              <a:buFont typeface="Advent Pro Medium"/>
              <a:buNone/>
              <a:defRPr sz="2400">
                <a:latin typeface="Advent Pro Medium"/>
                <a:ea typeface="Advent Pro Medium"/>
                <a:cs typeface="Advent Pro Medium"/>
                <a:sym typeface="Advent Pro Medium"/>
              </a:defRPr>
            </a:lvl6pPr>
            <a:lvl7pPr lvl="6" rtl="0">
              <a:spcBef>
                <a:spcPts val="0"/>
              </a:spcBef>
              <a:spcAft>
                <a:spcPts val="0"/>
              </a:spcAft>
              <a:buSzPts val="2400"/>
              <a:buFont typeface="Advent Pro Medium"/>
              <a:buNone/>
              <a:defRPr sz="2400">
                <a:latin typeface="Advent Pro Medium"/>
                <a:ea typeface="Advent Pro Medium"/>
                <a:cs typeface="Advent Pro Medium"/>
                <a:sym typeface="Advent Pro Medium"/>
              </a:defRPr>
            </a:lvl7pPr>
            <a:lvl8pPr lvl="7" rtl="0">
              <a:spcBef>
                <a:spcPts val="0"/>
              </a:spcBef>
              <a:spcAft>
                <a:spcPts val="0"/>
              </a:spcAft>
              <a:buSzPts val="2400"/>
              <a:buFont typeface="Advent Pro Medium"/>
              <a:buNone/>
              <a:defRPr sz="2400">
                <a:latin typeface="Advent Pro Medium"/>
                <a:ea typeface="Advent Pro Medium"/>
                <a:cs typeface="Advent Pro Medium"/>
                <a:sym typeface="Advent Pro Medium"/>
              </a:defRPr>
            </a:lvl8pPr>
            <a:lvl9pPr lvl="8" rtl="0">
              <a:spcBef>
                <a:spcPts val="0"/>
              </a:spcBef>
              <a:spcAft>
                <a:spcPts val="0"/>
              </a:spcAft>
              <a:buSzPts val="2400"/>
              <a:buFont typeface="Advent Pro Medium"/>
              <a:buNone/>
              <a:defRPr sz="2400">
                <a:latin typeface="Advent Pro Medium"/>
                <a:ea typeface="Advent Pro Medium"/>
                <a:cs typeface="Advent Pro Medium"/>
                <a:sym typeface="Advent Pro Medium"/>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93"/>
        <p:cNvGrpSpPr/>
        <p:nvPr/>
      </p:nvGrpSpPr>
      <p:grpSpPr>
        <a:xfrm>
          <a:off x="0" y="0"/>
          <a:ext cx="0" cy="0"/>
          <a:chOff x="0" y="0"/>
          <a:chExt cx="0" cy="0"/>
        </a:xfrm>
      </p:grpSpPr>
      <p:grpSp>
        <p:nvGrpSpPr>
          <p:cNvPr id="6194" name="Google Shape;6194;p14"/>
          <p:cNvGrpSpPr/>
          <p:nvPr/>
        </p:nvGrpSpPr>
        <p:grpSpPr>
          <a:xfrm>
            <a:off x="-637068" y="2309781"/>
            <a:ext cx="1049633" cy="523940"/>
            <a:chOff x="138482" y="584556"/>
            <a:chExt cx="1049633" cy="523940"/>
          </a:xfrm>
        </p:grpSpPr>
        <p:sp>
          <p:nvSpPr>
            <p:cNvPr id="6195" name="Google Shape;6195;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0" name="Google Shape;6210;p14"/>
          <p:cNvGrpSpPr/>
          <p:nvPr/>
        </p:nvGrpSpPr>
        <p:grpSpPr>
          <a:xfrm>
            <a:off x="8641757" y="540006"/>
            <a:ext cx="1049633" cy="523940"/>
            <a:chOff x="138482" y="584556"/>
            <a:chExt cx="1049633" cy="523940"/>
          </a:xfrm>
        </p:grpSpPr>
        <p:sp>
          <p:nvSpPr>
            <p:cNvPr id="6211" name="Google Shape;6211;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6" name="Google Shape;6226;p14"/>
          <p:cNvGrpSpPr/>
          <p:nvPr/>
        </p:nvGrpSpPr>
        <p:grpSpPr>
          <a:xfrm>
            <a:off x="-151417" y="4511474"/>
            <a:ext cx="9446833" cy="1136997"/>
            <a:chOff x="7" y="4511474"/>
            <a:chExt cx="9446833" cy="1136997"/>
          </a:xfrm>
        </p:grpSpPr>
        <p:grpSp>
          <p:nvGrpSpPr>
            <p:cNvPr id="6227" name="Google Shape;6227;p14"/>
            <p:cNvGrpSpPr/>
            <p:nvPr/>
          </p:nvGrpSpPr>
          <p:grpSpPr>
            <a:xfrm>
              <a:off x="7" y="4511474"/>
              <a:ext cx="1049633" cy="1136997"/>
              <a:chOff x="2130300" y="2121375"/>
              <a:chExt cx="212000" cy="229650"/>
            </a:xfrm>
          </p:grpSpPr>
          <p:sp>
            <p:nvSpPr>
              <p:cNvPr id="6228" name="Google Shape;622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1" name="Google Shape;6271;p14"/>
            <p:cNvGrpSpPr/>
            <p:nvPr/>
          </p:nvGrpSpPr>
          <p:grpSpPr>
            <a:xfrm>
              <a:off x="1049657" y="4511474"/>
              <a:ext cx="1049633" cy="1136997"/>
              <a:chOff x="2130300" y="2121375"/>
              <a:chExt cx="212000" cy="229650"/>
            </a:xfrm>
          </p:grpSpPr>
          <p:sp>
            <p:nvSpPr>
              <p:cNvPr id="6272" name="Google Shape;627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5" name="Google Shape;6315;p14"/>
            <p:cNvGrpSpPr/>
            <p:nvPr/>
          </p:nvGrpSpPr>
          <p:grpSpPr>
            <a:xfrm>
              <a:off x="2099307" y="4511474"/>
              <a:ext cx="1049633" cy="1136997"/>
              <a:chOff x="2130300" y="2121375"/>
              <a:chExt cx="212000" cy="229650"/>
            </a:xfrm>
          </p:grpSpPr>
          <p:sp>
            <p:nvSpPr>
              <p:cNvPr id="6316" name="Google Shape;631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9" name="Google Shape;6359;p14"/>
            <p:cNvGrpSpPr/>
            <p:nvPr/>
          </p:nvGrpSpPr>
          <p:grpSpPr>
            <a:xfrm>
              <a:off x="3148957" y="4511474"/>
              <a:ext cx="1049633" cy="1136997"/>
              <a:chOff x="2130300" y="2121375"/>
              <a:chExt cx="212000" cy="229650"/>
            </a:xfrm>
          </p:grpSpPr>
          <p:sp>
            <p:nvSpPr>
              <p:cNvPr id="6360" name="Google Shape;636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3" name="Google Shape;6403;p14"/>
            <p:cNvGrpSpPr/>
            <p:nvPr/>
          </p:nvGrpSpPr>
          <p:grpSpPr>
            <a:xfrm>
              <a:off x="4198607" y="4511474"/>
              <a:ext cx="1049633" cy="1136997"/>
              <a:chOff x="2130300" y="2121375"/>
              <a:chExt cx="212000" cy="229650"/>
            </a:xfrm>
          </p:grpSpPr>
          <p:sp>
            <p:nvSpPr>
              <p:cNvPr id="6404" name="Google Shape;6404;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7" name="Google Shape;6447;p14"/>
            <p:cNvGrpSpPr/>
            <p:nvPr/>
          </p:nvGrpSpPr>
          <p:grpSpPr>
            <a:xfrm>
              <a:off x="5248257" y="4511474"/>
              <a:ext cx="1049633" cy="1136997"/>
              <a:chOff x="2130300" y="2121375"/>
              <a:chExt cx="212000" cy="229650"/>
            </a:xfrm>
          </p:grpSpPr>
          <p:sp>
            <p:nvSpPr>
              <p:cNvPr id="6448" name="Google Shape;644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1" name="Google Shape;6491;p14"/>
            <p:cNvGrpSpPr/>
            <p:nvPr/>
          </p:nvGrpSpPr>
          <p:grpSpPr>
            <a:xfrm>
              <a:off x="6297907" y="4511474"/>
              <a:ext cx="1049633" cy="1136997"/>
              <a:chOff x="2130300" y="2121375"/>
              <a:chExt cx="212000" cy="229650"/>
            </a:xfrm>
          </p:grpSpPr>
          <p:sp>
            <p:nvSpPr>
              <p:cNvPr id="6492" name="Google Shape;649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5" name="Google Shape;6535;p14"/>
            <p:cNvGrpSpPr/>
            <p:nvPr/>
          </p:nvGrpSpPr>
          <p:grpSpPr>
            <a:xfrm>
              <a:off x="7347557" y="4511474"/>
              <a:ext cx="1049633" cy="1136997"/>
              <a:chOff x="2130300" y="2121375"/>
              <a:chExt cx="212000" cy="229650"/>
            </a:xfrm>
          </p:grpSpPr>
          <p:sp>
            <p:nvSpPr>
              <p:cNvPr id="6536" name="Google Shape;653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9" name="Google Shape;6579;p14"/>
            <p:cNvGrpSpPr/>
            <p:nvPr/>
          </p:nvGrpSpPr>
          <p:grpSpPr>
            <a:xfrm>
              <a:off x="8397207" y="4511474"/>
              <a:ext cx="1049633" cy="1136997"/>
              <a:chOff x="2130300" y="2121375"/>
              <a:chExt cx="212000" cy="229650"/>
            </a:xfrm>
          </p:grpSpPr>
          <p:sp>
            <p:nvSpPr>
              <p:cNvPr id="6580" name="Google Shape;658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23" name="Google Shape;6623;p14"/>
          <p:cNvGrpSpPr/>
          <p:nvPr/>
        </p:nvGrpSpPr>
        <p:grpSpPr>
          <a:xfrm>
            <a:off x="256301" y="147620"/>
            <a:ext cx="926943" cy="228568"/>
            <a:chOff x="256301" y="147620"/>
            <a:chExt cx="926943" cy="228568"/>
          </a:xfrm>
        </p:grpSpPr>
        <p:grpSp>
          <p:nvGrpSpPr>
            <p:cNvPr id="6624" name="Google Shape;6624;p14"/>
            <p:cNvGrpSpPr/>
            <p:nvPr/>
          </p:nvGrpSpPr>
          <p:grpSpPr>
            <a:xfrm>
              <a:off x="256301" y="147620"/>
              <a:ext cx="266546" cy="228568"/>
              <a:chOff x="256301" y="147620"/>
              <a:chExt cx="266546" cy="228568"/>
            </a:xfrm>
          </p:grpSpPr>
          <p:sp>
            <p:nvSpPr>
              <p:cNvPr id="6625" name="Google Shape;6625;p1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1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1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1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1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1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1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1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1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1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1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1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1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1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1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1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1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1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1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1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1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1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1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1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1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1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1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2" name="Google Shape;6652;p14"/>
            <p:cNvGrpSpPr/>
            <p:nvPr/>
          </p:nvGrpSpPr>
          <p:grpSpPr>
            <a:xfrm>
              <a:off x="586498" y="147620"/>
              <a:ext cx="266546" cy="228568"/>
              <a:chOff x="586498" y="147620"/>
              <a:chExt cx="266546" cy="228568"/>
            </a:xfrm>
          </p:grpSpPr>
          <p:sp>
            <p:nvSpPr>
              <p:cNvPr id="6653" name="Google Shape;6653;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0" name="Google Shape;6680;p14"/>
            <p:cNvGrpSpPr/>
            <p:nvPr/>
          </p:nvGrpSpPr>
          <p:grpSpPr>
            <a:xfrm>
              <a:off x="916698" y="147620"/>
              <a:ext cx="266546" cy="228568"/>
              <a:chOff x="586498" y="147620"/>
              <a:chExt cx="266546" cy="228568"/>
            </a:xfrm>
          </p:grpSpPr>
          <p:sp>
            <p:nvSpPr>
              <p:cNvPr id="6681" name="Google Shape;6681;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08" name="Google Shape;6708;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09" name="Google Shape;6709;p14"/>
          <p:cNvSpPr txBox="1">
            <a:spLocks noGrp="1"/>
          </p:cNvSpPr>
          <p:nvPr>
            <p:ph type="subTitle" idx="1"/>
          </p:nvPr>
        </p:nvSpPr>
        <p:spPr>
          <a:xfrm>
            <a:off x="1782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0" name="Google Shape;6710;p14"/>
          <p:cNvSpPr txBox="1">
            <a:spLocks noGrp="1"/>
          </p:cNvSpPr>
          <p:nvPr>
            <p:ph type="subTitle" idx="2"/>
          </p:nvPr>
        </p:nvSpPr>
        <p:spPr>
          <a:xfrm>
            <a:off x="1782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1" name="Google Shape;6711;p14"/>
          <p:cNvSpPr txBox="1">
            <a:spLocks noGrp="1"/>
          </p:cNvSpPr>
          <p:nvPr>
            <p:ph type="title" idx="3" hasCustomPrompt="1"/>
          </p:nvPr>
        </p:nvSpPr>
        <p:spPr>
          <a:xfrm>
            <a:off x="793988"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2" name="Google Shape;6712;p14"/>
          <p:cNvSpPr txBox="1">
            <a:spLocks noGrp="1"/>
          </p:cNvSpPr>
          <p:nvPr>
            <p:ph type="subTitle" idx="4"/>
          </p:nvPr>
        </p:nvSpPr>
        <p:spPr>
          <a:xfrm>
            <a:off x="6075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3" name="Google Shape;6713;p14"/>
          <p:cNvSpPr txBox="1">
            <a:spLocks noGrp="1"/>
          </p:cNvSpPr>
          <p:nvPr>
            <p:ph type="subTitle" idx="5"/>
          </p:nvPr>
        </p:nvSpPr>
        <p:spPr>
          <a:xfrm>
            <a:off x="6075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4" name="Google Shape;6714;p14"/>
          <p:cNvSpPr txBox="1">
            <a:spLocks noGrp="1"/>
          </p:cNvSpPr>
          <p:nvPr>
            <p:ph type="title" idx="6" hasCustomPrompt="1"/>
          </p:nvPr>
        </p:nvSpPr>
        <p:spPr>
          <a:xfrm>
            <a:off x="5082500"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5" name="Google Shape;6715;p14"/>
          <p:cNvSpPr txBox="1">
            <a:spLocks noGrp="1"/>
          </p:cNvSpPr>
          <p:nvPr>
            <p:ph type="subTitle" idx="7"/>
          </p:nvPr>
        </p:nvSpPr>
        <p:spPr>
          <a:xfrm>
            <a:off x="1782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6" name="Google Shape;6716;p14"/>
          <p:cNvSpPr txBox="1">
            <a:spLocks noGrp="1"/>
          </p:cNvSpPr>
          <p:nvPr>
            <p:ph type="subTitle" idx="8"/>
          </p:nvPr>
        </p:nvSpPr>
        <p:spPr>
          <a:xfrm>
            <a:off x="1782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7" name="Google Shape;6717;p14"/>
          <p:cNvSpPr txBox="1">
            <a:spLocks noGrp="1"/>
          </p:cNvSpPr>
          <p:nvPr>
            <p:ph type="title" idx="9" hasCustomPrompt="1"/>
          </p:nvPr>
        </p:nvSpPr>
        <p:spPr>
          <a:xfrm>
            <a:off x="7940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8" name="Google Shape;6718;p14"/>
          <p:cNvSpPr txBox="1">
            <a:spLocks noGrp="1"/>
          </p:cNvSpPr>
          <p:nvPr>
            <p:ph type="subTitle" idx="13"/>
          </p:nvPr>
        </p:nvSpPr>
        <p:spPr>
          <a:xfrm>
            <a:off x="6075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9" name="Google Shape;6719;p14"/>
          <p:cNvSpPr txBox="1">
            <a:spLocks noGrp="1"/>
          </p:cNvSpPr>
          <p:nvPr>
            <p:ph type="subTitle" idx="14"/>
          </p:nvPr>
        </p:nvSpPr>
        <p:spPr>
          <a:xfrm>
            <a:off x="6075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20" name="Google Shape;6720;p14"/>
          <p:cNvSpPr txBox="1">
            <a:spLocks noGrp="1"/>
          </p:cNvSpPr>
          <p:nvPr>
            <p:ph type="title" idx="15" hasCustomPrompt="1"/>
          </p:nvPr>
        </p:nvSpPr>
        <p:spPr>
          <a:xfrm>
            <a:off x="50825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721"/>
        <p:cNvGrpSpPr/>
        <p:nvPr/>
      </p:nvGrpSpPr>
      <p:grpSpPr>
        <a:xfrm>
          <a:off x="0" y="0"/>
          <a:ext cx="0" cy="0"/>
          <a:chOff x="0" y="0"/>
          <a:chExt cx="0" cy="0"/>
        </a:xfrm>
      </p:grpSpPr>
      <p:grpSp>
        <p:nvGrpSpPr>
          <p:cNvPr id="6722" name="Google Shape;6722;p15"/>
          <p:cNvGrpSpPr/>
          <p:nvPr/>
        </p:nvGrpSpPr>
        <p:grpSpPr>
          <a:xfrm>
            <a:off x="-689218" y="2767006"/>
            <a:ext cx="1049633" cy="523940"/>
            <a:chOff x="138482" y="584556"/>
            <a:chExt cx="1049633" cy="523940"/>
          </a:xfrm>
        </p:grpSpPr>
        <p:sp>
          <p:nvSpPr>
            <p:cNvPr id="6723" name="Google Shape;6723;p1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1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1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1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1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1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1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1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1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1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1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1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1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1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1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8" name="Google Shape;6738;p15"/>
          <p:cNvGrpSpPr/>
          <p:nvPr/>
        </p:nvGrpSpPr>
        <p:grpSpPr>
          <a:xfrm flipH="1">
            <a:off x="7684482" y="-69"/>
            <a:ext cx="1049633" cy="523940"/>
            <a:chOff x="138482" y="584556"/>
            <a:chExt cx="1049633" cy="523940"/>
          </a:xfrm>
        </p:grpSpPr>
        <p:sp>
          <p:nvSpPr>
            <p:cNvPr id="6739" name="Google Shape;6739;p1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1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1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1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1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1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1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1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1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1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1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1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1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4" name="Google Shape;6754;p15"/>
          <p:cNvGrpSpPr/>
          <p:nvPr/>
        </p:nvGrpSpPr>
        <p:grpSpPr>
          <a:xfrm>
            <a:off x="-151417" y="4511474"/>
            <a:ext cx="9446833" cy="1136997"/>
            <a:chOff x="7" y="4511474"/>
            <a:chExt cx="9446833" cy="1136997"/>
          </a:xfrm>
        </p:grpSpPr>
        <p:grpSp>
          <p:nvGrpSpPr>
            <p:cNvPr id="6755" name="Google Shape;6755;p15"/>
            <p:cNvGrpSpPr/>
            <p:nvPr/>
          </p:nvGrpSpPr>
          <p:grpSpPr>
            <a:xfrm>
              <a:off x="7" y="4511474"/>
              <a:ext cx="1049633" cy="1136997"/>
              <a:chOff x="2130300" y="2121375"/>
              <a:chExt cx="212000" cy="229650"/>
            </a:xfrm>
          </p:grpSpPr>
          <p:sp>
            <p:nvSpPr>
              <p:cNvPr id="6756" name="Google Shape;6756;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9" name="Google Shape;6799;p15"/>
            <p:cNvGrpSpPr/>
            <p:nvPr/>
          </p:nvGrpSpPr>
          <p:grpSpPr>
            <a:xfrm>
              <a:off x="1049657" y="4511474"/>
              <a:ext cx="1049633" cy="1136997"/>
              <a:chOff x="2130300" y="2121375"/>
              <a:chExt cx="212000" cy="229650"/>
            </a:xfrm>
          </p:grpSpPr>
          <p:sp>
            <p:nvSpPr>
              <p:cNvPr id="6800" name="Google Shape;6800;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3" name="Google Shape;6843;p15"/>
            <p:cNvGrpSpPr/>
            <p:nvPr/>
          </p:nvGrpSpPr>
          <p:grpSpPr>
            <a:xfrm>
              <a:off x="2099307" y="4511474"/>
              <a:ext cx="1049633" cy="1136997"/>
              <a:chOff x="2130300" y="2121375"/>
              <a:chExt cx="212000" cy="229650"/>
            </a:xfrm>
          </p:grpSpPr>
          <p:sp>
            <p:nvSpPr>
              <p:cNvPr id="6844" name="Google Shape;6844;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7" name="Google Shape;6887;p15"/>
            <p:cNvGrpSpPr/>
            <p:nvPr/>
          </p:nvGrpSpPr>
          <p:grpSpPr>
            <a:xfrm>
              <a:off x="3148957" y="4511474"/>
              <a:ext cx="1049633" cy="1136997"/>
              <a:chOff x="2130300" y="2121375"/>
              <a:chExt cx="212000" cy="229650"/>
            </a:xfrm>
          </p:grpSpPr>
          <p:sp>
            <p:nvSpPr>
              <p:cNvPr id="6888" name="Google Shape;6888;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1" name="Google Shape;6931;p15"/>
            <p:cNvGrpSpPr/>
            <p:nvPr/>
          </p:nvGrpSpPr>
          <p:grpSpPr>
            <a:xfrm>
              <a:off x="4198607" y="4511474"/>
              <a:ext cx="1049633" cy="1136997"/>
              <a:chOff x="2130300" y="2121375"/>
              <a:chExt cx="212000" cy="229650"/>
            </a:xfrm>
          </p:grpSpPr>
          <p:sp>
            <p:nvSpPr>
              <p:cNvPr id="6932" name="Google Shape;6932;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5" name="Google Shape;6975;p15"/>
            <p:cNvGrpSpPr/>
            <p:nvPr/>
          </p:nvGrpSpPr>
          <p:grpSpPr>
            <a:xfrm>
              <a:off x="5248257" y="4511474"/>
              <a:ext cx="1049633" cy="1136997"/>
              <a:chOff x="2130300" y="2121375"/>
              <a:chExt cx="212000" cy="229650"/>
            </a:xfrm>
          </p:grpSpPr>
          <p:sp>
            <p:nvSpPr>
              <p:cNvPr id="6976" name="Google Shape;6976;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9" name="Google Shape;7019;p15"/>
            <p:cNvGrpSpPr/>
            <p:nvPr/>
          </p:nvGrpSpPr>
          <p:grpSpPr>
            <a:xfrm>
              <a:off x="6297907" y="4511474"/>
              <a:ext cx="1049633" cy="1136997"/>
              <a:chOff x="2130300" y="2121375"/>
              <a:chExt cx="212000" cy="229650"/>
            </a:xfrm>
          </p:grpSpPr>
          <p:sp>
            <p:nvSpPr>
              <p:cNvPr id="7020" name="Google Shape;7020;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3" name="Google Shape;7063;p15"/>
            <p:cNvGrpSpPr/>
            <p:nvPr/>
          </p:nvGrpSpPr>
          <p:grpSpPr>
            <a:xfrm>
              <a:off x="7347557" y="4511474"/>
              <a:ext cx="1049633" cy="1136997"/>
              <a:chOff x="2130300" y="2121375"/>
              <a:chExt cx="212000" cy="229650"/>
            </a:xfrm>
          </p:grpSpPr>
          <p:sp>
            <p:nvSpPr>
              <p:cNvPr id="7064" name="Google Shape;7064;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7" name="Google Shape;7107;p15"/>
            <p:cNvGrpSpPr/>
            <p:nvPr/>
          </p:nvGrpSpPr>
          <p:grpSpPr>
            <a:xfrm>
              <a:off x="8397207" y="4511474"/>
              <a:ext cx="1049633" cy="1136997"/>
              <a:chOff x="2130300" y="2121375"/>
              <a:chExt cx="212000" cy="229650"/>
            </a:xfrm>
          </p:grpSpPr>
          <p:sp>
            <p:nvSpPr>
              <p:cNvPr id="7108" name="Google Shape;7108;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1" name="Google Shape;7151;p15"/>
          <p:cNvGrpSpPr/>
          <p:nvPr/>
        </p:nvGrpSpPr>
        <p:grpSpPr>
          <a:xfrm>
            <a:off x="256301" y="147620"/>
            <a:ext cx="926943" cy="228568"/>
            <a:chOff x="256301" y="147620"/>
            <a:chExt cx="926943" cy="228568"/>
          </a:xfrm>
        </p:grpSpPr>
        <p:grpSp>
          <p:nvGrpSpPr>
            <p:cNvPr id="7152" name="Google Shape;7152;p15"/>
            <p:cNvGrpSpPr/>
            <p:nvPr/>
          </p:nvGrpSpPr>
          <p:grpSpPr>
            <a:xfrm>
              <a:off x="256301" y="147620"/>
              <a:ext cx="266546" cy="228568"/>
              <a:chOff x="256301" y="147620"/>
              <a:chExt cx="266546" cy="228568"/>
            </a:xfrm>
          </p:grpSpPr>
          <p:sp>
            <p:nvSpPr>
              <p:cNvPr id="7153" name="Google Shape;7153;p15"/>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15"/>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15"/>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15"/>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15"/>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15"/>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15"/>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15"/>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15"/>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15"/>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15"/>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15"/>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15"/>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15"/>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15"/>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15"/>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15"/>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15"/>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15"/>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15"/>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15"/>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15"/>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15"/>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15"/>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15"/>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15"/>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15"/>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0" name="Google Shape;7180;p15"/>
            <p:cNvGrpSpPr/>
            <p:nvPr/>
          </p:nvGrpSpPr>
          <p:grpSpPr>
            <a:xfrm>
              <a:off x="586498" y="147620"/>
              <a:ext cx="266546" cy="228568"/>
              <a:chOff x="586498" y="147620"/>
              <a:chExt cx="266546" cy="228568"/>
            </a:xfrm>
          </p:grpSpPr>
          <p:sp>
            <p:nvSpPr>
              <p:cNvPr id="7181" name="Google Shape;7181;p1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1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1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1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1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1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1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1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1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1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1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1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1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1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1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1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1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1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1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1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1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1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1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1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1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1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1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8" name="Google Shape;7208;p15"/>
            <p:cNvGrpSpPr/>
            <p:nvPr/>
          </p:nvGrpSpPr>
          <p:grpSpPr>
            <a:xfrm>
              <a:off x="916698" y="147620"/>
              <a:ext cx="266546" cy="228568"/>
              <a:chOff x="586498" y="147620"/>
              <a:chExt cx="266546" cy="228568"/>
            </a:xfrm>
          </p:grpSpPr>
          <p:sp>
            <p:nvSpPr>
              <p:cNvPr id="7209" name="Google Shape;7209;p1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1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1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1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1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1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1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1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1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1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1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1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1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1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1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1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1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1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1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1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1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1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1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1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1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1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1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36" name="Google Shape;7236;p15"/>
          <p:cNvSpPr txBox="1">
            <a:spLocks noGrp="1"/>
          </p:cNvSpPr>
          <p:nvPr>
            <p:ph type="title"/>
          </p:nvPr>
        </p:nvSpPr>
        <p:spPr>
          <a:xfrm>
            <a:off x="720000" y="465825"/>
            <a:ext cx="4388700" cy="8322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37" name="Google Shape;7237;p15"/>
          <p:cNvSpPr txBox="1">
            <a:spLocks noGrp="1"/>
          </p:cNvSpPr>
          <p:nvPr>
            <p:ph type="subTitle" idx="1"/>
          </p:nvPr>
        </p:nvSpPr>
        <p:spPr>
          <a:xfrm>
            <a:off x="720000" y="1555225"/>
            <a:ext cx="4388700" cy="2667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2000"/>
              <a:buFont typeface="Press Start 2P"/>
              <a:buNone/>
              <a:defRPr sz="20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1pPr>
            <a:lvl2pPr marL="914400" lvl="1"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2pPr>
            <a:lvl3pPr marL="1371600" lvl="2"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3pPr>
            <a:lvl4pPr marL="1828800" lvl="3"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4pPr>
            <a:lvl5pPr marL="2286000" lvl="4"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5pPr>
            <a:lvl6pPr marL="2743200" lvl="5"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6pPr>
            <a:lvl7pPr marL="3200400" lvl="6"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7pPr>
            <a:lvl8pPr marL="3657600" lvl="7"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8pPr>
            <a:lvl9pPr marL="4114800" lvl="8" indent="-330200">
              <a:lnSpc>
                <a:spcPct val="115000"/>
              </a:lnSpc>
              <a:spcBef>
                <a:spcPts val="1600"/>
              </a:spcBef>
              <a:spcAft>
                <a:spcPts val="160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8" r:id="rId6"/>
    <p:sldLayoutId id="2147483659" r:id="rId7"/>
    <p:sldLayoutId id="2147483660" r:id="rId8"/>
    <p:sldLayoutId id="2147483661" r:id="rId9"/>
    <p:sldLayoutId id="2147483662" r:id="rId10"/>
    <p:sldLayoutId id="2147483663" r:id="rId11"/>
    <p:sldLayoutId id="2147483664" r:id="rId12"/>
    <p:sldLayoutId id="2147483673" r:id="rId13"/>
    <p:sldLayoutId id="2147483677" r:id="rId14"/>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19"/>
        <p:cNvGrpSpPr/>
        <p:nvPr/>
      </p:nvGrpSpPr>
      <p:grpSpPr>
        <a:xfrm>
          <a:off x="0" y="0"/>
          <a:ext cx="0" cy="0"/>
          <a:chOff x="0" y="0"/>
          <a:chExt cx="0" cy="0"/>
        </a:xfrm>
      </p:grpSpPr>
      <p:grpSp>
        <p:nvGrpSpPr>
          <p:cNvPr id="13820" name="Google Shape;13820;p30"/>
          <p:cNvGrpSpPr/>
          <p:nvPr/>
        </p:nvGrpSpPr>
        <p:grpSpPr>
          <a:xfrm>
            <a:off x="1783594" y="620894"/>
            <a:ext cx="5498525" cy="2832356"/>
            <a:chOff x="1783594" y="620894"/>
            <a:chExt cx="5498525" cy="2832356"/>
          </a:xfrm>
        </p:grpSpPr>
        <p:sp>
          <p:nvSpPr>
            <p:cNvPr id="13821" name="Google Shape;13821;p30"/>
            <p:cNvSpPr/>
            <p:nvPr/>
          </p:nvSpPr>
          <p:spPr>
            <a:xfrm>
              <a:off x="1790650" y="627950"/>
              <a:ext cx="5484900" cy="2822100"/>
            </a:xfrm>
            <a:prstGeom prst="wedgeRectCallout">
              <a:avLst>
                <a:gd name="adj1" fmla="val -40425"/>
                <a:gd name="adj2" fmla="val 6193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3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3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3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3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6" name="Google Shape;13826;p30"/>
          <p:cNvSpPr txBox="1">
            <a:spLocks noGrp="1"/>
          </p:cNvSpPr>
          <p:nvPr>
            <p:ph type="ctrTitle"/>
          </p:nvPr>
        </p:nvSpPr>
        <p:spPr>
          <a:xfrm>
            <a:off x="1591745" y="918753"/>
            <a:ext cx="5960510" cy="1756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solidFill>
                  <a:schemeClr val="accent3"/>
                </a:solidFill>
              </a:rPr>
              <a:t>TEDDY</a:t>
            </a:r>
            <a:br>
              <a:rPr lang="en" sz="4400" dirty="0">
                <a:solidFill>
                  <a:schemeClr val="accent3"/>
                </a:solidFill>
              </a:rPr>
            </a:br>
            <a:r>
              <a:rPr lang="en" sz="2800" dirty="0">
                <a:solidFill>
                  <a:srgbClr val="1D1D1B"/>
                </a:solidFill>
              </a:rPr>
              <a:t>AND THE </a:t>
            </a:r>
            <a:br>
              <a:rPr lang="en" sz="2800" dirty="0">
                <a:solidFill>
                  <a:srgbClr val="1D1D1B"/>
                </a:solidFill>
              </a:rPr>
            </a:br>
            <a:r>
              <a:rPr lang="en" sz="2800" dirty="0">
                <a:solidFill>
                  <a:srgbClr val="1D1D1B"/>
                </a:solidFill>
              </a:rPr>
              <a:t>MISTERY WORLD!</a:t>
            </a:r>
            <a:endParaRPr sz="3200" dirty="0">
              <a:solidFill>
                <a:srgbClr val="1D1D1B"/>
              </a:solidFill>
            </a:endParaRPr>
          </a:p>
        </p:txBody>
      </p:sp>
      <p:grpSp>
        <p:nvGrpSpPr>
          <p:cNvPr id="13828" name="Google Shape;13828;p30"/>
          <p:cNvGrpSpPr/>
          <p:nvPr/>
        </p:nvGrpSpPr>
        <p:grpSpPr>
          <a:xfrm>
            <a:off x="7626147" y="2808698"/>
            <a:ext cx="1291401" cy="1794821"/>
            <a:chOff x="2089925" y="1407025"/>
            <a:chExt cx="323700" cy="449875"/>
          </a:xfrm>
        </p:grpSpPr>
        <p:sp>
          <p:nvSpPr>
            <p:cNvPr id="13829" name="Google Shape;13829;p30"/>
            <p:cNvSpPr/>
            <p:nvPr/>
          </p:nvSpPr>
          <p:spPr>
            <a:xfrm>
              <a:off x="2109900" y="1454450"/>
              <a:ext cx="283350" cy="177525"/>
            </a:xfrm>
            <a:custGeom>
              <a:avLst/>
              <a:gdLst/>
              <a:ahLst/>
              <a:cxnLst/>
              <a:rect l="l" t="t" r="r" b="b"/>
              <a:pathLst>
                <a:path w="11334" h="7101" extrusionOk="0">
                  <a:moveTo>
                    <a:pt x="1" y="0"/>
                  </a:moveTo>
                  <a:lnTo>
                    <a:pt x="1" y="7101"/>
                  </a:lnTo>
                  <a:lnTo>
                    <a:pt x="11333" y="7101"/>
                  </a:lnTo>
                  <a:lnTo>
                    <a:pt x="113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30"/>
            <p:cNvSpPr/>
            <p:nvPr/>
          </p:nvSpPr>
          <p:spPr>
            <a:xfrm>
              <a:off x="2089925" y="1542225"/>
              <a:ext cx="20000" cy="44700"/>
            </a:xfrm>
            <a:custGeom>
              <a:avLst/>
              <a:gdLst/>
              <a:ahLst/>
              <a:cxnLst/>
              <a:rect l="l" t="t" r="r" b="b"/>
              <a:pathLst>
                <a:path w="800" h="1788" extrusionOk="0">
                  <a:moveTo>
                    <a:pt x="1" y="0"/>
                  </a:moveTo>
                  <a:lnTo>
                    <a:pt x="1" y="1787"/>
                  </a:lnTo>
                  <a:lnTo>
                    <a:pt x="800" y="1787"/>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30"/>
            <p:cNvSpPr/>
            <p:nvPr/>
          </p:nvSpPr>
          <p:spPr>
            <a:xfrm>
              <a:off x="2150675" y="1542225"/>
              <a:ext cx="20000" cy="44700"/>
            </a:xfrm>
            <a:custGeom>
              <a:avLst/>
              <a:gdLst/>
              <a:ahLst/>
              <a:cxnLst/>
              <a:rect l="l" t="t" r="r" b="b"/>
              <a:pathLst>
                <a:path w="800" h="1788" extrusionOk="0">
                  <a:moveTo>
                    <a:pt x="0" y="0"/>
                  </a:moveTo>
                  <a:lnTo>
                    <a:pt x="0" y="1787"/>
                  </a:lnTo>
                  <a:lnTo>
                    <a:pt x="799" y="1787"/>
                  </a:ln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30"/>
            <p:cNvSpPr/>
            <p:nvPr/>
          </p:nvSpPr>
          <p:spPr>
            <a:xfrm>
              <a:off x="2332475" y="1542225"/>
              <a:ext cx="20425" cy="44700"/>
            </a:xfrm>
            <a:custGeom>
              <a:avLst/>
              <a:gdLst/>
              <a:ahLst/>
              <a:cxnLst/>
              <a:rect l="l" t="t" r="r" b="b"/>
              <a:pathLst>
                <a:path w="817" h="1788" extrusionOk="0">
                  <a:moveTo>
                    <a:pt x="1" y="0"/>
                  </a:moveTo>
                  <a:lnTo>
                    <a:pt x="1" y="1787"/>
                  </a:lnTo>
                  <a:lnTo>
                    <a:pt x="816" y="1787"/>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30"/>
            <p:cNvSpPr/>
            <p:nvPr/>
          </p:nvSpPr>
          <p:spPr>
            <a:xfrm>
              <a:off x="2393225" y="1542225"/>
              <a:ext cx="20400" cy="44700"/>
            </a:xfrm>
            <a:custGeom>
              <a:avLst/>
              <a:gdLst/>
              <a:ahLst/>
              <a:cxnLst/>
              <a:rect l="l" t="t" r="r" b="b"/>
              <a:pathLst>
                <a:path w="816" h="1788" extrusionOk="0">
                  <a:moveTo>
                    <a:pt x="0" y="0"/>
                  </a:moveTo>
                  <a:lnTo>
                    <a:pt x="0" y="1787"/>
                  </a:lnTo>
                  <a:lnTo>
                    <a:pt x="816" y="1787"/>
                  </a:lnTo>
                  <a:lnTo>
                    <a:pt x="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30"/>
            <p:cNvSpPr/>
            <p:nvPr/>
          </p:nvSpPr>
          <p:spPr>
            <a:xfrm>
              <a:off x="2201225" y="1609625"/>
              <a:ext cx="101125" cy="22350"/>
            </a:xfrm>
            <a:custGeom>
              <a:avLst/>
              <a:gdLst/>
              <a:ahLst/>
              <a:cxnLst/>
              <a:rect l="l" t="t" r="r" b="b"/>
              <a:pathLst>
                <a:path w="4045" h="894" extrusionOk="0">
                  <a:moveTo>
                    <a:pt x="0" y="0"/>
                  </a:moveTo>
                  <a:lnTo>
                    <a:pt x="0" y="894"/>
                  </a:lnTo>
                  <a:lnTo>
                    <a:pt x="4044" y="894"/>
                  </a:lnTo>
                  <a:lnTo>
                    <a:pt x="4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3835;p30"/>
            <p:cNvSpPr/>
            <p:nvPr/>
          </p:nvSpPr>
          <p:spPr>
            <a:xfrm>
              <a:off x="2109900" y="1407025"/>
              <a:ext cx="283350" cy="157550"/>
            </a:xfrm>
            <a:custGeom>
              <a:avLst/>
              <a:gdLst/>
              <a:ahLst/>
              <a:cxnLst/>
              <a:rect l="l" t="t" r="r" b="b"/>
              <a:pathLst>
                <a:path w="11334" h="6302" extrusionOk="0">
                  <a:moveTo>
                    <a:pt x="816" y="1"/>
                  </a:moveTo>
                  <a:lnTo>
                    <a:pt x="816" y="894"/>
                  </a:lnTo>
                  <a:lnTo>
                    <a:pt x="1" y="894"/>
                  </a:lnTo>
                  <a:lnTo>
                    <a:pt x="1" y="6302"/>
                  </a:lnTo>
                  <a:lnTo>
                    <a:pt x="816" y="6302"/>
                  </a:lnTo>
                  <a:lnTo>
                    <a:pt x="816" y="3606"/>
                  </a:lnTo>
                  <a:lnTo>
                    <a:pt x="1631" y="3606"/>
                  </a:lnTo>
                  <a:lnTo>
                    <a:pt x="1631" y="2696"/>
                  </a:lnTo>
                  <a:lnTo>
                    <a:pt x="9719" y="2696"/>
                  </a:lnTo>
                  <a:lnTo>
                    <a:pt x="9719" y="3606"/>
                  </a:lnTo>
                  <a:lnTo>
                    <a:pt x="10518" y="3606"/>
                  </a:lnTo>
                  <a:lnTo>
                    <a:pt x="10518" y="6302"/>
                  </a:lnTo>
                  <a:lnTo>
                    <a:pt x="11333" y="6302"/>
                  </a:lnTo>
                  <a:lnTo>
                    <a:pt x="11333" y="894"/>
                  </a:lnTo>
                  <a:lnTo>
                    <a:pt x="10518" y="894"/>
                  </a:lnTo>
                  <a:lnTo>
                    <a:pt x="10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3836;p30"/>
            <p:cNvSpPr/>
            <p:nvPr/>
          </p:nvSpPr>
          <p:spPr>
            <a:xfrm>
              <a:off x="2109900" y="1744425"/>
              <a:ext cx="40800" cy="67800"/>
            </a:xfrm>
            <a:custGeom>
              <a:avLst/>
              <a:gdLst/>
              <a:ahLst/>
              <a:cxnLst/>
              <a:rect l="l" t="t" r="r" b="b"/>
              <a:pathLst>
                <a:path w="1632" h="2712" extrusionOk="0">
                  <a:moveTo>
                    <a:pt x="1" y="0"/>
                  </a:moveTo>
                  <a:lnTo>
                    <a:pt x="1" y="2712"/>
                  </a:lnTo>
                  <a:lnTo>
                    <a:pt x="816" y="2712"/>
                  </a:lnTo>
                  <a:lnTo>
                    <a:pt x="816" y="1803"/>
                  </a:lnTo>
                  <a:lnTo>
                    <a:pt x="1631" y="1803"/>
                  </a:lnTo>
                  <a:lnTo>
                    <a:pt x="1631" y="909"/>
                  </a:lnTo>
                  <a:lnTo>
                    <a:pt x="816" y="909"/>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30"/>
            <p:cNvSpPr/>
            <p:nvPr/>
          </p:nvSpPr>
          <p:spPr>
            <a:xfrm>
              <a:off x="2170650" y="1744425"/>
              <a:ext cx="161850" cy="22750"/>
            </a:xfrm>
            <a:custGeom>
              <a:avLst/>
              <a:gdLst/>
              <a:ahLst/>
              <a:cxnLst/>
              <a:rect l="l" t="t" r="r" b="b"/>
              <a:pathLst>
                <a:path w="6474" h="910" extrusionOk="0">
                  <a:moveTo>
                    <a:pt x="0" y="0"/>
                  </a:moveTo>
                  <a:lnTo>
                    <a:pt x="0" y="909"/>
                  </a:lnTo>
                  <a:lnTo>
                    <a:pt x="6474" y="909"/>
                  </a:lnTo>
                  <a:lnTo>
                    <a:pt x="6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30"/>
            <p:cNvSpPr/>
            <p:nvPr/>
          </p:nvSpPr>
          <p:spPr>
            <a:xfrm>
              <a:off x="2170650" y="1631950"/>
              <a:ext cx="161850" cy="112500"/>
            </a:xfrm>
            <a:custGeom>
              <a:avLst/>
              <a:gdLst/>
              <a:ahLst/>
              <a:cxnLst/>
              <a:rect l="l" t="t" r="r" b="b"/>
              <a:pathLst>
                <a:path w="6474" h="4500" extrusionOk="0">
                  <a:moveTo>
                    <a:pt x="0" y="1"/>
                  </a:moveTo>
                  <a:lnTo>
                    <a:pt x="0" y="4499"/>
                  </a:lnTo>
                  <a:lnTo>
                    <a:pt x="6474" y="4499"/>
                  </a:lnTo>
                  <a:lnTo>
                    <a:pt x="6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30"/>
            <p:cNvSpPr/>
            <p:nvPr/>
          </p:nvSpPr>
          <p:spPr>
            <a:xfrm>
              <a:off x="2150675" y="1654675"/>
              <a:ext cx="202225" cy="22375"/>
            </a:xfrm>
            <a:custGeom>
              <a:avLst/>
              <a:gdLst/>
              <a:ahLst/>
              <a:cxnLst/>
              <a:rect l="l" t="t" r="r" b="b"/>
              <a:pathLst>
                <a:path w="8089" h="895" extrusionOk="0">
                  <a:moveTo>
                    <a:pt x="0" y="1"/>
                  </a:moveTo>
                  <a:lnTo>
                    <a:pt x="0" y="894"/>
                  </a:lnTo>
                  <a:lnTo>
                    <a:pt x="8088" y="894"/>
                  </a:lnTo>
                  <a:lnTo>
                    <a:pt x="8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30"/>
            <p:cNvSpPr/>
            <p:nvPr/>
          </p:nvSpPr>
          <p:spPr>
            <a:xfrm>
              <a:off x="2352875" y="1677025"/>
              <a:ext cx="20000" cy="45075"/>
            </a:xfrm>
            <a:custGeom>
              <a:avLst/>
              <a:gdLst/>
              <a:ahLst/>
              <a:cxnLst/>
              <a:rect l="l" t="t" r="r" b="b"/>
              <a:pathLst>
                <a:path w="800" h="1803" extrusionOk="0">
                  <a:moveTo>
                    <a:pt x="0" y="0"/>
                  </a:moveTo>
                  <a:lnTo>
                    <a:pt x="0" y="1803"/>
                  </a:lnTo>
                  <a:lnTo>
                    <a:pt x="799" y="1803"/>
                  </a:lnTo>
                  <a:lnTo>
                    <a:pt x="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30"/>
            <p:cNvSpPr/>
            <p:nvPr/>
          </p:nvSpPr>
          <p:spPr>
            <a:xfrm>
              <a:off x="2352875" y="1722075"/>
              <a:ext cx="20000" cy="45100"/>
            </a:xfrm>
            <a:custGeom>
              <a:avLst/>
              <a:gdLst/>
              <a:ahLst/>
              <a:cxnLst/>
              <a:rect l="l" t="t" r="r" b="b"/>
              <a:pathLst>
                <a:path w="800" h="1804" extrusionOk="0">
                  <a:moveTo>
                    <a:pt x="0" y="1"/>
                  </a:moveTo>
                  <a:lnTo>
                    <a:pt x="0" y="1803"/>
                  </a:lnTo>
                  <a:lnTo>
                    <a:pt x="799" y="1803"/>
                  </a:lnTo>
                  <a:lnTo>
                    <a:pt x="7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30"/>
            <p:cNvSpPr/>
            <p:nvPr/>
          </p:nvSpPr>
          <p:spPr>
            <a:xfrm>
              <a:off x="2130300" y="1677025"/>
              <a:ext cx="20400" cy="45075"/>
            </a:xfrm>
            <a:custGeom>
              <a:avLst/>
              <a:gdLst/>
              <a:ahLst/>
              <a:cxnLst/>
              <a:rect l="l" t="t" r="r" b="b"/>
              <a:pathLst>
                <a:path w="816" h="1803" extrusionOk="0">
                  <a:moveTo>
                    <a:pt x="0" y="0"/>
                  </a:moveTo>
                  <a:lnTo>
                    <a:pt x="0" y="1803"/>
                  </a:lnTo>
                  <a:lnTo>
                    <a:pt x="815" y="1803"/>
                  </a:lnTo>
                  <a:lnTo>
                    <a:pt x="8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30"/>
            <p:cNvSpPr/>
            <p:nvPr/>
          </p:nvSpPr>
          <p:spPr>
            <a:xfrm>
              <a:off x="2130300" y="1722075"/>
              <a:ext cx="20400" cy="45100"/>
            </a:xfrm>
            <a:custGeom>
              <a:avLst/>
              <a:gdLst/>
              <a:ahLst/>
              <a:cxnLst/>
              <a:rect l="l" t="t" r="r" b="b"/>
              <a:pathLst>
                <a:path w="816" h="1804" extrusionOk="0">
                  <a:moveTo>
                    <a:pt x="0" y="1"/>
                  </a:moveTo>
                  <a:lnTo>
                    <a:pt x="0" y="1803"/>
                  </a:lnTo>
                  <a:lnTo>
                    <a:pt x="815" y="1803"/>
                  </a:lnTo>
                  <a:lnTo>
                    <a:pt x="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30"/>
            <p:cNvSpPr/>
            <p:nvPr/>
          </p:nvSpPr>
          <p:spPr>
            <a:xfrm>
              <a:off x="2170650" y="1767150"/>
              <a:ext cx="161850" cy="67425"/>
            </a:xfrm>
            <a:custGeom>
              <a:avLst/>
              <a:gdLst/>
              <a:ahLst/>
              <a:cxnLst/>
              <a:rect l="l" t="t" r="r" b="b"/>
              <a:pathLst>
                <a:path w="6474" h="2697" extrusionOk="0">
                  <a:moveTo>
                    <a:pt x="0" y="0"/>
                  </a:moveTo>
                  <a:lnTo>
                    <a:pt x="0" y="2696"/>
                  </a:lnTo>
                  <a:lnTo>
                    <a:pt x="816" y="2696"/>
                  </a:lnTo>
                  <a:lnTo>
                    <a:pt x="816" y="894"/>
                  </a:lnTo>
                  <a:lnTo>
                    <a:pt x="5675" y="894"/>
                  </a:lnTo>
                  <a:lnTo>
                    <a:pt x="5675" y="2696"/>
                  </a:lnTo>
                  <a:lnTo>
                    <a:pt x="6474" y="2696"/>
                  </a:lnTo>
                  <a:lnTo>
                    <a:pt x="6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30"/>
            <p:cNvSpPr/>
            <p:nvPr/>
          </p:nvSpPr>
          <p:spPr>
            <a:xfrm>
              <a:off x="2170650" y="1834550"/>
              <a:ext cx="20400" cy="22350"/>
            </a:xfrm>
            <a:custGeom>
              <a:avLst/>
              <a:gdLst/>
              <a:ahLst/>
              <a:cxnLst/>
              <a:rect l="l" t="t" r="r" b="b"/>
              <a:pathLst>
                <a:path w="816" h="894" extrusionOk="0">
                  <a:moveTo>
                    <a:pt x="0" y="0"/>
                  </a:moveTo>
                  <a:lnTo>
                    <a:pt x="0" y="894"/>
                  </a:lnTo>
                  <a:lnTo>
                    <a:pt x="816" y="894"/>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30"/>
            <p:cNvSpPr/>
            <p:nvPr/>
          </p:nvSpPr>
          <p:spPr>
            <a:xfrm>
              <a:off x="2312500" y="1834550"/>
              <a:ext cx="20000" cy="22350"/>
            </a:xfrm>
            <a:custGeom>
              <a:avLst/>
              <a:gdLst/>
              <a:ahLst/>
              <a:cxnLst/>
              <a:rect l="l" t="t" r="r" b="b"/>
              <a:pathLst>
                <a:path w="800" h="894" extrusionOk="0">
                  <a:moveTo>
                    <a:pt x="1" y="0"/>
                  </a:moveTo>
                  <a:lnTo>
                    <a:pt x="1" y="894"/>
                  </a:lnTo>
                  <a:lnTo>
                    <a:pt x="800" y="894"/>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30"/>
            <p:cNvSpPr/>
            <p:nvPr/>
          </p:nvSpPr>
          <p:spPr>
            <a:xfrm>
              <a:off x="2241575" y="1744425"/>
              <a:ext cx="20400" cy="22750"/>
            </a:xfrm>
            <a:custGeom>
              <a:avLst/>
              <a:gdLst/>
              <a:ahLst/>
              <a:cxnLst/>
              <a:rect l="l" t="t" r="r" b="b"/>
              <a:pathLst>
                <a:path w="816" h="910" extrusionOk="0">
                  <a:moveTo>
                    <a:pt x="1" y="0"/>
                  </a:moveTo>
                  <a:lnTo>
                    <a:pt x="1" y="909"/>
                  </a:lnTo>
                  <a:lnTo>
                    <a:pt x="816" y="909"/>
                  </a:lnTo>
                  <a:lnTo>
                    <a:pt x="8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30"/>
            <p:cNvSpPr/>
            <p:nvPr/>
          </p:nvSpPr>
          <p:spPr>
            <a:xfrm>
              <a:off x="2312500" y="1677025"/>
              <a:ext cx="20000" cy="45075"/>
            </a:xfrm>
            <a:custGeom>
              <a:avLst/>
              <a:gdLst/>
              <a:ahLst/>
              <a:cxnLst/>
              <a:rect l="l" t="t" r="r" b="b"/>
              <a:pathLst>
                <a:path w="800" h="1803" extrusionOk="0">
                  <a:moveTo>
                    <a:pt x="1" y="0"/>
                  </a:moveTo>
                  <a:lnTo>
                    <a:pt x="1" y="1803"/>
                  </a:lnTo>
                  <a:lnTo>
                    <a:pt x="800" y="1803"/>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30"/>
            <p:cNvSpPr/>
            <p:nvPr/>
          </p:nvSpPr>
          <p:spPr>
            <a:xfrm>
              <a:off x="2170650" y="1677025"/>
              <a:ext cx="20400" cy="45075"/>
            </a:xfrm>
            <a:custGeom>
              <a:avLst/>
              <a:gdLst/>
              <a:ahLst/>
              <a:cxnLst/>
              <a:rect l="l" t="t" r="r" b="b"/>
              <a:pathLst>
                <a:path w="816" h="1803" extrusionOk="0">
                  <a:moveTo>
                    <a:pt x="0" y="0"/>
                  </a:moveTo>
                  <a:lnTo>
                    <a:pt x="0"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30"/>
            <p:cNvSpPr/>
            <p:nvPr/>
          </p:nvSpPr>
          <p:spPr>
            <a:xfrm>
              <a:off x="22921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30"/>
            <p:cNvSpPr/>
            <p:nvPr/>
          </p:nvSpPr>
          <p:spPr>
            <a:xfrm>
              <a:off x="21910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 name="Imagen 50" descr="Robbie Swifthand and the Orb of Mysteries - 🔥Final Major Area - RELEASED🔥  - Steam News">
            <a:extLst>
              <a:ext uri="{FF2B5EF4-FFF2-40B4-BE49-F238E27FC236}">
                <a16:creationId xmlns:a16="http://schemas.microsoft.com/office/drawing/2014/main" id="{FB67BEEB-B92B-4188-9F22-1DFC4AD586A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226" y="2956232"/>
            <a:ext cx="3090709" cy="1770246"/>
          </a:xfrm>
          <a:prstGeom prst="rect">
            <a:avLst/>
          </a:prstGeom>
          <a:noFill/>
          <a:ln>
            <a:noFill/>
          </a:ln>
        </p:spPr>
      </p:pic>
      <p:pic>
        <p:nvPicPr>
          <p:cNvPr id="54" name="Imagen 53">
            <a:extLst>
              <a:ext uri="{FF2B5EF4-FFF2-40B4-BE49-F238E27FC236}">
                <a16:creationId xmlns:a16="http://schemas.microsoft.com/office/drawing/2014/main" id="{38C0D948-16A9-46D7-9130-D4FBE9414544}"/>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807935" y="2863106"/>
            <a:ext cx="1528130" cy="494057"/>
          </a:xfrm>
          <a:prstGeom prst="rect">
            <a:avLst/>
          </a:prstGeom>
        </p:spPr>
      </p:pic>
      <p:sp>
        <p:nvSpPr>
          <p:cNvPr id="55" name="TextBox 1">
            <a:extLst>
              <a:ext uri="{FF2B5EF4-FFF2-40B4-BE49-F238E27FC236}">
                <a16:creationId xmlns:a16="http://schemas.microsoft.com/office/drawing/2014/main" id="{2E674217-3196-4F8A-B8C6-C81EC8C52D13}"/>
              </a:ext>
            </a:extLst>
          </p:cNvPr>
          <p:cNvSpPr txBox="1"/>
          <p:nvPr/>
        </p:nvSpPr>
        <p:spPr>
          <a:xfrm>
            <a:off x="10676" y="4178252"/>
            <a:ext cx="9044848" cy="863698"/>
          </a:xfrm>
          <a:prstGeom prst="rect">
            <a:avLst/>
          </a:prstGeom>
          <a:noFill/>
        </p:spPr>
        <p:txBody>
          <a:bodyPr wrap="square" lIns="0" tIns="0" rIns="0" rtlCol="0">
            <a:spAutoFit/>
          </a:bodyPr>
          <a:lstStyle/>
          <a:p>
            <a:pPr algn="ctr">
              <a:lnSpc>
                <a:spcPts val="8500"/>
              </a:lnSpc>
              <a:tabLst/>
            </a:pPr>
            <a:r>
              <a:rPr lang="en-US" altLang="zh-CN" sz="1200" b="1" dirty="0" err="1">
                <a:solidFill>
                  <a:schemeClr val="bg1"/>
                </a:solidFill>
                <a:latin typeface="Press Start 2P" panose="020B0604020202020204" charset="0"/>
                <a:ea typeface="Press Start 2P" panose="020B0604020202020204" charset="0"/>
                <a:cs typeface="Press Start 2P" panose="020B0604020202020204" charset="0"/>
              </a:rPr>
              <a:t>Presentado</a:t>
            </a:r>
            <a:r>
              <a:rPr lang="en-US" altLang="zh-CN" sz="1200" b="1" dirty="0">
                <a:solidFill>
                  <a:schemeClr val="bg1"/>
                </a:solidFill>
                <a:latin typeface="Press Start 2P" panose="020B0604020202020204" charset="0"/>
                <a:ea typeface="Press Start 2P" panose="020B0604020202020204" charset="0"/>
                <a:cs typeface="Press Start 2P" panose="020B0604020202020204" charset="0"/>
              </a:rPr>
              <a:t> por: Liván Herrera || </a:t>
            </a:r>
            <a:r>
              <a:rPr lang="en-US" altLang="zh-CN" sz="1200" b="1" dirty="0" err="1">
                <a:solidFill>
                  <a:schemeClr val="bg1"/>
                </a:solidFill>
                <a:latin typeface="Press Start 2P" panose="020B0604020202020204" charset="0"/>
                <a:ea typeface="Press Start 2P" panose="020B0604020202020204" charset="0"/>
                <a:cs typeface="Press Start 2P" panose="020B0604020202020204" charset="0"/>
              </a:rPr>
              <a:t>Presentado</a:t>
            </a:r>
            <a:r>
              <a:rPr lang="en-US" altLang="zh-CN" sz="1200" b="1" dirty="0">
                <a:solidFill>
                  <a:schemeClr val="bg1"/>
                </a:solidFill>
                <a:latin typeface="Press Start 2P" panose="020B0604020202020204" charset="0"/>
                <a:ea typeface="Press Start 2P" panose="020B0604020202020204" charset="0"/>
                <a:cs typeface="Press Start 2P" panose="020B0604020202020204" charset="0"/>
              </a:rPr>
              <a:t> a: Iván Mendoza</a:t>
            </a:r>
          </a:p>
        </p:txBody>
      </p:sp>
      <p:pic>
        <p:nvPicPr>
          <p:cNvPr id="36" name="Imagen 35">
            <a:extLst>
              <a:ext uri="{FF2B5EF4-FFF2-40B4-BE49-F238E27FC236}">
                <a16:creationId xmlns:a16="http://schemas.microsoft.com/office/drawing/2014/main" id="{09083247-A8CE-4FC3-90A3-5137DF91E05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591745" y="521881"/>
            <a:ext cx="723900" cy="990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54"/>
        <p:cNvGrpSpPr/>
        <p:nvPr/>
      </p:nvGrpSpPr>
      <p:grpSpPr>
        <a:xfrm>
          <a:off x="0" y="0"/>
          <a:ext cx="0" cy="0"/>
          <a:chOff x="0" y="0"/>
          <a:chExt cx="0" cy="0"/>
        </a:xfrm>
      </p:grpSpPr>
      <p:sp>
        <p:nvSpPr>
          <p:cNvPr id="14555" name="Google Shape;14555;p3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b="1" dirty="0"/>
              <a:t>VERSIONES</a:t>
            </a:r>
            <a:endParaRPr sz="2800" b="1" dirty="0"/>
          </a:p>
        </p:txBody>
      </p:sp>
      <p:sp>
        <p:nvSpPr>
          <p:cNvPr id="14556" name="Google Shape;14556;p38"/>
          <p:cNvSpPr txBox="1">
            <a:spLocks noGrp="1"/>
          </p:cNvSpPr>
          <p:nvPr>
            <p:ph type="subTitle" idx="1"/>
          </p:nvPr>
        </p:nvSpPr>
        <p:spPr>
          <a:xfrm>
            <a:off x="720000" y="2777200"/>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1er V.</a:t>
            </a:r>
            <a:endParaRPr dirty="0"/>
          </a:p>
        </p:txBody>
      </p:sp>
      <p:sp>
        <p:nvSpPr>
          <p:cNvPr id="14557" name="Google Shape;14557;p38"/>
          <p:cNvSpPr txBox="1">
            <a:spLocks noGrp="1"/>
          </p:cNvSpPr>
          <p:nvPr>
            <p:ph type="subTitle" idx="2"/>
          </p:nvPr>
        </p:nvSpPr>
        <p:spPr>
          <a:xfrm>
            <a:off x="719999" y="3044836"/>
            <a:ext cx="2095200"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t>Primera versión del juego, la cual incluye solo 1 nivel.</a:t>
            </a:r>
            <a:endParaRPr dirty="0"/>
          </a:p>
        </p:txBody>
      </p:sp>
      <p:sp>
        <p:nvSpPr>
          <p:cNvPr id="14558" name="Google Shape;14558;p38"/>
          <p:cNvSpPr txBox="1">
            <a:spLocks noGrp="1"/>
          </p:cNvSpPr>
          <p:nvPr>
            <p:ph type="subTitle" idx="3"/>
          </p:nvPr>
        </p:nvSpPr>
        <p:spPr>
          <a:xfrm>
            <a:off x="3524400" y="2777200"/>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2da V.</a:t>
            </a:r>
            <a:endParaRPr dirty="0"/>
          </a:p>
        </p:txBody>
      </p:sp>
      <p:sp>
        <p:nvSpPr>
          <p:cNvPr id="14559" name="Google Shape;14559;p38"/>
          <p:cNvSpPr txBox="1">
            <a:spLocks noGrp="1"/>
          </p:cNvSpPr>
          <p:nvPr>
            <p:ph type="subTitle" idx="4"/>
          </p:nvPr>
        </p:nvSpPr>
        <p:spPr>
          <a:xfrm>
            <a:off x="3237907" y="3236600"/>
            <a:ext cx="2631265"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t>Incluye características tales como: movilidad del personaje, recolección de orbes y adición de obstáculos. </a:t>
            </a:r>
            <a:endParaRPr dirty="0"/>
          </a:p>
        </p:txBody>
      </p:sp>
      <p:sp>
        <p:nvSpPr>
          <p:cNvPr id="14560" name="Google Shape;14560;p38"/>
          <p:cNvSpPr txBox="1">
            <a:spLocks noGrp="1"/>
          </p:cNvSpPr>
          <p:nvPr>
            <p:ph type="subTitle" idx="5"/>
          </p:nvPr>
        </p:nvSpPr>
        <p:spPr>
          <a:xfrm>
            <a:off x="6328800" y="2777200"/>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3er V.</a:t>
            </a:r>
            <a:endParaRPr dirty="0"/>
          </a:p>
        </p:txBody>
      </p:sp>
      <p:sp>
        <p:nvSpPr>
          <p:cNvPr id="14561" name="Google Shape;14561;p38"/>
          <p:cNvSpPr txBox="1">
            <a:spLocks noGrp="1"/>
          </p:cNvSpPr>
          <p:nvPr>
            <p:ph type="subTitle" idx="6"/>
          </p:nvPr>
        </p:nvSpPr>
        <p:spPr>
          <a:xfrm>
            <a:off x="6198781" y="3236600"/>
            <a:ext cx="2381693"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t>Incluye más niveles lo cual brinda mejores experiencias al jugador y un menú de inicio antes de iniciar el juego.</a:t>
            </a:r>
            <a:endParaRPr dirty="0"/>
          </a:p>
        </p:txBody>
      </p:sp>
      <p:grpSp>
        <p:nvGrpSpPr>
          <p:cNvPr id="14562" name="Google Shape;14562;p38"/>
          <p:cNvGrpSpPr/>
          <p:nvPr/>
        </p:nvGrpSpPr>
        <p:grpSpPr>
          <a:xfrm>
            <a:off x="1350650" y="1410100"/>
            <a:ext cx="833900" cy="836975"/>
            <a:chOff x="720000" y="1540425"/>
            <a:chExt cx="833900" cy="836975"/>
          </a:xfrm>
        </p:grpSpPr>
        <p:sp>
          <p:nvSpPr>
            <p:cNvPr id="14563" name="Google Shape;14563;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64" name="Google Shape;14564;p38"/>
            <p:cNvGrpSpPr/>
            <p:nvPr/>
          </p:nvGrpSpPr>
          <p:grpSpPr>
            <a:xfrm>
              <a:off x="720000" y="1540425"/>
              <a:ext cx="833900" cy="836975"/>
              <a:chOff x="720000" y="1540425"/>
              <a:chExt cx="833900" cy="836975"/>
            </a:xfrm>
          </p:grpSpPr>
          <p:sp>
            <p:nvSpPr>
              <p:cNvPr id="14565" name="Google Shape;14565;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6" name="Google Shape;14566;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7" name="Google Shape;14567;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8" name="Google Shape;14568;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9" name="Google Shape;14569;p38"/>
          <p:cNvGrpSpPr/>
          <p:nvPr/>
        </p:nvGrpSpPr>
        <p:grpSpPr>
          <a:xfrm>
            <a:off x="4155050" y="1410100"/>
            <a:ext cx="833900" cy="836975"/>
            <a:chOff x="720000" y="1540425"/>
            <a:chExt cx="833900" cy="836975"/>
          </a:xfrm>
        </p:grpSpPr>
        <p:sp>
          <p:nvSpPr>
            <p:cNvPr id="14570" name="Google Shape;14570;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1" name="Google Shape;14571;p38"/>
            <p:cNvGrpSpPr/>
            <p:nvPr/>
          </p:nvGrpSpPr>
          <p:grpSpPr>
            <a:xfrm>
              <a:off x="720000" y="1540425"/>
              <a:ext cx="833900" cy="836975"/>
              <a:chOff x="720000" y="1540425"/>
              <a:chExt cx="833900" cy="836975"/>
            </a:xfrm>
          </p:grpSpPr>
          <p:sp>
            <p:nvSpPr>
              <p:cNvPr id="14572" name="Google Shape;14572;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76" name="Google Shape;14576;p38"/>
          <p:cNvGrpSpPr/>
          <p:nvPr/>
        </p:nvGrpSpPr>
        <p:grpSpPr>
          <a:xfrm>
            <a:off x="6959450" y="1410100"/>
            <a:ext cx="833900" cy="836975"/>
            <a:chOff x="720000" y="1540425"/>
            <a:chExt cx="833900" cy="836975"/>
          </a:xfrm>
        </p:grpSpPr>
        <p:sp>
          <p:nvSpPr>
            <p:cNvPr id="14577" name="Google Shape;14577;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8" name="Google Shape;14578;p38"/>
            <p:cNvGrpSpPr/>
            <p:nvPr/>
          </p:nvGrpSpPr>
          <p:grpSpPr>
            <a:xfrm>
              <a:off x="720000" y="1540425"/>
              <a:ext cx="833900" cy="836975"/>
              <a:chOff x="720000" y="1540425"/>
              <a:chExt cx="833900" cy="836975"/>
            </a:xfrm>
          </p:grpSpPr>
          <p:sp>
            <p:nvSpPr>
              <p:cNvPr id="14579" name="Google Shape;14579;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 name="Google Shape;14891;p44">
            <a:extLst>
              <a:ext uri="{FF2B5EF4-FFF2-40B4-BE49-F238E27FC236}">
                <a16:creationId xmlns:a16="http://schemas.microsoft.com/office/drawing/2014/main" id="{3508A992-FE0D-4C0B-826A-27D139DC5093}"/>
              </a:ext>
            </a:extLst>
          </p:cNvPr>
          <p:cNvGrpSpPr/>
          <p:nvPr/>
        </p:nvGrpSpPr>
        <p:grpSpPr>
          <a:xfrm>
            <a:off x="7088439" y="1505727"/>
            <a:ext cx="575921" cy="670245"/>
            <a:chOff x="5373300" y="2439975"/>
            <a:chExt cx="188525" cy="188500"/>
          </a:xfrm>
        </p:grpSpPr>
        <p:sp>
          <p:nvSpPr>
            <p:cNvPr id="124" name="Google Shape;14892;p44">
              <a:extLst>
                <a:ext uri="{FF2B5EF4-FFF2-40B4-BE49-F238E27FC236}">
                  <a16:creationId xmlns:a16="http://schemas.microsoft.com/office/drawing/2014/main" id="{4A29DAE9-5080-47B8-A6E5-F19C279DF05E}"/>
                </a:ext>
              </a:extLst>
            </p:cNvPr>
            <p:cNvSpPr/>
            <p:nvPr/>
          </p:nvSpPr>
          <p:spPr>
            <a:xfrm>
              <a:off x="5486150" y="2439975"/>
              <a:ext cx="38050" cy="37625"/>
            </a:xfrm>
            <a:custGeom>
              <a:avLst/>
              <a:gdLst/>
              <a:ahLst/>
              <a:cxnLst/>
              <a:rect l="l" t="t" r="r" b="b"/>
              <a:pathLst>
                <a:path w="1522" h="1505" extrusionOk="0">
                  <a:moveTo>
                    <a:pt x="1" y="0"/>
                  </a:moveTo>
                  <a:lnTo>
                    <a:pt x="1" y="1505"/>
                  </a:lnTo>
                  <a:lnTo>
                    <a:pt x="1521" y="1505"/>
                  </a:lnTo>
                  <a:lnTo>
                    <a:pt x="1521"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893;p44">
              <a:extLst>
                <a:ext uri="{FF2B5EF4-FFF2-40B4-BE49-F238E27FC236}">
                  <a16:creationId xmlns:a16="http://schemas.microsoft.com/office/drawing/2014/main" id="{3DCC8BC4-EB03-49CA-A09B-2BEE28832F0F}"/>
                </a:ext>
              </a:extLst>
            </p:cNvPr>
            <p:cNvSpPr/>
            <p:nvPr/>
          </p:nvSpPr>
          <p:spPr>
            <a:xfrm>
              <a:off x="5448550" y="2439975"/>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894;p44">
              <a:extLst>
                <a:ext uri="{FF2B5EF4-FFF2-40B4-BE49-F238E27FC236}">
                  <a16:creationId xmlns:a16="http://schemas.microsoft.com/office/drawing/2014/main" id="{431BEDF8-33B7-4D3B-9646-F21DA8477C73}"/>
                </a:ext>
              </a:extLst>
            </p:cNvPr>
            <p:cNvSpPr/>
            <p:nvPr/>
          </p:nvSpPr>
          <p:spPr>
            <a:xfrm>
              <a:off x="5410925" y="2439975"/>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895;p44">
              <a:extLst>
                <a:ext uri="{FF2B5EF4-FFF2-40B4-BE49-F238E27FC236}">
                  <a16:creationId xmlns:a16="http://schemas.microsoft.com/office/drawing/2014/main" id="{8D5359C1-9617-4293-AB9B-05CC0AD21F8F}"/>
                </a:ext>
              </a:extLst>
            </p:cNvPr>
            <p:cNvSpPr/>
            <p:nvPr/>
          </p:nvSpPr>
          <p:spPr>
            <a:xfrm>
              <a:off x="552417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896;p44">
              <a:extLst>
                <a:ext uri="{FF2B5EF4-FFF2-40B4-BE49-F238E27FC236}">
                  <a16:creationId xmlns:a16="http://schemas.microsoft.com/office/drawing/2014/main" id="{F64F4F32-3D59-4BF6-B4BA-45FB0D08E6CF}"/>
                </a:ext>
              </a:extLst>
            </p:cNvPr>
            <p:cNvSpPr/>
            <p:nvPr/>
          </p:nvSpPr>
          <p:spPr>
            <a:xfrm>
              <a:off x="5486150" y="2477575"/>
              <a:ext cx="38050" cy="38050"/>
            </a:xfrm>
            <a:custGeom>
              <a:avLst/>
              <a:gdLst/>
              <a:ahLst/>
              <a:cxnLst/>
              <a:rect l="l" t="t" r="r" b="b"/>
              <a:pathLst>
                <a:path w="1522" h="1522" extrusionOk="0">
                  <a:moveTo>
                    <a:pt x="1" y="1"/>
                  </a:moveTo>
                  <a:lnTo>
                    <a:pt x="1" y="1521"/>
                  </a:lnTo>
                  <a:lnTo>
                    <a:pt x="1521" y="1521"/>
                  </a:lnTo>
                  <a:lnTo>
                    <a:pt x="1521" y="1"/>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897;p44">
              <a:extLst>
                <a:ext uri="{FF2B5EF4-FFF2-40B4-BE49-F238E27FC236}">
                  <a16:creationId xmlns:a16="http://schemas.microsoft.com/office/drawing/2014/main" id="{06FFD55C-8B0F-4DFB-BDD1-C715F3AC2422}"/>
                </a:ext>
              </a:extLst>
            </p:cNvPr>
            <p:cNvSpPr/>
            <p:nvPr/>
          </p:nvSpPr>
          <p:spPr>
            <a:xfrm>
              <a:off x="5448550" y="2477575"/>
              <a:ext cx="37625" cy="38050"/>
            </a:xfrm>
            <a:custGeom>
              <a:avLst/>
              <a:gdLst/>
              <a:ahLst/>
              <a:cxnLst/>
              <a:rect l="l" t="t" r="r" b="b"/>
              <a:pathLst>
                <a:path w="1505"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898;p44">
              <a:extLst>
                <a:ext uri="{FF2B5EF4-FFF2-40B4-BE49-F238E27FC236}">
                  <a16:creationId xmlns:a16="http://schemas.microsoft.com/office/drawing/2014/main" id="{C5982E8E-7246-4FD1-B4F0-E69E563256DE}"/>
                </a:ext>
              </a:extLst>
            </p:cNvPr>
            <p:cNvSpPr/>
            <p:nvPr/>
          </p:nvSpPr>
          <p:spPr>
            <a:xfrm>
              <a:off x="541092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899;p44">
              <a:extLst>
                <a:ext uri="{FF2B5EF4-FFF2-40B4-BE49-F238E27FC236}">
                  <a16:creationId xmlns:a16="http://schemas.microsoft.com/office/drawing/2014/main" id="{621898AA-B7A5-4C48-AA51-957E5930245F}"/>
                </a:ext>
              </a:extLst>
            </p:cNvPr>
            <p:cNvSpPr/>
            <p:nvPr/>
          </p:nvSpPr>
          <p:spPr>
            <a:xfrm>
              <a:off x="5373300" y="2477575"/>
              <a:ext cx="37650" cy="38050"/>
            </a:xfrm>
            <a:custGeom>
              <a:avLst/>
              <a:gdLst/>
              <a:ahLst/>
              <a:cxnLst/>
              <a:rect l="l" t="t" r="r" b="b"/>
              <a:pathLst>
                <a:path w="1506" h="1522" extrusionOk="0">
                  <a:moveTo>
                    <a:pt x="1" y="1"/>
                  </a:moveTo>
                  <a:lnTo>
                    <a:pt x="1"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900;p44">
              <a:extLst>
                <a:ext uri="{FF2B5EF4-FFF2-40B4-BE49-F238E27FC236}">
                  <a16:creationId xmlns:a16="http://schemas.microsoft.com/office/drawing/2014/main" id="{D667D671-150E-4A2F-9DF4-D05A0149003B}"/>
                </a:ext>
              </a:extLst>
            </p:cNvPr>
            <p:cNvSpPr/>
            <p:nvPr/>
          </p:nvSpPr>
          <p:spPr>
            <a:xfrm>
              <a:off x="552417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901;p44">
              <a:extLst>
                <a:ext uri="{FF2B5EF4-FFF2-40B4-BE49-F238E27FC236}">
                  <a16:creationId xmlns:a16="http://schemas.microsoft.com/office/drawing/2014/main" id="{1558130C-7536-4CC6-ACD0-7CD322E7DF3F}"/>
                </a:ext>
              </a:extLst>
            </p:cNvPr>
            <p:cNvSpPr/>
            <p:nvPr/>
          </p:nvSpPr>
          <p:spPr>
            <a:xfrm>
              <a:off x="5486150" y="2515600"/>
              <a:ext cx="38050" cy="37625"/>
            </a:xfrm>
            <a:custGeom>
              <a:avLst/>
              <a:gdLst/>
              <a:ahLst/>
              <a:cxnLst/>
              <a:rect l="l" t="t" r="r" b="b"/>
              <a:pathLst>
                <a:path w="1522" h="1505" extrusionOk="0">
                  <a:moveTo>
                    <a:pt x="1" y="0"/>
                  </a:moveTo>
                  <a:lnTo>
                    <a:pt x="1" y="1505"/>
                  </a:lnTo>
                  <a:lnTo>
                    <a:pt x="1521" y="1505"/>
                  </a:lnTo>
                  <a:lnTo>
                    <a:pt x="15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902;p44">
              <a:extLst>
                <a:ext uri="{FF2B5EF4-FFF2-40B4-BE49-F238E27FC236}">
                  <a16:creationId xmlns:a16="http://schemas.microsoft.com/office/drawing/2014/main" id="{359380FD-28E7-496A-BCCD-8CD7C5C7A02F}"/>
                </a:ext>
              </a:extLst>
            </p:cNvPr>
            <p:cNvSpPr/>
            <p:nvPr/>
          </p:nvSpPr>
          <p:spPr>
            <a:xfrm>
              <a:off x="5448550" y="2515600"/>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903;p44">
              <a:extLst>
                <a:ext uri="{FF2B5EF4-FFF2-40B4-BE49-F238E27FC236}">
                  <a16:creationId xmlns:a16="http://schemas.microsoft.com/office/drawing/2014/main" id="{367F3BBB-A5A8-4A53-BEF7-8D3AEB97F696}"/>
                </a:ext>
              </a:extLst>
            </p:cNvPr>
            <p:cNvSpPr/>
            <p:nvPr/>
          </p:nvSpPr>
          <p:spPr>
            <a:xfrm>
              <a:off x="541092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904;p44">
              <a:extLst>
                <a:ext uri="{FF2B5EF4-FFF2-40B4-BE49-F238E27FC236}">
                  <a16:creationId xmlns:a16="http://schemas.microsoft.com/office/drawing/2014/main" id="{946F0587-A41F-4B88-95D1-DC13BAF1D94E}"/>
                </a:ext>
              </a:extLst>
            </p:cNvPr>
            <p:cNvSpPr/>
            <p:nvPr/>
          </p:nvSpPr>
          <p:spPr>
            <a:xfrm>
              <a:off x="5373300" y="2515600"/>
              <a:ext cx="37650" cy="37625"/>
            </a:xfrm>
            <a:custGeom>
              <a:avLst/>
              <a:gdLst/>
              <a:ahLst/>
              <a:cxnLst/>
              <a:rect l="l" t="t" r="r" b="b"/>
              <a:pathLst>
                <a:path w="1506" h="1505" extrusionOk="0">
                  <a:moveTo>
                    <a:pt x="1" y="0"/>
                  </a:moveTo>
                  <a:lnTo>
                    <a:pt x="1" y="1505"/>
                  </a:lnTo>
                  <a:lnTo>
                    <a:pt x="1505" y="1505"/>
                  </a:lnTo>
                  <a:lnTo>
                    <a:pt x="1505" y="0"/>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905;p44">
              <a:extLst>
                <a:ext uri="{FF2B5EF4-FFF2-40B4-BE49-F238E27FC236}">
                  <a16:creationId xmlns:a16="http://schemas.microsoft.com/office/drawing/2014/main" id="{0D3A0E2D-A57E-42AB-8335-62E10A085DF5}"/>
                </a:ext>
              </a:extLst>
            </p:cNvPr>
            <p:cNvSpPr/>
            <p:nvPr/>
          </p:nvSpPr>
          <p:spPr>
            <a:xfrm>
              <a:off x="552417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906;p44">
              <a:extLst>
                <a:ext uri="{FF2B5EF4-FFF2-40B4-BE49-F238E27FC236}">
                  <a16:creationId xmlns:a16="http://schemas.microsoft.com/office/drawing/2014/main" id="{F5D26472-745C-4F3C-B4D5-43F57D588FA7}"/>
                </a:ext>
              </a:extLst>
            </p:cNvPr>
            <p:cNvSpPr/>
            <p:nvPr/>
          </p:nvSpPr>
          <p:spPr>
            <a:xfrm>
              <a:off x="5486150" y="2553200"/>
              <a:ext cx="38050" cy="37650"/>
            </a:xfrm>
            <a:custGeom>
              <a:avLst/>
              <a:gdLst/>
              <a:ahLst/>
              <a:cxnLst/>
              <a:rect l="l" t="t" r="r" b="b"/>
              <a:pathLst>
                <a:path w="1522" h="1506" extrusionOk="0">
                  <a:moveTo>
                    <a:pt x="1" y="1"/>
                  </a:moveTo>
                  <a:lnTo>
                    <a:pt x="1" y="1506"/>
                  </a:lnTo>
                  <a:lnTo>
                    <a:pt x="1521" y="1506"/>
                  </a:lnTo>
                  <a:lnTo>
                    <a:pt x="1521"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907;p44">
              <a:extLst>
                <a:ext uri="{FF2B5EF4-FFF2-40B4-BE49-F238E27FC236}">
                  <a16:creationId xmlns:a16="http://schemas.microsoft.com/office/drawing/2014/main" id="{0EAF0F51-ECFB-4CD4-BB28-D2502E5FAA0B}"/>
                </a:ext>
              </a:extLst>
            </p:cNvPr>
            <p:cNvSpPr/>
            <p:nvPr/>
          </p:nvSpPr>
          <p:spPr>
            <a:xfrm>
              <a:off x="5448550" y="2553200"/>
              <a:ext cx="37625" cy="37650"/>
            </a:xfrm>
            <a:custGeom>
              <a:avLst/>
              <a:gdLst/>
              <a:ahLst/>
              <a:cxnLst/>
              <a:rect l="l" t="t" r="r" b="b"/>
              <a:pathLst>
                <a:path w="1505" h="1506" extrusionOk="0">
                  <a:moveTo>
                    <a:pt x="0" y="1"/>
                  </a:moveTo>
                  <a:lnTo>
                    <a:pt x="0" y="1506"/>
                  </a:lnTo>
                  <a:lnTo>
                    <a:pt x="1505" y="1506"/>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908;p44">
              <a:extLst>
                <a:ext uri="{FF2B5EF4-FFF2-40B4-BE49-F238E27FC236}">
                  <a16:creationId xmlns:a16="http://schemas.microsoft.com/office/drawing/2014/main" id="{D8EA1471-1493-4197-828E-FF10E0431BE5}"/>
                </a:ext>
              </a:extLst>
            </p:cNvPr>
            <p:cNvSpPr/>
            <p:nvPr/>
          </p:nvSpPr>
          <p:spPr>
            <a:xfrm>
              <a:off x="541092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909;p44">
              <a:extLst>
                <a:ext uri="{FF2B5EF4-FFF2-40B4-BE49-F238E27FC236}">
                  <a16:creationId xmlns:a16="http://schemas.microsoft.com/office/drawing/2014/main" id="{329BFE16-9864-4BBB-81AB-0D86895B270B}"/>
                </a:ext>
              </a:extLst>
            </p:cNvPr>
            <p:cNvSpPr/>
            <p:nvPr/>
          </p:nvSpPr>
          <p:spPr>
            <a:xfrm>
              <a:off x="5373300" y="2553200"/>
              <a:ext cx="37650" cy="37650"/>
            </a:xfrm>
            <a:custGeom>
              <a:avLst/>
              <a:gdLst/>
              <a:ahLst/>
              <a:cxnLst/>
              <a:rect l="l" t="t" r="r" b="b"/>
              <a:pathLst>
                <a:path w="1506" h="1506" extrusionOk="0">
                  <a:moveTo>
                    <a:pt x="1" y="1"/>
                  </a:moveTo>
                  <a:lnTo>
                    <a:pt x="1"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910;p44">
              <a:extLst>
                <a:ext uri="{FF2B5EF4-FFF2-40B4-BE49-F238E27FC236}">
                  <a16:creationId xmlns:a16="http://schemas.microsoft.com/office/drawing/2014/main" id="{8C8E6420-EF32-446F-AEB3-C441782576D8}"/>
                </a:ext>
              </a:extLst>
            </p:cNvPr>
            <p:cNvSpPr/>
            <p:nvPr/>
          </p:nvSpPr>
          <p:spPr>
            <a:xfrm>
              <a:off x="5486150" y="2590825"/>
              <a:ext cx="38050" cy="18825"/>
            </a:xfrm>
            <a:custGeom>
              <a:avLst/>
              <a:gdLst/>
              <a:ahLst/>
              <a:cxnLst/>
              <a:rect l="l" t="t" r="r" b="b"/>
              <a:pathLst>
                <a:path w="1522" h="753" extrusionOk="0">
                  <a:moveTo>
                    <a:pt x="1" y="1"/>
                  </a:moveTo>
                  <a:lnTo>
                    <a:pt x="1" y="753"/>
                  </a:lnTo>
                  <a:lnTo>
                    <a:pt x="1521" y="753"/>
                  </a:lnTo>
                  <a:lnTo>
                    <a:pt x="1521"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911;p44">
              <a:extLst>
                <a:ext uri="{FF2B5EF4-FFF2-40B4-BE49-F238E27FC236}">
                  <a16:creationId xmlns:a16="http://schemas.microsoft.com/office/drawing/2014/main" id="{C1316424-C537-4B1A-A886-C4EAE8786EEB}"/>
                </a:ext>
              </a:extLst>
            </p:cNvPr>
            <p:cNvSpPr/>
            <p:nvPr/>
          </p:nvSpPr>
          <p:spPr>
            <a:xfrm>
              <a:off x="5448550" y="2590825"/>
              <a:ext cx="37625" cy="18825"/>
            </a:xfrm>
            <a:custGeom>
              <a:avLst/>
              <a:gdLst/>
              <a:ahLst/>
              <a:cxnLst/>
              <a:rect l="l" t="t" r="r" b="b"/>
              <a:pathLst>
                <a:path w="1505" h="753" extrusionOk="0">
                  <a:moveTo>
                    <a:pt x="0" y="1"/>
                  </a:moveTo>
                  <a:lnTo>
                    <a:pt x="0" y="753"/>
                  </a:lnTo>
                  <a:lnTo>
                    <a:pt x="1505" y="753"/>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912;p44">
              <a:extLst>
                <a:ext uri="{FF2B5EF4-FFF2-40B4-BE49-F238E27FC236}">
                  <a16:creationId xmlns:a16="http://schemas.microsoft.com/office/drawing/2014/main" id="{ABDDA30C-D7B2-4254-A90D-CBC0F299F784}"/>
                </a:ext>
              </a:extLst>
            </p:cNvPr>
            <p:cNvSpPr/>
            <p:nvPr/>
          </p:nvSpPr>
          <p:spPr>
            <a:xfrm>
              <a:off x="5410925" y="2590825"/>
              <a:ext cx="37650" cy="18825"/>
            </a:xfrm>
            <a:custGeom>
              <a:avLst/>
              <a:gdLst/>
              <a:ahLst/>
              <a:cxnLst/>
              <a:rect l="l" t="t" r="r" b="b"/>
              <a:pathLst>
                <a:path w="1506" h="753" extrusionOk="0">
                  <a:moveTo>
                    <a:pt x="0" y="1"/>
                  </a:moveTo>
                  <a:lnTo>
                    <a:pt x="0" y="753"/>
                  </a:lnTo>
                  <a:lnTo>
                    <a:pt x="1505" y="753"/>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913;p44">
              <a:extLst>
                <a:ext uri="{FF2B5EF4-FFF2-40B4-BE49-F238E27FC236}">
                  <a16:creationId xmlns:a16="http://schemas.microsoft.com/office/drawing/2014/main" id="{0881937A-92D4-4218-BB6E-A17EA9E6B106}"/>
                </a:ext>
              </a:extLst>
            </p:cNvPr>
            <p:cNvSpPr/>
            <p:nvPr/>
          </p:nvSpPr>
          <p:spPr>
            <a:xfrm>
              <a:off x="5461075" y="2565750"/>
              <a:ext cx="12575" cy="12575"/>
            </a:xfrm>
            <a:custGeom>
              <a:avLst/>
              <a:gdLst/>
              <a:ahLst/>
              <a:cxnLst/>
              <a:rect l="l" t="t" r="r" b="b"/>
              <a:pathLst>
                <a:path w="503" h="503" extrusionOk="0">
                  <a:moveTo>
                    <a:pt x="1" y="0"/>
                  </a:moveTo>
                  <a:lnTo>
                    <a:pt x="1"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914;p44">
              <a:extLst>
                <a:ext uri="{FF2B5EF4-FFF2-40B4-BE49-F238E27FC236}">
                  <a16:creationId xmlns:a16="http://schemas.microsoft.com/office/drawing/2014/main" id="{0210AAA7-892C-4718-A087-B0F2B2F2D841}"/>
                </a:ext>
              </a:extLst>
            </p:cNvPr>
            <p:cNvSpPr/>
            <p:nvPr/>
          </p:nvSpPr>
          <p:spPr>
            <a:xfrm>
              <a:off x="5473625"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915;p44">
              <a:extLst>
                <a:ext uri="{FF2B5EF4-FFF2-40B4-BE49-F238E27FC236}">
                  <a16:creationId xmlns:a16="http://schemas.microsoft.com/office/drawing/2014/main" id="{97728719-BDF9-475A-BF61-C53366C1C1D8}"/>
                </a:ext>
              </a:extLst>
            </p:cNvPr>
            <p:cNvSpPr/>
            <p:nvPr/>
          </p:nvSpPr>
          <p:spPr>
            <a:xfrm>
              <a:off x="5448550"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916;p44">
              <a:extLst>
                <a:ext uri="{FF2B5EF4-FFF2-40B4-BE49-F238E27FC236}">
                  <a16:creationId xmlns:a16="http://schemas.microsoft.com/office/drawing/2014/main" id="{C07C8EE7-8981-46C7-940F-3177C026ADC7}"/>
                </a:ext>
              </a:extLst>
            </p:cNvPr>
            <p:cNvSpPr/>
            <p:nvPr/>
          </p:nvSpPr>
          <p:spPr>
            <a:xfrm>
              <a:off x="5504975" y="2609625"/>
              <a:ext cx="19225" cy="18850"/>
            </a:xfrm>
            <a:custGeom>
              <a:avLst/>
              <a:gdLst/>
              <a:ahLst/>
              <a:cxnLst/>
              <a:rect l="l" t="t" r="r" b="b"/>
              <a:pathLst>
                <a:path w="769" h="754" extrusionOk="0">
                  <a:moveTo>
                    <a:pt x="0" y="1"/>
                  </a:moveTo>
                  <a:lnTo>
                    <a:pt x="0" y="753"/>
                  </a:lnTo>
                  <a:lnTo>
                    <a:pt x="768" y="753"/>
                  </a:lnTo>
                  <a:lnTo>
                    <a:pt x="768"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17;p44">
              <a:extLst>
                <a:ext uri="{FF2B5EF4-FFF2-40B4-BE49-F238E27FC236}">
                  <a16:creationId xmlns:a16="http://schemas.microsoft.com/office/drawing/2014/main" id="{CB6E43B7-DE7B-494C-9A66-2E3385D1DB66}"/>
                </a:ext>
              </a:extLst>
            </p:cNvPr>
            <p:cNvSpPr/>
            <p:nvPr/>
          </p:nvSpPr>
          <p:spPr>
            <a:xfrm>
              <a:off x="54736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4918;p44">
              <a:extLst>
                <a:ext uri="{FF2B5EF4-FFF2-40B4-BE49-F238E27FC236}">
                  <a16:creationId xmlns:a16="http://schemas.microsoft.com/office/drawing/2014/main" id="{A9DBF34D-2A2D-4408-9F20-6BF069DD31B5}"/>
                </a:ext>
              </a:extLst>
            </p:cNvPr>
            <p:cNvSpPr/>
            <p:nvPr/>
          </p:nvSpPr>
          <p:spPr>
            <a:xfrm>
              <a:off x="544227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4919;p44">
              <a:extLst>
                <a:ext uri="{FF2B5EF4-FFF2-40B4-BE49-F238E27FC236}">
                  <a16:creationId xmlns:a16="http://schemas.microsoft.com/office/drawing/2014/main" id="{EAEAA7D4-AFFA-4E98-9C60-3046960FA14F}"/>
                </a:ext>
              </a:extLst>
            </p:cNvPr>
            <p:cNvSpPr/>
            <p:nvPr/>
          </p:nvSpPr>
          <p:spPr>
            <a:xfrm>
              <a:off x="54109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010;p44">
            <a:extLst>
              <a:ext uri="{FF2B5EF4-FFF2-40B4-BE49-F238E27FC236}">
                <a16:creationId xmlns:a16="http://schemas.microsoft.com/office/drawing/2014/main" id="{D13F333D-29CD-42A0-BF2E-0152FDF23D2F}"/>
              </a:ext>
            </a:extLst>
          </p:cNvPr>
          <p:cNvGrpSpPr/>
          <p:nvPr/>
        </p:nvGrpSpPr>
        <p:grpSpPr>
          <a:xfrm>
            <a:off x="1578761" y="1492662"/>
            <a:ext cx="403376" cy="634500"/>
            <a:chOff x="2713375" y="3163725"/>
            <a:chExt cx="176750" cy="318225"/>
          </a:xfrm>
        </p:grpSpPr>
        <p:sp>
          <p:nvSpPr>
            <p:cNvPr id="153" name="Google Shape;15011;p44">
              <a:extLst>
                <a:ext uri="{FF2B5EF4-FFF2-40B4-BE49-F238E27FC236}">
                  <a16:creationId xmlns:a16="http://schemas.microsoft.com/office/drawing/2014/main" id="{C45728B3-1DA7-4BE9-82B6-89992DD4BBB9}"/>
                </a:ext>
              </a:extLst>
            </p:cNvPr>
            <p:cNvSpPr/>
            <p:nvPr/>
          </p:nvSpPr>
          <p:spPr>
            <a:xfrm>
              <a:off x="2748650" y="31637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012;p44">
              <a:extLst>
                <a:ext uri="{FF2B5EF4-FFF2-40B4-BE49-F238E27FC236}">
                  <a16:creationId xmlns:a16="http://schemas.microsoft.com/office/drawing/2014/main" id="{AEAFF996-B6EB-4D95-B1EF-FB07D3706240}"/>
                </a:ext>
              </a:extLst>
            </p:cNvPr>
            <p:cNvSpPr/>
            <p:nvPr/>
          </p:nvSpPr>
          <p:spPr>
            <a:xfrm>
              <a:off x="2783900" y="3163725"/>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013;p44">
              <a:extLst>
                <a:ext uri="{FF2B5EF4-FFF2-40B4-BE49-F238E27FC236}">
                  <a16:creationId xmlns:a16="http://schemas.microsoft.com/office/drawing/2014/main" id="{F391CBFB-5DC7-4D29-AD17-6CB6AFEA3BEF}"/>
                </a:ext>
              </a:extLst>
            </p:cNvPr>
            <p:cNvSpPr/>
            <p:nvPr/>
          </p:nvSpPr>
          <p:spPr>
            <a:xfrm>
              <a:off x="2819175" y="31637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014;p44">
              <a:extLst>
                <a:ext uri="{FF2B5EF4-FFF2-40B4-BE49-F238E27FC236}">
                  <a16:creationId xmlns:a16="http://schemas.microsoft.com/office/drawing/2014/main" id="{90EDAF45-E338-49A2-BFDC-DDB94761ACEB}"/>
                </a:ext>
              </a:extLst>
            </p:cNvPr>
            <p:cNvSpPr/>
            <p:nvPr/>
          </p:nvSpPr>
          <p:spPr>
            <a:xfrm>
              <a:off x="2713375" y="31990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015;p44">
              <a:extLst>
                <a:ext uri="{FF2B5EF4-FFF2-40B4-BE49-F238E27FC236}">
                  <a16:creationId xmlns:a16="http://schemas.microsoft.com/office/drawing/2014/main" id="{55E72B56-A9A9-4362-A5CB-C869AF1E470D}"/>
                </a:ext>
              </a:extLst>
            </p:cNvPr>
            <p:cNvSpPr/>
            <p:nvPr/>
          </p:nvSpPr>
          <p:spPr>
            <a:xfrm>
              <a:off x="2713375" y="3234250"/>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016;p44">
              <a:extLst>
                <a:ext uri="{FF2B5EF4-FFF2-40B4-BE49-F238E27FC236}">
                  <a16:creationId xmlns:a16="http://schemas.microsoft.com/office/drawing/2014/main" id="{B2E99049-87E3-4C44-A378-FAEF60DA587B}"/>
                </a:ext>
              </a:extLst>
            </p:cNvPr>
            <p:cNvSpPr/>
            <p:nvPr/>
          </p:nvSpPr>
          <p:spPr>
            <a:xfrm>
              <a:off x="2748650" y="32699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017;p44">
              <a:extLst>
                <a:ext uri="{FF2B5EF4-FFF2-40B4-BE49-F238E27FC236}">
                  <a16:creationId xmlns:a16="http://schemas.microsoft.com/office/drawing/2014/main" id="{7B390A24-67C3-4271-9624-DFE94917CC29}"/>
                </a:ext>
              </a:extLst>
            </p:cNvPr>
            <p:cNvSpPr/>
            <p:nvPr/>
          </p:nvSpPr>
          <p:spPr>
            <a:xfrm>
              <a:off x="2783900" y="3269925"/>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018;p44">
              <a:extLst>
                <a:ext uri="{FF2B5EF4-FFF2-40B4-BE49-F238E27FC236}">
                  <a16:creationId xmlns:a16="http://schemas.microsoft.com/office/drawing/2014/main" id="{77A89B9A-69B4-4A0E-B43F-C238DBFD50F2}"/>
                </a:ext>
              </a:extLst>
            </p:cNvPr>
            <p:cNvSpPr/>
            <p:nvPr/>
          </p:nvSpPr>
          <p:spPr>
            <a:xfrm>
              <a:off x="2819175" y="32699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5019;p44">
              <a:extLst>
                <a:ext uri="{FF2B5EF4-FFF2-40B4-BE49-F238E27FC236}">
                  <a16:creationId xmlns:a16="http://schemas.microsoft.com/office/drawing/2014/main" id="{4A3A1539-E7B8-4635-972F-5320CAB1C758}"/>
                </a:ext>
              </a:extLst>
            </p:cNvPr>
            <p:cNvSpPr/>
            <p:nvPr/>
          </p:nvSpPr>
          <p:spPr>
            <a:xfrm>
              <a:off x="2783900" y="330517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5020;p44">
              <a:extLst>
                <a:ext uri="{FF2B5EF4-FFF2-40B4-BE49-F238E27FC236}">
                  <a16:creationId xmlns:a16="http://schemas.microsoft.com/office/drawing/2014/main" id="{22CB1D3F-EE45-470F-8F9E-69926CA66B86}"/>
                </a:ext>
              </a:extLst>
            </p:cNvPr>
            <p:cNvSpPr/>
            <p:nvPr/>
          </p:nvSpPr>
          <p:spPr>
            <a:xfrm>
              <a:off x="2783900" y="334045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5021;p44">
              <a:extLst>
                <a:ext uri="{FF2B5EF4-FFF2-40B4-BE49-F238E27FC236}">
                  <a16:creationId xmlns:a16="http://schemas.microsoft.com/office/drawing/2014/main" id="{5D12CF82-FFA5-4C85-A53A-9E1D88E0844D}"/>
                </a:ext>
              </a:extLst>
            </p:cNvPr>
            <p:cNvSpPr/>
            <p:nvPr/>
          </p:nvSpPr>
          <p:spPr>
            <a:xfrm>
              <a:off x="2783900" y="3375725"/>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5022;p44">
              <a:extLst>
                <a:ext uri="{FF2B5EF4-FFF2-40B4-BE49-F238E27FC236}">
                  <a16:creationId xmlns:a16="http://schemas.microsoft.com/office/drawing/2014/main" id="{E3F36452-67C5-435F-A166-67D1E2B72759}"/>
                </a:ext>
              </a:extLst>
            </p:cNvPr>
            <p:cNvSpPr/>
            <p:nvPr/>
          </p:nvSpPr>
          <p:spPr>
            <a:xfrm>
              <a:off x="2748650" y="34109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5023;p44">
              <a:extLst>
                <a:ext uri="{FF2B5EF4-FFF2-40B4-BE49-F238E27FC236}">
                  <a16:creationId xmlns:a16="http://schemas.microsoft.com/office/drawing/2014/main" id="{AAD31335-0687-411F-852D-038662892F3E}"/>
                </a:ext>
              </a:extLst>
            </p:cNvPr>
            <p:cNvSpPr/>
            <p:nvPr/>
          </p:nvSpPr>
          <p:spPr>
            <a:xfrm>
              <a:off x="2783900" y="34109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5024;p44">
              <a:extLst>
                <a:ext uri="{FF2B5EF4-FFF2-40B4-BE49-F238E27FC236}">
                  <a16:creationId xmlns:a16="http://schemas.microsoft.com/office/drawing/2014/main" id="{59B6565F-7F37-4FBE-B095-7D0B150369F2}"/>
                </a:ext>
              </a:extLst>
            </p:cNvPr>
            <p:cNvSpPr/>
            <p:nvPr/>
          </p:nvSpPr>
          <p:spPr>
            <a:xfrm>
              <a:off x="2783900" y="3446250"/>
              <a:ext cx="35300" cy="35700"/>
            </a:xfrm>
            <a:custGeom>
              <a:avLst/>
              <a:gdLst/>
              <a:ahLst/>
              <a:cxnLst/>
              <a:rect l="l" t="t" r="r" b="b"/>
              <a:pathLst>
                <a:path w="1412" h="1428" extrusionOk="0">
                  <a:moveTo>
                    <a:pt x="1" y="1"/>
                  </a:moveTo>
                  <a:lnTo>
                    <a:pt x="1"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5025;p44">
              <a:extLst>
                <a:ext uri="{FF2B5EF4-FFF2-40B4-BE49-F238E27FC236}">
                  <a16:creationId xmlns:a16="http://schemas.microsoft.com/office/drawing/2014/main" id="{181C5278-D044-4556-B7FF-2681255C788E}"/>
                </a:ext>
              </a:extLst>
            </p:cNvPr>
            <p:cNvSpPr/>
            <p:nvPr/>
          </p:nvSpPr>
          <p:spPr>
            <a:xfrm>
              <a:off x="2854450" y="31990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5026;p44">
              <a:extLst>
                <a:ext uri="{FF2B5EF4-FFF2-40B4-BE49-F238E27FC236}">
                  <a16:creationId xmlns:a16="http://schemas.microsoft.com/office/drawing/2014/main" id="{48C2EAE5-4713-41F0-95ED-3E42E55D52E2}"/>
                </a:ext>
              </a:extLst>
            </p:cNvPr>
            <p:cNvSpPr/>
            <p:nvPr/>
          </p:nvSpPr>
          <p:spPr>
            <a:xfrm>
              <a:off x="2854450" y="3234250"/>
              <a:ext cx="35675" cy="35700"/>
            </a:xfrm>
            <a:custGeom>
              <a:avLst/>
              <a:gdLst/>
              <a:ahLst/>
              <a:cxnLst/>
              <a:rect l="l" t="t" r="r" b="b"/>
              <a:pathLst>
                <a:path w="1427" h="1428" extrusionOk="0">
                  <a:moveTo>
                    <a:pt x="0" y="1"/>
                  </a:moveTo>
                  <a:lnTo>
                    <a:pt x="0" y="1427"/>
                  </a:lnTo>
                  <a:lnTo>
                    <a:pt x="1427" y="1427"/>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5027;p44">
            <a:extLst>
              <a:ext uri="{FF2B5EF4-FFF2-40B4-BE49-F238E27FC236}">
                <a16:creationId xmlns:a16="http://schemas.microsoft.com/office/drawing/2014/main" id="{47269125-3646-46EE-9489-9512960ED5B2}"/>
              </a:ext>
            </a:extLst>
          </p:cNvPr>
          <p:cNvGrpSpPr/>
          <p:nvPr/>
        </p:nvGrpSpPr>
        <p:grpSpPr>
          <a:xfrm>
            <a:off x="4317065" y="1486556"/>
            <a:ext cx="489470" cy="646043"/>
            <a:chOff x="3324675" y="3184100"/>
            <a:chExt cx="212025" cy="282550"/>
          </a:xfrm>
        </p:grpSpPr>
        <p:sp>
          <p:nvSpPr>
            <p:cNvPr id="170" name="Google Shape;15028;p44">
              <a:extLst>
                <a:ext uri="{FF2B5EF4-FFF2-40B4-BE49-F238E27FC236}">
                  <a16:creationId xmlns:a16="http://schemas.microsoft.com/office/drawing/2014/main" id="{7692EF6B-BC5E-400D-ACFE-B624A2DDDFC0}"/>
                </a:ext>
              </a:extLst>
            </p:cNvPr>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5029;p44">
              <a:extLst>
                <a:ext uri="{FF2B5EF4-FFF2-40B4-BE49-F238E27FC236}">
                  <a16:creationId xmlns:a16="http://schemas.microsoft.com/office/drawing/2014/main" id="{A86222C1-3708-4BA1-828F-79D23C094025}"/>
                </a:ext>
              </a:extLst>
            </p:cNvPr>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5030;p44">
              <a:extLst>
                <a:ext uri="{FF2B5EF4-FFF2-40B4-BE49-F238E27FC236}">
                  <a16:creationId xmlns:a16="http://schemas.microsoft.com/office/drawing/2014/main" id="{809BBDB8-4252-40ED-A336-5A94BA885B9F}"/>
                </a:ext>
              </a:extLst>
            </p:cNvPr>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5031;p44">
              <a:extLst>
                <a:ext uri="{FF2B5EF4-FFF2-40B4-BE49-F238E27FC236}">
                  <a16:creationId xmlns:a16="http://schemas.microsoft.com/office/drawing/2014/main" id="{B1CB9CCC-9757-406C-ACD9-C981C4631E7C}"/>
                </a:ext>
              </a:extLst>
            </p:cNvPr>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5032;p44">
              <a:extLst>
                <a:ext uri="{FF2B5EF4-FFF2-40B4-BE49-F238E27FC236}">
                  <a16:creationId xmlns:a16="http://schemas.microsoft.com/office/drawing/2014/main" id="{5E9CE9E3-E991-4C6A-BF13-58DB089F3580}"/>
                </a:ext>
              </a:extLst>
            </p:cNvPr>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5033;p44">
              <a:extLst>
                <a:ext uri="{FF2B5EF4-FFF2-40B4-BE49-F238E27FC236}">
                  <a16:creationId xmlns:a16="http://schemas.microsoft.com/office/drawing/2014/main" id="{01335B3D-1647-4913-BE9E-CC67FB2BB79E}"/>
                </a:ext>
              </a:extLst>
            </p:cNvPr>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5034;p44">
              <a:extLst>
                <a:ext uri="{FF2B5EF4-FFF2-40B4-BE49-F238E27FC236}">
                  <a16:creationId xmlns:a16="http://schemas.microsoft.com/office/drawing/2014/main" id="{4B91989A-A60E-4EB1-98DC-E69CE6124887}"/>
                </a:ext>
              </a:extLst>
            </p:cNvPr>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035;p44">
              <a:extLst>
                <a:ext uri="{FF2B5EF4-FFF2-40B4-BE49-F238E27FC236}">
                  <a16:creationId xmlns:a16="http://schemas.microsoft.com/office/drawing/2014/main" id="{43FDBA32-003D-4584-9403-5717B848EDBE}"/>
                </a:ext>
              </a:extLst>
            </p:cNvPr>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036;p44">
              <a:extLst>
                <a:ext uri="{FF2B5EF4-FFF2-40B4-BE49-F238E27FC236}">
                  <a16:creationId xmlns:a16="http://schemas.microsoft.com/office/drawing/2014/main" id="{81E789D2-6B3E-48E2-B912-13B06CC89A2A}"/>
                </a:ext>
              </a:extLst>
            </p:cNvPr>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037;p44">
              <a:extLst>
                <a:ext uri="{FF2B5EF4-FFF2-40B4-BE49-F238E27FC236}">
                  <a16:creationId xmlns:a16="http://schemas.microsoft.com/office/drawing/2014/main" id="{F855BD09-57B1-43D9-B80E-D941CC6E6D33}"/>
                </a:ext>
              </a:extLst>
            </p:cNvPr>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038;p44">
              <a:extLst>
                <a:ext uri="{FF2B5EF4-FFF2-40B4-BE49-F238E27FC236}">
                  <a16:creationId xmlns:a16="http://schemas.microsoft.com/office/drawing/2014/main" id="{CE3CAC01-1432-4C22-9233-17E70B5F6D6B}"/>
                </a:ext>
              </a:extLst>
            </p:cNvPr>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039;p44">
              <a:extLst>
                <a:ext uri="{FF2B5EF4-FFF2-40B4-BE49-F238E27FC236}">
                  <a16:creationId xmlns:a16="http://schemas.microsoft.com/office/drawing/2014/main" id="{8D9E6810-D093-4AA8-9A74-5D9F3F03EAA0}"/>
                </a:ext>
              </a:extLst>
            </p:cNvPr>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040;p44">
              <a:extLst>
                <a:ext uri="{FF2B5EF4-FFF2-40B4-BE49-F238E27FC236}">
                  <a16:creationId xmlns:a16="http://schemas.microsoft.com/office/drawing/2014/main" id="{C39B8E78-3B1B-497F-AC0B-1AC7505D55FE}"/>
                </a:ext>
              </a:extLst>
            </p:cNvPr>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041;p44">
              <a:extLst>
                <a:ext uri="{FF2B5EF4-FFF2-40B4-BE49-F238E27FC236}">
                  <a16:creationId xmlns:a16="http://schemas.microsoft.com/office/drawing/2014/main" id="{0F04530F-322E-4BD0-B85F-6073683416D4}"/>
                </a:ext>
              </a:extLst>
            </p:cNvPr>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042;p44">
              <a:extLst>
                <a:ext uri="{FF2B5EF4-FFF2-40B4-BE49-F238E27FC236}">
                  <a16:creationId xmlns:a16="http://schemas.microsoft.com/office/drawing/2014/main" id="{8E6B5D06-83BF-45F8-AC27-75B7DB026900}"/>
                </a:ext>
              </a:extLst>
            </p:cNvPr>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043;p44">
              <a:extLst>
                <a:ext uri="{FF2B5EF4-FFF2-40B4-BE49-F238E27FC236}">
                  <a16:creationId xmlns:a16="http://schemas.microsoft.com/office/drawing/2014/main" id="{4B3D7104-2000-48A7-A173-75271653139A}"/>
                </a:ext>
              </a:extLst>
            </p:cNvPr>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044;p44">
              <a:extLst>
                <a:ext uri="{FF2B5EF4-FFF2-40B4-BE49-F238E27FC236}">
                  <a16:creationId xmlns:a16="http://schemas.microsoft.com/office/drawing/2014/main" id="{BE5B8468-AA3C-49C5-85E0-E16502423DF3}"/>
                </a:ext>
              </a:extLst>
            </p:cNvPr>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5045;p44">
              <a:extLst>
                <a:ext uri="{FF2B5EF4-FFF2-40B4-BE49-F238E27FC236}">
                  <a16:creationId xmlns:a16="http://schemas.microsoft.com/office/drawing/2014/main" id="{13E14A56-1C48-4629-A515-B46C1C2D4E1E}"/>
                </a:ext>
              </a:extLst>
            </p:cNvPr>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5046;p44">
              <a:extLst>
                <a:ext uri="{FF2B5EF4-FFF2-40B4-BE49-F238E27FC236}">
                  <a16:creationId xmlns:a16="http://schemas.microsoft.com/office/drawing/2014/main" id="{545CAB94-DB21-4763-B216-F1A74395FFBB}"/>
                </a:ext>
              </a:extLst>
            </p:cNvPr>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5047;p44">
              <a:extLst>
                <a:ext uri="{FF2B5EF4-FFF2-40B4-BE49-F238E27FC236}">
                  <a16:creationId xmlns:a16="http://schemas.microsoft.com/office/drawing/2014/main" id="{F5892963-A310-45CA-B379-C17413DF4ABD}"/>
                </a:ext>
              </a:extLst>
            </p:cNvPr>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048;p44">
              <a:extLst>
                <a:ext uri="{FF2B5EF4-FFF2-40B4-BE49-F238E27FC236}">
                  <a16:creationId xmlns:a16="http://schemas.microsoft.com/office/drawing/2014/main" id="{E406E321-C13B-4E46-AF3D-EF003B6DF572}"/>
                </a:ext>
              </a:extLst>
            </p:cNvPr>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5049;p44">
              <a:extLst>
                <a:ext uri="{FF2B5EF4-FFF2-40B4-BE49-F238E27FC236}">
                  <a16:creationId xmlns:a16="http://schemas.microsoft.com/office/drawing/2014/main" id="{DF10EFD6-4180-4005-B920-5689C1D10547}"/>
                </a:ext>
              </a:extLst>
            </p:cNvPr>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5050;p44">
              <a:extLst>
                <a:ext uri="{FF2B5EF4-FFF2-40B4-BE49-F238E27FC236}">
                  <a16:creationId xmlns:a16="http://schemas.microsoft.com/office/drawing/2014/main" id="{5F1511D0-6B34-43F0-B663-9930074C0FFB}"/>
                </a:ext>
              </a:extLst>
            </p:cNvPr>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5051;p44">
              <a:extLst>
                <a:ext uri="{FF2B5EF4-FFF2-40B4-BE49-F238E27FC236}">
                  <a16:creationId xmlns:a16="http://schemas.microsoft.com/office/drawing/2014/main" id="{1F90EF0D-8FC5-4803-A56D-87406AAC9977}"/>
                </a:ext>
              </a:extLst>
            </p:cNvPr>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5052;p44">
              <a:extLst>
                <a:ext uri="{FF2B5EF4-FFF2-40B4-BE49-F238E27FC236}">
                  <a16:creationId xmlns:a16="http://schemas.microsoft.com/office/drawing/2014/main" id="{C9D37382-2A0A-45A2-883E-325C0446EB2B}"/>
                </a:ext>
              </a:extLst>
            </p:cNvPr>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5053;p44">
              <a:extLst>
                <a:ext uri="{FF2B5EF4-FFF2-40B4-BE49-F238E27FC236}">
                  <a16:creationId xmlns:a16="http://schemas.microsoft.com/office/drawing/2014/main" id="{91415A58-5614-4904-B62F-24B4EA3A1ECE}"/>
                </a:ext>
              </a:extLst>
            </p:cNvPr>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5054;p44">
              <a:extLst>
                <a:ext uri="{FF2B5EF4-FFF2-40B4-BE49-F238E27FC236}">
                  <a16:creationId xmlns:a16="http://schemas.microsoft.com/office/drawing/2014/main" id="{C881B0C7-AD63-49A4-BD6F-472C094216AF}"/>
                </a:ext>
              </a:extLst>
            </p:cNvPr>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5055;p44">
              <a:extLst>
                <a:ext uri="{FF2B5EF4-FFF2-40B4-BE49-F238E27FC236}">
                  <a16:creationId xmlns:a16="http://schemas.microsoft.com/office/drawing/2014/main" id="{0B1B68BC-8A82-4D54-BACB-6C31226EC1AA}"/>
                </a:ext>
              </a:extLst>
            </p:cNvPr>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5056;p44">
              <a:extLst>
                <a:ext uri="{FF2B5EF4-FFF2-40B4-BE49-F238E27FC236}">
                  <a16:creationId xmlns:a16="http://schemas.microsoft.com/office/drawing/2014/main" id="{565FD46E-60A5-417A-B254-13A39E6A2653}"/>
                </a:ext>
              </a:extLst>
            </p:cNvPr>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5057;p44">
              <a:extLst>
                <a:ext uri="{FF2B5EF4-FFF2-40B4-BE49-F238E27FC236}">
                  <a16:creationId xmlns:a16="http://schemas.microsoft.com/office/drawing/2014/main" id="{1D7A0CFF-0E61-415F-8E79-546CB3B392A9}"/>
                </a:ext>
              </a:extLst>
            </p:cNvPr>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5058;p44">
              <a:extLst>
                <a:ext uri="{FF2B5EF4-FFF2-40B4-BE49-F238E27FC236}">
                  <a16:creationId xmlns:a16="http://schemas.microsoft.com/office/drawing/2014/main" id="{9C5F3C8F-3709-40E8-A178-AEBD05D8F28F}"/>
                </a:ext>
              </a:extLst>
            </p:cNvPr>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5059;p44">
              <a:extLst>
                <a:ext uri="{FF2B5EF4-FFF2-40B4-BE49-F238E27FC236}">
                  <a16:creationId xmlns:a16="http://schemas.microsoft.com/office/drawing/2014/main" id="{2305C9A9-D096-43BE-9894-8FD7BFB95E14}"/>
                </a:ext>
              </a:extLst>
            </p:cNvPr>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5060;p44">
              <a:extLst>
                <a:ext uri="{FF2B5EF4-FFF2-40B4-BE49-F238E27FC236}">
                  <a16:creationId xmlns:a16="http://schemas.microsoft.com/office/drawing/2014/main" id="{980F72A3-0984-43E8-8CD5-2E1DE181F4F5}"/>
                </a:ext>
              </a:extLst>
            </p:cNvPr>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5061;p44">
              <a:extLst>
                <a:ext uri="{FF2B5EF4-FFF2-40B4-BE49-F238E27FC236}">
                  <a16:creationId xmlns:a16="http://schemas.microsoft.com/office/drawing/2014/main" id="{EBBF655C-7008-4597-8C52-FCF58A332438}"/>
                </a:ext>
              </a:extLst>
            </p:cNvPr>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5062;p44">
              <a:extLst>
                <a:ext uri="{FF2B5EF4-FFF2-40B4-BE49-F238E27FC236}">
                  <a16:creationId xmlns:a16="http://schemas.microsoft.com/office/drawing/2014/main" id="{96C927FA-237A-4F4F-ABA3-7154DF69AA08}"/>
                </a:ext>
              </a:extLst>
            </p:cNvPr>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5063;p44">
              <a:extLst>
                <a:ext uri="{FF2B5EF4-FFF2-40B4-BE49-F238E27FC236}">
                  <a16:creationId xmlns:a16="http://schemas.microsoft.com/office/drawing/2014/main" id="{0059116A-B58F-4C89-B76E-72DD1629C616}"/>
                </a:ext>
              </a:extLst>
            </p:cNvPr>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5064;p44">
              <a:extLst>
                <a:ext uri="{FF2B5EF4-FFF2-40B4-BE49-F238E27FC236}">
                  <a16:creationId xmlns:a16="http://schemas.microsoft.com/office/drawing/2014/main" id="{874AB0E5-7119-4603-B2A2-B5D7465BC7C9}"/>
                </a:ext>
              </a:extLst>
            </p:cNvPr>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5065;p44">
              <a:extLst>
                <a:ext uri="{FF2B5EF4-FFF2-40B4-BE49-F238E27FC236}">
                  <a16:creationId xmlns:a16="http://schemas.microsoft.com/office/drawing/2014/main" id="{EBF34B9C-07D3-43F3-8302-B64A476A4F90}"/>
                </a:ext>
              </a:extLst>
            </p:cNvPr>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5066;p44">
              <a:extLst>
                <a:ext uri="{FF2B5EF4-FFF2-40B4-BE49-F238E27FC236}">
                  <a16:creationId xmlns:a16="http://schemas.microsoft.com/office/drawing/2014/main" id="{0C35F143-0A10-4464-959E-5DF304FD9CA5}"/>
                </a:ext>
              </a:extLst>
            </p:cNvPr>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5067;p44">
              <a:extLst>
                <a:ext uri="{FF2B5EF4-FFF2-40B4-BE49-F238E27FC236}">
                  <a16:creationId xmlns:a16="http://schemas.microsoft.com/office/drawing/2014/main" id="{6455A32D-81A4-491C-8CBD-A0AE37688EEE}"/>
                </a:ext>
              </a:extLst>
            </p:cNvPr>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068;p44">
              <a:extLst>
                <a:ext uri="{FF2B5EF4-FFF2-40B4-BE49-F238E27FC236}">
                  <a16:creationId xmlns:a16="http://schemas.microsoft.com/office/drawing/2014/main" id="{B4898772-8045-4814-9016-A732E6CB714C}"/>
                </a:ext>
              </a:extLst>
            </p:cNvPr>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069;p44">
              <a:extLst>
                <a:ext uri="{FF2B5EF4-FFF2-40B4-BE49-F238E27FC236}">
                  <a16:creationId xmlns:a16="http://schemas.microsoft.com/office/drawing/2014/main" id="{02D7D07A-3346-42C2-9C96-608A4F7EFA58}"/>
                </a:ext>
              </a:extLst>
            </p:cNvPr>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5070;p44">
              <a:extLst>
                <a:ext uri="{FF2B5EF4-FFF2-40B4-BE49-F238E27FC236}">
                  <a16:creationId xmlns:a16="http://schemas.microsoft.com/office/drawing/2014/main" id="{91424831-5C86-47A5-8309-A940D983D5C8}"/>
                </a:ext>
              </a:extLst>
            </p:cNvPr>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5071;p44">
              <a:extLst>
                <a:ext uri="{FF2B5EF4-FFF2-40B4-BE49-F238E27FC236}">
                  <a16:creationId xmlns:a16="http://schemas.microsoft.com/office/drawing/2014/main" id="{CB01911A-4253-47BB-A7AD-1477E3DC2001}"/>
                </a:ext>
              </a:extLst>
            </p:cNvPr>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4837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76" name="Google Shape;14276;p32"/>
          <p:cNvGrpSpPr/>
          <p:nvPr/>
        </p:nvGrpSpPr>
        <p:grpSpPr>
          <a:xfrm>
            <a:off x="4074877" y="457201"/>
            <a:ext cx="4349333" cy="3578540"/>
            <a:chOff x="1783594" y="620894"/>
            <a:chExt cx="5498525" cy="2832356"/>
          </a:xfrm>
        </p:grpSpPr>
        <p:sp>
          <p:nvSpPr>
            <p:cNvPr id="14277" name="Google Shape;14277;p3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3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2" name="Google Shape;14282;p32"/>
          <p:cNvSpPr txBox="1">
            <a:spLocks noGrp="1"/>
          </p:cNvSpPr>
          <p:nvPr>
            <p:ph type="title"/>
          </p:nvPr>
        </p:nvSpPr>
        <p:spPr>
          <a:xfrm>
            <a:off x="4416377" y="630988"/>
            <a:ext cx="3334758" cy="8418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 sz="2000" dirty="0"/>
              <a:t>REQUISITOS DE INSTALACION</a:t>
            </a:r>
            <a:endParaRPr sz="2000" dirty="0"/>
          </a:p>
        </p:txBody>
      </p:sp>
      <p:sp>
        <p:nvSpPr>
          <p:cNvPr id="14283" name="Google Shape;14283;p32"/>
          <p:cNvSpPr txBox="1">
            <a:spLocks noGrp="1"/>
          </p:cNvSpPr>
          <p:nvPr>
            <p:ph type="subTitle" idx="1"/>
          </p:nvPr>
        </p:nvSpPr>
        <p:spPr>
          <a:xfrm>
            <a:off x="4325027" y="2591201"/>
            <a:ext cx="3849807" cy="513495"/>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s-ES" sz="1100" dirty="0"/>
              <a:t>No es necesario instalar el videojuego, ya que cuenta con un ejecutable desde su propio archivo de configuración. Solo el usuario debe hacer doble clic en el ejecutable .exe del videojuego para poder disfrutarlo. Solo debe tener en cuenta las siguientes especificaciones para su correcto uso:</a:t>
            </a:r>
          </a:p>
          <a:p>
            <a:pPr marL="0" lvl="0" indent="0" algn="just" rtl="0">
              <a:spcBef>
                <a:spcPts val="0"/>
              </a:spcBef>
              <a:spcAft>
                <a:spcPts val="0"/>
              </a:spcAft>
              <a:buNone/>
            </a:pPr>
            <a:endParaRPr lang="es-ES" sz="1100" dirty="0"/>
          </a:p>
          <a:p>
            <a:pPr marL="0" lvl="0" indent="0" algn="just" rtl="0">
              <a:spcBef>
                <a:spcPts val="0"/>
              </a:spcBef>
              <a:spcAft>
                <a:spcPts val="0"/>
              </a:spcAft>
              <a:buNone/>
            </a:pPr>
            <a:r>
              <a:rPr lang="es-ES" sz="1100" dirty="0"/>
              <a:t>Para la versión desktop, requisitos mínimos:</a:t>
            </a:r>
          </a:p>
          <a:p>
            <a:pPr marL="0" lvl="0" indent="0" algn="just" rtl="0">
              <a:spcBef>
                <a:spcPts val="0"/>
              </a:spcBef>
              <a:spcAft>
                <a:spcPts val="0"/>
              </a:spcAft>
              <a:buNone/>
            </a:pPr>
            <a:r>
              <a:rPr lang="es-ES" sz="1100" dirty="0"/>
              <a:t> 2GB de RAM.</a:t>
            </a:r>
          </a:p>
          <a:p>
            <a:pPr marL="0" lvl="0" indent="0" algn="just" rtl="0">
              <a:spcBef>
                <a:spcPts val="0"/>
              </a:spcBef>
              <a:spcAft>
                <a:spcPts val="0"/>
              </a:spcAft>
              <a:buNone/>
            </a:pPr>
            <a:r>
              <a:rPr lang="es-ES" sz="1100" dirty="0"/>
              <a:t> 100MB de espacio libre en disco.</a:t>
            </a:r>
          </a:p>
          <a:p>
            <a:pPr marL="0" lvl="0" indent="0" algn="just" rtl="0">
              <a:spcBef>
                <a:spcPts val="0"/>
              </a:spcBef>
              <a:spcAft>
                <a:spcPts val="0"/>
              </a:spcAft>
              <a:buNone/>
            </a:pPr>
            <a:r>
              <a:rPr lang="es-ES" sz="1100" dirty="0"/>
              <a:t> 512 MB de video.</a:t>
            </a:r>
          </a:p>
          <a:p>
            <a:pPr marL="0" lvl="0" indent="0" algn="just" rtl="0">
              <a:spcBef>
                <a:spcPts val="0"/>
              </a:spcBef>
              <a:spcAft>
                <a:spcPts val="0"/>
              </a:spcAft>
              <a:buNone/>
            </a:pPr>
            <a:r>
              <a:rPr lang="es-ES" sz="1100" dirty="0"/>
              <a:t> Procesador i5 de 3ra generación a 2.4 GHz.</a:t>
            </a:r>
          </a:p>
          <a:p>
            <a:pPr marL="0" lvl="0" indent="0" algn="just" rtl="0">
              <a:spcBef>
                <a:spcPts val="0"/>
              </a:spcBef>
              <a:spcAft>
                <a:spcPts val="0"/>
              </a:spcAft>
              <a:buNone/>
            </a:pPr>
            <a:endParaRPr lang="es-ES" sz="1100" dirty="0"/>
          </a:p>
          <a:p>
            <a:pPr marL="0" lvl="0" indent="0" algn="just" rtl="0">
              <a:spcBef>
                <a:spcPts val="0"/>
              </a:spcBef>
              <a:spcAft>
                <a:spcPts val="0"/>
              </a:spcAft>
              <a:buNone/>
            </a:pPr>
            <a:r>
              <a:rPr lang="es-ES" sz="1100" dirty="0"/>
              <a:t>Para la versión web, requisitos mínimos:</a:t>
            </a:r>
          </a:p>
          <a:p>
            <a:pPr marL="0" lvl="0" indent="0" algn="just" rtl="0">
              <a:spcBef>
                <a:spcPts val="0"/>
              </a:spcBef>
              <a:spcAft>
                <a:spcPts val="0"/>
              </a:spcAft>
              <a:buNone/>
            </a:pPr>
            <a:r>
              <a:rPr lang="es-ES" sz="1100" dirty="0"/>
              <a:t> Navegador que admita flash </a:t>
            </a:r>
            <a:r>
              <a:rPr lang="es-ES" sz="1100" dirty="0" err="1"/>
              <a:t>player</a:t>
            </a:r>
            <a:r>
              <a:rPr lang="es-ES" sz="1100" dirty="0"/>
              <a:t>.</a:t>
            </a:r>
          </a:p>
          <a:p>
            <a:pPr marL="0" lvl="0" indent="0" algn="just" rtl="0">
              <a:spcBef>
                <a:spcPts val="0"/>
              </a:spcBef>
              <a:spcAft>
                <a:spcPts val="0"/>
              </a:spcAft>
              <a:buNone/>
            </a:pPr>
            <a:r>
              <a:rPr lang="es-ES" sz="1100" dirty="0"/>
              <a:t> 2GB de RAM</a:t>
            </a:r>
            <a:r>
              <a:rPr lang="es-ES" dirty="0"/>
              <a:t>.</a:t>
            </a:r>
          </a:p>
          <a:p>
            <a:pPr marL="0" lvl="0" indent="0" algn="r" rtl="0">
              <a:spcBef>
                <a:spcPts val="0"/>
              </a:spcBef>
              <a:spcAft>
                <a:spcPts val="0"/>
              </a:spcAft>
              <a:buNone/>
            </a:pPr>
            <a:endParaRPr dirty="0"/>
          </a:p>
        </p:txBody>
      </p:sp>
      <p:pic>
        <p:nvPicPr>
          <p:cNvPr id="2050" name="Picture 2" descr="Requisitos Archives - ESEA - Maestrías Virtuales">
            <a:extLst>
              <a:ext uri="{FF2B5EF4-FFF2-40B4-BE49-F238E27FC236}">
                <a16:creationId xmlns:a16="http://schemas.microsoft.com/office/drawing/2014/main" id="{46961CC4-C540-4155-9384-61FD128EC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66" y="1759411"/>
            <a:ext cx="2690569" cy="269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290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04"/>
        <p:cNvGrpSpPr/>
        <p:nvPr/>
      </p:nvGrpSpPr>
      <p:grpSpPr>
        <a:xfrm>
          <a:off x="0" y="0"/>
          <a:ext cx="0" cy="0"/>
          <a:chOff x="0" y="0"/>
          <a:chExt cx="0" cy="0"/>
        </a:xfrm>
      </p:grpSpPr>
      <p:sp>
        <p:nvSpPr>
          <p:cNvPr id="14705" name="Google Shape;14705;p41"/>
          <p:cNvSpPr txBox="1">
            <a:spLocks noGrp="1"/>
          </p:cNvSpPr>
          <p:nvPr>
            <p:ph type="title"/>
          </p:nvPr>
        </p:nvSpPr>
        <p:spPr>
          <a:xfrm>
            <a:off x="2125617" y="1276335"/>
            <a:ext cx="5111793" cy="748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INSTRUCCIONES</a:t>
            </a:r>
            <a:endParaRPr dirty="0"/>
          </a:p>
        </p:txBody>
      </p:sp>
      <p:sp>
        <p:nvSpPr>
          <p:cNvPr id="14706" name="Google Shape;14706;p41"/>
          <p:cNvSpPr txBox="1">
            <a:spLocks noGrp="1"/>
          </p:cNvSpPr>
          <p:nvPr>
            <p:ph type="subTitle" idx="1"/>
          </p:nvPr>
        </p:nvSpPr>
        <p:spPr>
          <a:xfrm>
            <a:off x="3196772" y="2438038"/>
            <a:ext cx="5711619" cy="1877083"/>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s-ES" sz="1400" dirty="0"/>
              <a:t>Este videojuego no es muy complejo al momento de jugarlo por lo cual no es necesario aprender muchas cosas para dominarlo rápido, aquí las diferentes funciones básicas que necesitas saber:</a:t>
            </a:r>
          </a:p>
          <a:p>
            <a:pPr marL="0" lvl="0" indent="0" algn="just" rtl="0">
              <a:spcBef>
                <a:spcPts val="0"/>
              </a:spcBef>
              <a:spcAft>
                <a:spcPts val="0"/>
              </a:spcAft>
              <a:buNone/>
            </a:pPr>
            <a:endParaRPr lang="es-ES" sz="1400" dirty="0"/>
          </a:p>
          <a:p>
            <a:pPr marL="285750" lvl="0" indent="-285750" algn="just" rtl="0">
              <a:spcBef>
                <a:spcPts val="0"/>
              </a:spcBef>
              <a:spcAft>
                <a:spcPts val="0"/>
              </a:spcAft>
              <a:buFont typeface="Wingdings" panose="05000000000000000000" pitchFamily="2" charset="2"/>
              <a:buChar char="ü"/>
            </a:pPr>
            <a:r>
              <a:rPr lang="es-ES" sz="1400" dirty="0"/>
              <a:t>Tecla ‘W’ </a:t>
            </a:r>
            <a:r>
              <a:rPr lang="es-ES" sz="1400" dirty="0" err="1"/>
              <a:t>ó</a:t>
            </a:r>
            <a:r>
              <a:rPr lang="es-ES" sz="1400" dirty="0"/>
              <a:t> ↑ para desplazarse hacia adelante.</a:t>
            </a:r>
          </a:p>
          <a:p>
            <a:pPr marL="285750" lvl="0" indent="-285750" algn="just" rtl="0">
              <a:spcBef>
                <a:spcPts val="0"/>
              </a:spcBef>
              <a:spcAft>
                <a:spcPts val="0"/>
              </a:spcAft>
              <a:buFont typeface="Wingdings" panose="05000000000000000000" pitchFamily="2" charset="2"/>
              <a:buChar char="ü"/>
            </a:pPr>
            <a:r>
              <a:rPr lang="es-ES" sz="1400" dirty="0"/>
              <a:t>Tecla ‘A’ </a:t>
            </a:r>
            <a:r>
              <a:rPr lang="es-ES" sz="1400" dirty="0" err="1"/>
              <a:t>ó</a:t>
            </a:r>
            <a:r>
              <a:rPr lang="es-ES" sz="1400" dirty="0"/>
              <a:t> ← para desplazarse hacia la izquierda.</a:t>
            </a:r>
          </a:p>
          <a:p>
            <a:pPr marL="285750" lvl="0" indent="-285750" algn="just" rtl="0">
              <a:spcBef>
                <a:spcPts val="0"/>
              </a:spcBef>
              <a:spcAft>
                <a:spcPts val="0"/>
              </a:spcAft>
              <a:buFont typeface="Wingdings" panose="05000000000000000000" pitchFamily="2" charset="2"/>
              <a:buChar char="ü"/>
            </a:pPr>
            <a:r>
              <a:rPr lang="es-ES" sz="1400" dirty="0"/>
              <a:t>Tecla ‘S’ para desplazarse hacia atrás.</a:t>
            </a:r>
          </a:p>
          <a:p>
            <a:pPr marL="285750" lvl="0" indent="-285750" algn="just" rtl="0">
              <a:spcBef>
                <a:spcPts val="0"/>
              </a:spcBef>
              <a:spcAft>
                <a:spcPts val="0"/>
              </a:spcAft>
              <a:buFont typeface="Wingdings" panose="05000000000000000000" pitchFamily="2" charset="2"/>
              <a:buChar char="ü"/>
            </a:pPr>
            <a:r>
              <a:rPr lang="es-ES" sz="1400" dirty="0"/>
              <a:t>Tecla ‘D’ para desplazarse hacia la derecha.</a:t>
            </a:r>
          </a:p>
          <a:p>
            <a:pPr marL="285750" indent="-285750" algn="just">
              <a:buFont typeface="Wingdings" panose="05000000000000000000" pitchFamily="2" charset="2"/>
              <a:buChar char="ü"/>
            </a:pPr>
            <a:r>
              <a:rPr lang="es-ES" sz="1400" dirty="0"/>
              <a:t>Para saltar más alto, agacharse con ‘S’ y pulsar ‘W’ para saltar.</a:t>
            </a:r>
          </a:p>
          <a:p>
            <a:pPr marL="285750" lvl="0" indent="-285750" algn="just" rtl="0">
              <a:spcBef>
                <a:spcPts val="0"/>
              </a:spcBef>
              <a:spcAft>
                <a:spcPts val="0"/>
              </a:spcAft>
              <a:buFont typeface="Wingdings" panose="05000000000000000000" pitchFamily="2" charset="2"/>
              <a:buChar char="ü"/>
            </a:pPr>
            <a:r>
              <a:rPr lang="es-ES" sz="1400" dirty="0"/>
              <a:t>Presionar letra ‘P’ para iniciar el juego.</a:t>
            </a:r>
          </a:p>
          <a:p>
            <a:pPr marL="285750" lvl="0" indent="-285750" algn="just" rtl="0">
              <a:spcBef>
                <a:spcPts val="0"/>
              </a:spcBef>
              <a:spcAft>
                <a:spcPts val="0"/>
              </a:spcAft>
              <a:buFont typeface="Wingdings" panose="05000000000000000000" pitchFamily="2" charset="2"/>
              <a:buChar char="ü"/>
            </a:pPr>
            <a:r>
              <a:rPr lang="es-ES" sz="1400" dirty="0"/>
              <a:t>Presionar las flechas de arriba y abajo o las teclas ‘W’, ‘S’ para moverse entre las opciones del juego.</a:t>
            </a:r>
          </a:p>
          <a:p>
            <a:pPr marL="0" lvl="0" indent="0" algn="r" rtl="0">
              <a:spcBef>
                <a:spcPts val="0"/>
              </a:spcBef>
              <a:spcAft>
                <a:spcPts val="0"/>
              </a:spcAft>
              <a:buNone/>
            </a:pPr>
            <a:endParaRPr dirty="0"/>
          </a:p>
        </p:txBody>
      </p:sp>
      <p:grpSp>
        <p:nvGrpSpPr>
          <p:cNvPr id="14707" name="Google Shape;14707;p41"/>
          <p:cNvGrpSpPr/>
          <p:nvPr/>
        </p:nvGrpSpPr>
        <p:grpSpPr>
          <a:xfrm>
            <a:off x="7368775" y="288475"/>
            <a:ext cx="1542298" cy="1547985"/>
            <a:chOff x="720000" y="1540425"/>
            <a:chExt cx="833900" cy="836975"/>
          </a:xfrm>
        </p:grpSpPr>
        <p:sp>
          <p:nvSpPr>
            <p:cNvPr id="14708" name="Google Shape;14708;p41"/>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9" name="Google Shape;14709;p41"/>
            <p:cNvGrpSpPr/>
            <p:nvPr/>
          </p:nvGrpSpPr>
          <p:grpSpPr>
            <a:xfrm>
              <a:off x="720000" y="1540425"/>
              <a:ext cx="833900" cy="836975"/>
              <a:chOff x="720000" y="1540425"/>
              <a:chExt cx="833900" cy="836975"/>
            </a:xfrm>
          </p:grpSpPr>
          <p:sp>
            <p:nvSpPr>
              <p:cNvPr id="14710" name="Google Shape;14710;p41"/>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1" name="Google Shape;14711;p41"/>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2" name="Google Shape;14712;p41"/>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41"/>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7" name="Imagen 146">
            <a:extLst>
              <a:ext uri="{FF2B5EF4-FFF2-40B4-BE49-F238E27FC236}">
                <a16:creationId xmlns:a16="http://schemas.microsoft.com/office/drawing/2014/main" id="{16674DD6-B509-4C1B-A562-A56EFE91DDA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408986" y="640725"/>
            <a:ext cx="269243" cy="375309"/>
          </a:xfrm>
          <a:prstGeom prst="rect">
            <a:avLst/>
          </a:prstGeom>
        </p:spPr>
      </p:pic>
      <p:pic>
        <p:nvPicPr>
          <p:cNvPr id="148" name="Imagen 147">
            <a:extLst>
              <a:ext uri="{FF2B5EF4-FFF2-40B4-BE49-F238E27FC236}">
                <a16:creationId xmlns:a16="http://schemas.microsoft.com/office/drawing/2014/main" id="{B241C956-AB53-4C17-9AE4-7543B972582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733503" y="640725"/>
            <a:ext cx="277402" cy="375309"/>
          </a:xfrm>
          <a:prstGeom prst="rect">
            <a:avLst/>
          </a:prstGeom>
        </p:spPr>
      </p:pic>
      <p:pic>
        <p:nvPicPr>
          <p:cNvPr id="149" name="Imagen 148">
            <a:extLst>
              <a:ext uri="{FF2B5EF4-FFF2-40B4-BE49-F238E27FC236}">
                <a16:creationId xmlns:a16="http://schemas.microsoft.com/office/drawing/2014/main" id="{BD263586-5229-4A4B-961A-48B87F8ED16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8066179" y="672992"/>
            <a:ext cx="375308" cy="269243"/>
          </a:xfrm>
          <a:prstGeom prst="rect">
            <a:avLst/>
          </a:prstGeom>
        </p:spPr>
      </p:pic>
      <p:pic>
        <p:nvPicPr>
          <p:cNvPr id="150" name="Imagen 149">
            <a:extLst>
              <a:ext uri="{FF2B5EF4-FFF2-40B4-BE49-F238E27FC236}">
                <a16:creationId xmlns:a16="http://schemas.microsoft.com/office/drawing/2014/main" id="{947158DA-BD4C-44EA-85D9-91C299AD54D0}"/>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442827" y="697265"/>
            <a:ext cx="375308" cy="269243"/>
          </a:xfrm>
          <a:prstGeom prst="rect">
            <a:avLst/>
          </a:prstGeom>
        </p:spPr>
      </p:pic>
      <p:pic>
        <p:nvPicPr>
          <p:cNvPr id="151" name="Imagen 150">
            <a:extLst>
              <a:ext uri="{FF2B5EF4-FFF2-40B4-BE49-F238E27FC236}">
                <a16:creationId xmlns:a16="http://schemas.microsoft.com/office/drawing/2014/main" id="{7D7CA32D-5AA7-4B59-9D3D-8B3AAA475794}"/>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634185" y="1139688"/>
            <a:ext cx="1011475" cy="356991"/>
          </a:xfrm>
          <a:prstGeom prst="rect">
            <a:avLst/>
          </a:prstGeom>
        </p:spPr>
      </p:pic>
    </p:spTree>
    <p:extLst>
      <p:ext uri="{BB962C8B-B14F-4D97-AF65-F5344CB8AC3E}">
        <p14:creationId xmlns:p14="http://schemas.microsoft.com/office/powerpoint/2010/main" val="1863800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76" name="Google Shape;14276;p32"/>
          <p:cNvGrpSpPr/>
          <p:nvPr/>
        </p:nvGrpSpPr>
        <p:grpSpPr>
          <a:xfrm>
            <a:off x="4074877" y="457201"/>
            <a:ext cx="4349333" cy="3578540"/>
            <a:chOff x="1783594" y="620894"/>
            <a:chExt cx="5498525" cy="2832356"/>
          </a:xfrm>
        </p:grpSpPr>
        <p:sp>
          <p:nvSpPr>
            <p:cNvPr id="14277" name="Google Shape;14277;p3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3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2" name="Google Shape;14282;p32"/>
          <p:cNvSpPr txBox="1">
            <a:spLocks noGrp="1"/>
          </p:cNvSpPr>
          <p:nvPr>
            <p:ph type="title"/>
          </p:nvPr>
        </p:nvSpPr>
        <p:spPr>
          <a:xfrm>
            <a:off x="4416377" y="630988"/>
            <a:ext cx="3334758" cy="8418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n" sz="2000" dirty="0"/>
              <a:t>PRESUPUESTO</a:t>
            </a:r>
            <a:endParaRPr sz="2000" dirty="0"/>
          </a:p>
        </p:txBody>
      </p:sp>
      <p:sp>
        <p:nvSpPr>
          <p:cNvPr id="14283" name="Google Shape;14283;p32"/>
          <p:cNvSpPr txBox="1">
            <a:spLocks noGrp="1"/>
          </p:cNvSpPr>
          <p:nvPr>
            <p:ph type="subTitle" idx="1"/>
          </p:nvPr>
        </p:nvSpPr>
        <p:spPr>
          <a:xfrm>
            <a:off x="4292481" y="2451636"/>
            <a:ext cx="3849807" cy="513495"/>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s-ES" sz="1400" dirty="0"/>
              <a:t>El presupuesto del videojuego es de US$ 12,200 de los cuales:</a:t>
            </a:r>
          </a:p>
          <a:p>
            <a:pPr marL="0" lvl="0" indent="0" algn="just" rtl="0">
              <a:spcBef>
                <a:spcPts val="0"/>
              </a:spcBef>
              <a:spcAft>
                <a:spcPts val="0"/>
              </a:spcAft>
              <a:buNone/>
            </a:pPr>
            <a:r>
              <a:rPr lang="es-ES" sz="1400" dirty="0"/>
              <a:t>15% - US $1,830 para publicidad.</a:t>
            </a:r>
          </a:p>
          <a:p>
            <a:pPr marL="0" lvl="0" indent="0" algn="just" rtl="0">
              <a:spcBef>
                <a:spcPts val="0"/>
              </a:spcBef>
              <a:spcAft>
                <a:spcPts val="0"/>
              </a:spcAft>
              <a:buNone/>
            </a:pPr>
            <a:r>
              <a:rPr lang="es-ES" sz="1400" dirty="0"/>
              <a:t>30%- US $3,660 para el departamento de producción.</a:t>
            </a:r>
          </a:p>
          <a:p>
            <a:pPr marL="0" lvl="0" indent="0" algn="just" rtl="0">
              <a:spcBef>
                <a:spcPts val="0"/>
              </a:spcBef>
              <a:spcAft>
                <a:spcPts val="0"/>
              </a:spcAft>
              <a:buNone/>
            </a:pPr>
            <a:r>
              <a:rPr lang="es-ES" sz="1400" dirty="0"/>
              <a:t>15% - US $1,830 para pago de intermediarios.</a:t>
            </a:r>
          </a:p>
          <a:p>
            <a:pPr marL="0" lvl="0" indent="0" algn="just" rtl="0">
              <a:spcBef>
                <a:spcPts val="0"/>
              </a:spcBef>
              <a:spcAft>
                <a:spcPts val="0"/>
              </a:spcAft>
              <a:buNone/>
            </a:pPr>
            <a:r>
              <a:rPr lang="es-ES" sz="1400" dirty="0"/>
              <a:t>20% -US $2,440 para pago de membresías para la publicación del</a:t>
            </a:r>
          </a:p>
          <a:p>
            <a:pPr marL="0" lvl="0" indent="0" algn="just" rtl="0">
              <a:spcBef>
                <a:spcPts val="0"/>
              </a:spcBef>
              <a:spcAft>
                <a:spcPts val="0"/>
              </a:spcAft>
              <a:buNone/>
            </a:pPr>
            <a:r>
              <a:rPr lang="es-ES" sz="1400" dirty="0"/>
              <a:t>videojuego para las diferentes tiendas y páginas para su distribución.</a:t>
            </a:r>
          </a:p>
          <a:p>
            <a:pPr marL="0" lvl="0" indent="0" algn="just" rtl="0">
              <a:spcBef>
                <a:spcPts val="0"/>
              </a:spcBef>
              <a:spcAft>
                <a:spcPts val="0"/>
              </a:spcAft>
              <a:buNone/>
            </a:pPr>
            <a:r>
              <a:rPr lang="es-ES" sz="1400" dirty="0"/>
              <a:t>10% - US $1,220 para el equipo que interactúa con los usuarios para</a:t>
            </a:r>
          </a:p>
          <a:p>
            <a:pPr marL="0" lvl="0" indent="0" algn="just" rtl="0">
              <a:spcBef>
                <a:spcPts val="0"/>
              </a:spcBef>
              <a:spcAft>
                <a:spcPts val="0"/>
              </a:spcAft>
              <a:buNone/>
            </a:pPr>
            <a:r>
              <a:rPr lang="es-ES" sz="1400" dirty="0"/>
              <a:t>reporte de quejas y recomendaciones.</a:t>
            </a:r>
          </a:p>
          <a:p>
            <a:pPr marL="0" lvl="0" indent="0" algn="r" rtl="0">
              <a:spcBef>
                <a:spcPts val="0"/>
              </a:spcBef>
              <a:spcAft>
                <a:spcPts val="0"/>
              </a:spcAft>
              <a:buNone/>
            </a:pPr>
            <a:endParaRPr sz="1200" dirty="0"/>
          </a:p>
        </p:txBody>
      </p:sp>
      <p:pic>
        <p:nvPicPr>
          <p:cNvPr id="1026" name="Picture 2" descr="Presupuesto - Iconos gratis de negocios y finanzas">
            <a:extLst>
              <a:ext uri="{FF2B5EF4-FFF2-40B4-BE49-F238E27FC236}">
                <a16:creationId xmlns:a16="http://schemas.microsoft.com/office/drawing/2014/main" id="{21B7B52F-678B-4816-BE2F-3CC8A2606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238" y="1584278"/>
            <a:ext cx="2761706" cy="2761706"/>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C2C0DDB-4616-4965-A790-7403D7990BF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19406" y="762538"/>
            <a:ext cx="577112" cy="577112"/>
          </a:xfrm>
          <a:prstGeom prst="rect">
            <a:avLst/>
          </a:prstGeom>
        </p:spPr>
      </p:pic>
    </p:spTree>
    <p:extLst>
      <p:ext uri="{BB962C8B-B14F-4D97-AF65-F5344CB8AC3E}">
        <p14:creationId xmlns:p14="http://schemas.microsoft.com/office/powerpoint/2010/main" val="2928775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47"/>
        <p:cNvGrpSpPr/>
        <p:nvPr/>
      </p:nvGrpSpPr>
      <p:grpSpPr>
        <a:xfrm>
          <a:off x="0" y="0"/>
          <a:ext cx="0" cy="0"/>
          <a:chOff x="0" y="0"/>
          <a:chExt cx="0" cy="0"/>
        </a:xfrm>
      </p:grpSpPr>
      <p:sp>
        <p:nvSpPr>
          <p:cNvPr id="14448" name="Google Shape;14448;p37"/>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DIVIDE THE CONTENT</a:t>
            </a:r>
            <a:endParaRPr/>
          </a:p>
        </p:txBody>
      </p:sp>
      <p:sp>
        <p:nvSpPr>
          <p:cNvPr id="14449" name="Google Shape;14449;p37"/>
          <p:cNvSpPr txBox="1">
            <a:spLocks noGrp="1"/>
          </p:cNvSpPr>
          <p:nvPr>
            <p:ph type="subTitle" idx="1"/>
          </p:nvPr>
        </p:nvSpPr>
        <p:spPr>
          <a:xfrm>
            <a:off x="1354413" y="2532225"/>
            <a:ext cx="25185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MERCURY</a:t>
            </a:r>
            <a:endParaRPr/>
          </a:p>
        </p:txBody>
      </p:sp>
      <p:sp>
        <p:nvSpPr>
          <p:cNvPr id="14450" name="Google Shape;14450;p37"/>
          <p:cNvSpPr txBox="1">
            <a:spLocks noGrp="1"/>
          </p:cNvSpPr>
          <p:nvPr>
            <p:ph type="subTitle" idx="2"/>
          </p:nvPr>
        </p:nvSpPr>
        <p:spPr>
          <a:xfrm>
            <a:off x="1354413" y="3002025"/>
            <a:ext cx="2518500" cy="104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14451" name="Google Shape;14451;p37"/>
          <p:cNvSpPr txBox="1">
            <a:spLocks noGrp="1"/>
          </p:cNvSpPr>
          <p:nvPr>
            <p:ph type="subTitle" idx="3"/>
          </p:nvPr>
        </p:nvSpPr>
        <p:spPr>
          <a:xfrm>
            <a:off x="5271088" y="2532225"/>
            <a:ext cx="2518500" cy="46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VENUS</a:t>
            </a:r>
            <a:endParaRPr/>
          </a:p>
        </p:txBody>
      </p:sp>
      <p:sp>
        <p:nvSpPr>
          <p:cNvPr id="14452" name="Google Shape;14452;p37"/>
          <p:cNvSpPr txBox="1">
            <a:spLocks noGrp="1"/>
          </p:cNvSpPr>
          <p:nvPr>
            <p:ph type="subTitle" idx="4"/>
          </p:nvPr>
        </p:nvSpPr>
        <p:spPr>
          <a:xfrm>
            <a:off x="5271088" y="3002025"/>
            <a:ext cx="2518500" cy="1045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Has a beautiful name and is the second planet from the Sun. It’s terribly hot and its atmosphere is extremely poisonous</a:t>
            </a:r>
            <a:endParaRPr/>
          </a:p>
        </p:txBody>
      </p:sp>
      <p:grpSp>
        <p:nvGrpSpPr>
          <p:cNvPr id="14453" name="Google Shape;14453;p37"/>
          <p:cNvGrpSpPr/>
          <p:nvPr/>
        </p:nvGrpSpPr>
        <p:grpSpPr>
          <a:xfrm>
            <a:off x="2196725" y="1410100"/>
            <a:ext cx="833900" cy="836975"/>
            <a:chOff x="720000" y="1540425"/>
            <a:chExt cx="833900" cy="836975"/>
          </a:xfrm>
        </p:grpSpPr>
        <p:sp>
          <p:nvSpPr>
            <p:cNvPr id="14454" name="Google Shape;14454;p37"/>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55" name="Google Shape;14455;p37"/>
            <p:cNvGrpSpPr/>
            <p:nvPr/>
          </p:nvGrpSpPr>
          <p:grpSpPr>
            <a:xfrm>
              <a:off x="720000" y="1540425"/>
              <a:ext cx="833900" cy="836975"/>
              <a:chOff x="720000" y="1540425"/>
              <a:chExt cx="833900" cy="836975"/>
            </a:xfrm>
          </p:grpSpPr>
          <p:sp>
            <p:nvSpPr>
              <p:cNvPr id="14456" name="Google Shape;14456;p37"/>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7" name="Google Shape;14457;p37"/>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8" name="Google Shape;14458;p37"/>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9" name="Google Shape;14459;p37"/>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60" name="Google Shape;14460;p37"/>
          <p:cNvGrpSpPr/>
          <p:nvPr/>
        </p:nvGrpSpPr>
        <p:grpSpPr>
          <a:xfrm>
            <a:off x="6113400" y="1410100"/>
            <a:ext cx="833900" cy="836975"/>
            <a:chOff x="720000" y="1540425"/>
            <a:chExt cx="833900" cy="836975"/>
          </a:xfrm>
        </p:grpSpPr>
        <p:sp>
          <p:nvSpPr>
            <p:cNvPr id="14461" name="Google Shape;14461;p37"/>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62" name="Google Shape;14462;p37"/>
            <p:cNvGrpSpPr/>
            <p:nvPr/>
          </p:nvGrpSpPr>
          <p:grpSpPr>
            <a:xfrm>
              <a:off x="720000" y="1540425"/>
              <a:ext cx="833900" cy="836975"/>
              <a:chOff x="720000" y="1540425"/>
              <a:chExt cx="833900" cy="836975"/>
            </a:xfrm>
          </p:grpSpPr>
          <p:sp>
            <p:nvSpPr>
              <p:cNvPr id="14463" name="Google Shape;14463;p37"/>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4" name="Google Shape;14464;p37"/>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5" name="Google Shape;14465;p37"/>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6" name="Google Shape;14466;p37"/>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67" name="Google Shape;14467;p37"/>
          <p:cNvGrpSpPr/>
          <p:nvPr/>
        </p:nvGrpSpPr>
        <p:grpSpPr>
          <a:xfrm rot="5400000">
            <a:off x="6205178" y="1665969"/>
            <a:ext cx="650345" cy="325198"/>
            <a:chOff x="4190675" y="2363550"/>
            <a:chExt cx="324475" cy="162250"/>
          </a:xfrm>
        </p:grpSpPr>
        <p:sp>
          <p:nvSpPr>
            <p:cNvPr id="14468" name="Google Shape;14468;p37"/>
            <p:cNvSpPr/>
            <p:nvPr/>
          </p:nvSpPr>
          <p:spPr>
            <a:xfrm>
              <a:off x="4325875" y="241762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9" name="Google Shape;14469;p37"/>
            <p:cNvSpPr/>
            <p:nvPr/>
          </p:nvSpPr>
          <p:spPr>
            <a:xfrm>
              <a:off x="4352900" y="24176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0" name="Google Shape;14470;p37"/>
            <p:cNvSpPr/>
            <p:nvPr/>
          </p:nvSpPr>
          <p:spPr>
            <a:xfrm>
              <a:off x="4379950" y="241762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1" name="Google Shape;14471;p37"/>
            <p:cNvSpPr/>
            <p:nvPr/>
          </p:nvSpPr>
          <p:spPr>
            <a:xfrm>
              <a:off x="4406975" y="24176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2" name="Google Shape;14472;p37"/>
            <p:cNvSpPr/>
            <p:nvPr/>
          </p:nvSpPr>
          <p:spPr>
            <a:xfrm>
              <a:off x="4434025" y="241762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3" name="Google Shape;14473;p37"/>
            <p:cNvSpPr/>
            <p:nvPr/>
          </p:nvSpPr>
          <p:spPr>
            <a:xfrm>
              <a:off x="4461050" y="24176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4" name="Google Shape;14474;p37"/>
            <p:cNvSpPr/>
            <p:nvPr/>
          </p:nvSpPr>
          <p:spPr>
            <a:xfrm>
              <a:off x="4488100" y="241762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5" name="Google Shape;14475;p37"/>
            <p:cNvSpPr/>
            <p:nvPr/>
          </p:nvSpPr>
          <p:spPr>
            <a:xfrm>
              <a:off x="4325875" y="2444675"/>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6" name="Google Shape;14476;p37"/>
            <p:cNvSpPr/>
            <p:nvPr/>
          </p:nvSpPr>
          <p:spPr>
            <a:xfrm>
              <a:off x="4352900" y="244467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7" name="Google Shape;14477;p37"/>
            <p:cNvSpPr/>
            <p:nvPr/>
          </p:nvSpPr>
          <p:spPr>
            <a:xfrm>
              <a:off x="4379950" y="2444675"/>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8" name="Google Shape;14478;p37"/>
            <p:cNvSpPr/>
            <p:nvPr/>
          </p:nvSpPr>
          <p:spPr>
            <a:xfrm>
              <a:off x="4406975" y="244467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9" name="Google Shape;14479;p37"/>
            <p:cNvSpPr/>
            <p:nvPr/>
          </p:nvSpPr>
          <p:spPr>
            <a:xfrm>
              <a:off x="4434025" y="2444675"/>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0" name="Google Shape;14480;p37"/>
            <p:cNvSpPr/>
            <p:nvPr/>
          </p:nvSpPr>
          <p:spPr>
            <a:xfrm>
              <a:off x="4461050" y="2444675"/>
              <a:ext cx="27075" cy="27050"/>
            </a:xfrm>
            <a:custGeom>
              <a:avLst/>
              <a:gdLst/>
              <a:ahLst/>
              <a:cxnLst/>
              <a:rect l="l" t="t" r="r" b="b"/>
              <a:pathLst>
                <a:path w="1083" h="1082" extrusionOk="0">
                  <a:moveTo>
                    <a:pt x="1" y="0"/>
                  </a:moveTo>
                  <a:lnTo>
                    <a:pt x="1"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1" name="Google Shape;14481;p37"/>
            <p:cNvSpPr/>
            <p:nvPr/>
          </p:nvSpPr>
          <p:spPr>
            <a:xfrm>
              <a:off x="4488100" y="2444675"/>
              <a:ext cx="27050" cy="27050"/>
            </a:xfrm>
            <a:custGeom>
              <a:avLst/>
              <a:gdLst/>
              <a:ahLst/>
              <a:cxnLst/>
              <a:rect l="l" t="t" r="r" b="b"/>
              <a:pathLst>
                <a:path w="1082" h="1082" extrusionOk="0">
                  <a:moveTo>
                    <a:pt x="0" y="0"/>
                  </a:moveTo>
                  <a:lnTo>
                    <a:pt x="0" y="1082"/>
                  </a:lnTo>
                  <a:lnTo>
                    <a:pt x="1082" y="1082"/>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2" name="Google Shape;14482;p37"/>
            <p:cNvSpPr/>
            <p:nvPr/>
          </p:nvSpPr>
          <p:spPr>
            <a:xfrm>
              <a:off x="4379950" y="2471700"/>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3" name="Google Shape;14483;p37"/>
            <p:cNvSpPr/>
            <p:nvPr/>
          </p:nvSpPr>
          <p:spPr>
            <a:xfrm>
              <a:off x="4434025" y="2471700"/>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4" name="Google Shape;14484;p37"/>
            <p:cNvSpPr/>
            <p:nvPr/>
          </p:nvSpPr>
          <p:spPr>
            <a:xfrm>
              <a:off x="4461050" y="247170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5" name="Google Shape;14485;p37"/>
            <p:cNvSpPr/>
            <p:nvPr/>
          </p:nvSpPr>
          <p:spPr>
            <a:xfrm>
              <a:off x="4217725" y="2363550"/>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6" name="Google Shape;14486;p37"/>
            <p:cNvSpPr/>
            <p:nvPr/>
          </p:nvSpPr>
          <p:spPr>
            <a:xfrm>
              <a:off x="4244750" y="236355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7" name="Google Shape;14487;p37"/>
            <p:cNvSpPr/>
            <p:nvPr/>
          </p:nvSpPr>
          <p:spPr>
            <a:xfrm>
              <a:off x="4271800" y="2363550"/>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8" name="Google Shape;14488;p37"/>
            <p:cNvSpPr/>
            <p:nvPr/>
          </p:nvSpPr>
          <p:spPr>
            <a:xfrm>
              <a:off x="4190675" y="2390600"/>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9" name="Google Shape;14489;p37"/>
            <p:cNvSpPr/>
            <p:nvPr/>
          </p:nvSpPr>
          <p:spPr>
            <a:xfrm>
              <a:off x="4217725" y="2390600"/>
              <a:ext cx="27050" cy="27050"/>
            </a:xfrm>
            <a:custGeom>
              <a:avLst/>
              <a:gdLst/>
              <a:ahLst/>
              <a:cxnLst/>
              <a:rect l="l" t="t" r="r" b="b"/>
              <a:pathLst>
                <a:path w="1082" h="1082" extrusionOk="0">
                  <a:moveTo>
                    <a:pt x="0" y="0"/>
                  </a:moveTo>
                  <a:lnTo>
                    <a:pt x="0" y="1082"/>
                  </a:lnTo>
                  <a:lnTo>
                    <a:pt x="1082" y="1082"/>
                  </a:lnTo>
                  <a:lnTo>
                    <a:pt x="1082"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0" name="Google Shape;14490;p37"/>
            <p:cNvSpPr/>
            <p:nvPr/>
          </p:nvSpPr>
          <p:spPr>
            <a:xfrm>
              <a:off x="4244750" y="2390600"/>
              <a:ext cx="27075" cy="27050"/>
            </a:xfrm>
            <a:custGeom>
              <a:avLst/>
              <a:gdLst/>
              <a:ahLst/>
              <a:cxnLst/>
              <a:rect l="l" t="t" r="r" b="b"/>
              <a:pathLst>
                <a:path w="1083" h="1082" extrusionOk="0">
                  <a:moveTo>
                    <a:pt x="1" y="0"/>
                  </a:moveTo>
                  <a:lnTo>
                    <a:pt x="1"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1" name="Google Shape;14491;p37"/>
            <p:cNvSpPr/>
            <p:nvPr/>
          </p:nvSpPr>
          <p:spPr>
            <a:xfrm>
              <a:off x="4271800" y="23906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2" name="Google Shape;14492;p37"/>
            <p:cNvSpPr/>
            <p:nvPr/>
          </p:nvSpPr>
          <p:spPr>
            <a:xfrm>
              <a:off x="4298825" y="2390600"/>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3" name="Google Shape;14493;p37"/>
            <p:cNvSpPr/>
            <p:nvPr/>
          </p:nvSpPr>
          <p:spPr>
            <a:xfrm>
              <a:off x="4190675" y="24176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4" name="Google Shape;14494;p37"/>
            <p:cNvSpPr/>
            <p:nvPr/>
          </p:nvSpPr>
          <p:spPr>
            <a:xfrm>
              <a:off x="4217725" y="2417625"/>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5" name="Google Shape;14495;p37"/>
            <p:cNvSpPr/>
            <p:nvPr/>
          </p:nvSpPr>
          <p:spPr>
            <a:xfrm>
              <a:off x="4271800" y="2417625"/>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6" name="Google Shape;14496;p37"/>
            <p:cNvSpPr/>
            <p:nvPr/>
          </p:nvSpPr>
          <p:spPr>
            <a:xfrm>
              <a:off x="4298825" y="24176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7" name="Google Shape;14497;p37"/>
            <p:cNvSpPr/>
            <p:nvPr/>
          </p:nvSpPr>
          <p:spPr>
            <a:xfrm>
              <a:off x="4190675" y="244467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8" name="Google Shape;14498;p37"/>
            <p:cNvSpPr/>
            <p:nvPr/>
          </p:nvSpPr>
          <p:spPr>
            <a:xfrm>
              <a:off x="4217725" y="2444675"/>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9" name="Google Shape;14499;p37"/>
            <p:cNvSpPr/>
            <p:nvPr/>
          </p:nvSpPr>
          <p:spPr>
            <a:xfrm>
              <a:off x="4271800" y="2444675"/>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0" name="Google Shape;14500;p37"/>
            <p:cNvSpPr/>
            <p:nvPr/>
          </p:nvSpPr>
          <p:spPr>
            <a:xfrm>
              <a:off x="4298825" y="244467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1" name="Google Shape;14501;p37"/>
            <p:cNvSpPr/>
            <p:nvPr/>
          </p:nvSpPr>
          <p:spPr>
            <a:xfrm>
              <a:off x="4190675" y="247170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2" name="Google Shape;14502;p37"/>
            <p:cNvSpPr/>
            <p:nvPr/>
          </p:nvSpPr>
          <p:spPr>
            <a:xfrm>
              <a:off x="4217725" y="2471700"/>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3" name="Google Shape;14503;p37"/>
            <p:cNvSpPr/>
            <p:nvPr/>
          </p:nvSpPr>
          <p:spPr>
            <a:xfrm>
              <a:off x="4244750" y="2471700"/>
              <a:ext cx="27075" cy="27075"/>
            </a:xfrm>
            <a:custGeom>
              <a:avLst/>
              <a:gdLst/>
              <a:ahLst/>
              <a:cxnLst/>
              <a:rect l="l" t="t" r="r" b="b"/>
              <a:pathLst>
                <a:path w="1083" h="1083" extrusionOk="0">
                  <a:moveTo>
                    <a:pt x="1" y="1"/>
                  </a:moveTo>
                  <a:lnTo>
                    <a:pt x="1"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4" name="Google Shape;14504;p37"/>
            <p:cNvSpPr/>
            <p:nvPr/>
          </p:nvSpPr>
          <p:spPr>
            <a:xfrm>
              <a:off x="4271800" y="2471700"/>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5" name="Google Shape;14505;p37"/>
            <p:cNvSpPr/>
            <p:nvPr/>
          </p:nvSpPr>
          <p:spPr>
            <a:xfrm>
              <a:off x="4298825" y="247170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6" name="Google Shape;14506;p37"/>
            <p:cNvSpPr/>
            <p:nvPr/>
          </p:nvSpPr>
          <p:spPr>
            <a:xfrm>
              <a:off x="4217725" y="2498750"/>
              <a:ext cx="27050" cy="27050"/>
            </a:xfrm>
            <a:custGeom>
              <a:avLst/>
              <a:gdLst/>
              <a:ahLst/>
              <a:cxnLst/>
              <a:rect l="l" t="t" r="r" b="b"/>
              <a:pathLst>
                <a:path w="1082" h="1082" extrusionOk="0">
                  <a:moveTo>
                    <a:pt x="0" y="0"/>
                  </a:moveTo>
                  <a:lnTo>
                    <a:pt x="0" y="1082"/>
                  </a:lnTo>
                  <a:lnTo>
                    <a:pt x="1082" y="1082"/>
                  </a:lnTo>
                  <a:lnTo>
                    <a:pt x="1082"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7" name="Google Shape;14507;p37"/>
            <p:cNvSpPr/>
            <p:nvPr/>
          </p:nvSpPr>
          <p:spPr>
            <a:xfrm>
              <a:off x="4244750" y="2498750"/>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8" name="Google Shape;14508;p37"/>
            <p:cNvSpPr/>
            <p:nvPr/>
          </p:nvSpPr>
          <p:spPr>
            <a:xfrm>
              <a:off x="4271800" y="2498750"/>
              <a:ext cx="27050" cy="27050"/>
            </a:xfrm>
            <a:custGeom>
              <a:avLst/>
              <a:gdLst/>
              <a:ahLst/>
              <a:cxnLst/>
              <a:rect l="l" t="t" r="r" b="b"/>
              <a:pathLst>
                <a:path w="1082" h="1082" extrusionOk="0">
                  <a:moveTo>
                    <a:pt x="0" y="0"/>
                  </a:moveTo>
                  <a:lnTo>
                    <a:pt x="0" y="1082"/>
                  </a:lnTo>
                  <a:lnTo>
                    <a:pt x="1082" y="1082"/>
                  </a:lnTo>
                  <a:lnTo>
                    <a:pt x="1082"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9" name="Google Shape;14509;p37"/>
          <p:cNvGrpSpPr/>
          <p:nvPr/>
        </p:nvGrpSpPr>
        <p:grpSpPr>
          <a:xfrm rot="5400000">
            <a:off x="2288493" y="1665957"/>
            <a:ext cx="650345" cy="325248"/>
            <a:chOff x="4190675" y="2636275"/>
            <a:chExt cx="324475" cy="162275"/>
          </a:xfrm>
        </p:grpSpPr>
        <p:sp>
          <p:nvSpPr>
            <p:cNvPr id="14510" name="Google Shape;14510;p37"/>
            <p:cNvSpPr/>
            <p:nvPr/>
          </p:nvSpPr>
          <p:spPr>
            <a:xfrm>
              <a:off x="4325875" y="2690350"/>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1" name="Google Shape;14511;p37"/>
            <p:cNvSpPr/>
            <p:nvPr/>
          </p:nvSpPr>
          <p:spPr>
            <a:xfrm>
              <a:off x="4352900" y="269035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2" name="Google Shape;14512;p37"/>
            <p:cNvSpPr/>
            <p:nvPr/>
          </p:nvSpPr>
          <p:spPr>
            <a:xfrm>
              <a:off x="4379950" y="2690350"/>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3" name="Google Shape;14513;p37"/>
            <p:cNvSpPr/>
            <p:nvPr/>
          </p:nvSpPr>
          <p:spPr>
            <a:xfrm>
              <a:off x="4406975" y="269035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4" name="Google Shape;14514;p37"/>
            <p:cNvSpPr/>
            <p:nvPr/>
          </p:nvSpPr>
          <p:spPr>
            <a:xfrm>
              <a:off x="4434025" y="2690350"/>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5" name="Google Shape;14515;p37"/>
            <p:cNvSpPr/>
            <p:nvPr/>
          </p:nvSpPr>
          <p:spPr>
            <a:xfrm>
              <a:off x="4461050" y="269035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6" name="Google Shape;14516;p37"/>
            <p:cNvSpPr/>
            <p:nvPr/>
          </p:nvSpPr>
          <p:spPr>
            <a:xfrm>
              <a:off x="4488100" y="2690350"/>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7" name="Google Shape;14517;p37"/>
            <p:cNvSpPr/>
            <p:nvPr/>
          </p:nvSpPr>
          <p:spPr>
            <a:xfrm>
              <a:off x="4325875" y="27174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8" name="Google Shape;14518;p37"/>
            <p:cNvSpPr/>
            <p:nvPr/>
          </p:nvSpPr>
          <p:spPr>
            <a:xfrm>
              <a:off x="4352900" y="2717400"/>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9" name="Google Shape;14519;p37"/>
            <p:cNvSpPr/>
            <p:nvPr/>
          </p:nvSpPr>
          <p:spPr>
            <a:xfrm>
              <a:off x="4379950" y="27174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0" name="Google Shape;14520;p37"/>
            <p:cNvSpPr/>
            <p:nvPr/>
          </p:nvSpPr>
          <p:spPr>
            <a:xfrm>
              <a:off x="4406975" y="2717400"/>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1" name="Google Shape;14521;p37"/>
            <p:cNvSpPr/>
            <p:nvPr/>
          </p:nvSpPr>
          <p:spPr>
            <a:xfrm>
              <a:off x="4434025" y="27174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2" name="Google Shape;14522;p37"/>
            <p:cNvSpPr/>
            <p:nvPr/>
          </p:nvSpPr>
          <p:spPr>
            <a:xfrm>
              <a:off x="4461050" y="2717400"/>
              <a:ext cx="27075" cy="27050"/>
            </a:xfrm>
            <a:custGeom>
              <a:avLst/>
              <a:gdLst/>
              <a:ahLst/>
              <a:cxnLst/>
              <a:rect l="l" t="t" r="r" b="b"/>
              <a:pathLst>
                <a:path w="1083" h="1082" extrusionOk="0">
                  <a:moveTo>
                    <a:pt x="1" y="0"/>
                  </a:moveTo>
                  <a:lnTo>
                    <a:pt x="1"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3" name="Google Shape;14523;p37"/>
            <p:cNvSpPr/>
            <p:nvPr/>
          </p:nvSpPr>
          <p:spPr>
            <a:xfrm>
              <a:off x="4488100" y="2717400"/>
              <a:ext cx="27050" cy="27050"/>
            </a:xfrm>
            <a:custGeom>
              <a:avLst/>
              <a:gdLst/>
              <a:ahLst/>
              <a:cxnLst/>
              <a:rect l="l" t="t" r="r" b="b"/>
              <a:pathLst>
                <a:path w="1082" h="1082" extrusionOk="0">
                  <a:moveTo>
                    <a:pt x="0" y="0"/>
                  </a:moveTo>
                  <a:lnTo>
                    <a:pt x="0"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4" name="Google Shape;14524;p37"/>
            <p:cNvSpPr/>
            <p:nvPr/>
          </p:nvSpPr>
          <p:spPr>
            <a:xfrm>
              <a:off x="4379950" y="2744425"/>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5" name="Google Shape;14525;p37"/>
            <p:cNvSpPr/>
            <p:nvPr/>
          </p:nvSpPr>
          <p:spPr>
            <a:xfrm>
              <a:off x="4434025" y="274442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6" name="Google Shape;14526;p37"/>
            <p:cNvSpPr/>
            <p:nvPr/>
          </p:nvSpPr>
          <p:spPr>
            <a:xfrm>
              <a:off x="4461050" y="27444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7" name="Google Shape;14527;p37"/>
            <p:cNvSpPr/>
            <p:nvPr/>
          </p:nvSpPr>
          <p:spPr>
            <a:xfrm>
              <a:off x="4217725" y="263627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8" name="Google Shape;14528;p37"/>
            <p:cNvSpPr/>
            <p:nvPr/>
          </p:nvSpPr>
          <p:spPr>
            <a:xfrm>
              <a:off x="4244750" y="2636275"/>
              <a:ext cx="27075" cy="27075"/>
            </a:xfrm>
            <a:custGeom>
              <a:avLst/>
              <a:gdLst/>
              <a:ahLst/>
              <a:cxnLst/>
              <a:rect l="l" t="t" r="r" b="b"/>
              <a:pathLst>
                <a:path w="1083" h="1083" extrusionOk="0">
                  <a:moveTo>
                    <a:pt x="1" y="1"/>
                  </a:moveTo>
                  <a:lnTo>
                    <a:pt x="1" y="1082"/>
                  </a:lnTo>
                  <a:lnTo>
                    <a:pt x="1082" y="1082"/>
                  </a:lnTo>
                  <a:lnTo>
                    <a:pt x="10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9" name="Google Shape;14529;p37"/>
            <p:cNvSpPr/>
            <p:nvPr/>
          </p:nvSpPr>
          <p:spPr>
            <a:xfrm>
              <a:off x="4271800" y="263627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0" name="Google Shape;14530;p37"/>
            <p:cNvSpPr/>
            <p:nvPr/>
          </p:nvSpPr>
          <p:spPr>
            <a:xfrm>
              <a:off x="4190675" y="266332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1" name="Google Shape;14531;p37"/>
            <p:cNvSpPr/>
            <p:nvPr/>
          </p:nvSpPr>
          <p:spPr>
            <a:xfrm>
              <a:off x="4217725" y="2663325"/>
              <a:ext cx="27050" cy="27050"/>
            </a:xfrm>
            <a:custGeom>
              <a:avLst/>
              <a:gdLst/>
              <a:ahLst/>
              <a:cxnLst/>
              <a:rect l="l" t="t" r="r" b="b"/>
              <a:pathLst>
                <a:path w="1082" h="1082" extrusionOk="0">
                  <a:moveTo>
                    <a:pt x="0" y="0"/>
                  </a:moveTo>
                  <a:lnTo>
                    <a:pt x="0" y="1082"/>
                  </a:lnTo>
                  <a:lnTo>
                    <a:pt x="1082" y="1082"/>
                  </a:lnTo>
                  <a:lnTo>
                    <a:pt x="1082"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2" name="Google Shape;14532;p37"/>
            <p:cNvSpPr/>
            <p:nvPr/>
          </p:nvSpPr>
          <p:spPr>
            <a:xfrm>
              <a:off x="4244750" y="2663325"/>
              <a:ext cx="27075" cy="27050"/>
            </a:xfrm>
            <a:custGeom>
              <a:avLst/>
              <a:gdLst/>
              <a:ahLst/>
              <a:cxnLst/>
              <a:rect l="l" t="t" r="r" b="b"/>
              <a:pathLst>
                <a:path w="1083" h="1082" extrusionOk="0">
                  <a:moveTo>
                    <a:pt x="1" y="0"/>
                  </a:moveTo>
                  <a:lnTo>
                    <a:pt x="1"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3" name="Google Shape;14533;p37"/>
            <p:cNvSpPr/>
            <p:nvPr/>
          </p:nvSpPr>
          <p:spPr>
            <a:xfrm>
              <a:off x="4271800" y="2663325"/>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4" name="Google Shape;14534;p37"/>
            <p:cNvSpPr/>
            <p:nvPr/>
          </p:nvSpPr>
          <p:spPr>
            <a:xfrm>
              <a:off x="4298825" y="2663325"/>
              <a:ext cx="27075" cy="27050"/>
            </a:xfrm>
            <a:custGeom>
              <a:avLst/>
              <a:gdLst/>
              <a:ahLst/>
              <a:cxnLst/>
              <a:rect l="l" t="t" r="r" b="b"/>
              <a:pathLst>
                <a:path w="1083" h="1082" extrusionOk="0">
                  <a:moveTo>
                    <a:pt x="1" y="0"/>
                  </a:moveTo>
                  <a:lnTo>
                    <a:pt x="1" y="1082"/>
                  </a:lnTo>
                  <a:lnTo>
                    <a:pt x="1082" y="1082"/>
                  </a:lnTo>
                  <a:lnTo>
                    <a:pt x="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5" name="Google Shape;14535;p37"/>
            <p:cNvSpPr/>
            <p:nvPr/>
          </p:nvSpPr>
          <p:spPr>
            <a:xfrm>
              <a:off x="4190675" y="269035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6" name="Google Shape;14536;p37"/>
            <p:cNvSpPr/>
            <p:nvPr/>
          </p:nvSpPr>
          <p:spPr>
            <a:xfrm>
              <a:off x="4217725" y="2690350"/>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7" name="Google Shape;14537;p37"/>
            <p:cNvSpPr/>
            <p:nvPr/>
          </p:nvSpPr>
          <p:spPr>
            <a:xfrm>
              <a:off x="4271800" y="2690350"/>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8" name="Google Shape;14538;p37"/>
            <p:cNvSpPr/>
            <p:nvPr/>
          </p:nvSpPr>
          <p:spPr>
            <a:xfrm>
              <a:off x="4298825" y="269035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9" name="Google Shape;14539;p37"/>
            <p:cNvSpPr/>
            <p:nvPr/>
          </p:nvSpPr>
          <p:spPr>
            <a:xfrm>
              <a:off x="4190675" y="2717400"/>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0" name="Google Shape;14540;p37"/>
            <p:cNvSpPr/>
            <p:nvPr/>
          </p:nvSpPr>
          <p:spPr>
            <a:xfrm>
              <a:off x="4217725" y="27174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1" name="Google Shape;14541;p37"/>
            <p:cNvSpPr/>
            <p:nvPr/>
          </p:nvSpPr>
          <p:spPr>
            <a:xfrm>
              <a:off x="4271800" y="27174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2" name="Google Shape;14542;p37"/>
            <p:cNvSpPr/>
            <p:nvPr/>
          </p:nvSpPr>
          <p:spPr>
            <a:xfrm>
              <a:off x="4298825" y="2717400"/>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3" name="Google Shape;14543;p37"/>
            <p:cNvSpPr/>
            <p:nvPr/>
          </p:nvSpPr>
          <p:spPr>
            <a:xfrm>
              <a:off x="4190675" y="27444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4" name="Google Shape;14544;p37"/>
            <p:cNvSpPr/>
            <p:nvPr/>
          </p:nvSpPr>
          <p:spPr>
            <a:xfrm>
              <a:off x="4217725" y="2744425"/>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5" name="Google Shape;14545;p37"/>
            <p:cNvSpPr/>
            <p:nvPr/>
          </p:nvSpPr>
          <p:spPr>
            <a:xfrm>
              <a:off x="4244750" y="2744425"/>
              <a:ext cx="27075" cy="27075"/>
            </a:xfrm>
            <a:custGeom>
              <a:avLst/>
              <a:gdLst/>
              <a:ahLst/>
              <a:cxnLst/>
              <a:rect l="l" t="t" r="r" b="b"/>
              <a:pathLst>
                <a:path w="1083" h="1083" extrusionOk="0">
                  <a:moveTo>
                    <a:pt x="1" y="1"/>
                  </a:moveTo>
                  <a:lnTo>
                    <a:pt x="1" y="1082"/>
                  </a:lnTo>
                  <a:lnTo>
                    <a:pt x="1082" y="1082"/>
                  </a:lnTo>
                  <a:lnTo>
                    <a:pt x="1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6" name="Google Shape;14546;p37"/>
            <p:cNvSpPr/>
            <p:nvPr/>
          </p:nvSpPr>
          <p:spPr>
            <a:xfrm>
              <a:off x="4271800" y="2744425"/>
              <a:ext cx="27050" cy="27075"/>
            </a:xfrm>
            <a:custGeom>
              <a:avLst/>
              <a:gdLst/>
              <a:ahLst/>
              <a:cxnLst/>
              <a:rect l="l" t="t" r="r" b="b"/>
              <a:pathLst>
                <a:path w="1082" h="1083" extrusionOk="0">
                  <a:moveTo>
                    <a:pt x="0" y="1"/>
                  </a:moveTo>
                  <a:lnTo>
                    <a:pt x="0" y="1082"/>
                  </a:lnTo>
                  <a:lnTo>
                    <a:pt x="1082" y="1082"/>
                  </a:lnTo>
                  <a:lnTo>
                    <a:pt x="10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7" name="Google Shape;14547;p37"/>
            <p:cNvSpPr/>
            <p:nvPr/>
          </p:nvSpPr>
          <p:spPr>
            <a:xfrm>
              <a:off x="4298825" y="274442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8" name="Google Shape;14548;p37"/>
            <p:cNvSpPr/>
            <p:nvPr/>
          </p:nvSpPr>
          <p:spPr>
            <a:xfrm>
              <a:off x="4217725" y="2771475"/>
              <a:ext cx="27050" cy="27075"/>
            </a:xfrm>
            <a:custGeom>
              <a:avLst/>
              <a:gdLst/>
              <a:ahLst/>
              <a:cxnLst/>
              <a:rect l="l" t="t" r="r" b="b"/>
              <a:pathLst>
                <a:path w="1082" h="1083" extrusionOk="0">
                  <a:moveTo>
                    <a:pt x="0" y="0"/>
                  </a:moveTo>
                  <a:lnTo>
                    <a:pt x="0"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9" name="Google Shape;14549;p37"/>
            <p:cNvSpPr/>
            <p:nvPr/>
          </p:nvSpPr>
          <p:spPr>
            <a:xfrm>
              <a:off x="4244750" y="2771475"/>
              <a:ext cx="27075" cy="27075"/>
            </a:xfrm>
            <a:custGeom>
              <a:avLst/>
              <a:gdLst/>
              <a:ahLst/>
              <a:cxnLst/>
              <a:rect l="l" t="t" r="r" b="b"/>
              <a:pathLst>
                <a:path w="1083" h="1083" extrusionOk="0">
                  <a:moveTo>
                    <a:pt x="1" y="0"/>
                  </a:moveTo>
                  <a:lnTo>
                    <a:pt x="1"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0" name="Google Shape;14550;p37"/>
            <p:cNvSpPr/>
            <p:nvPr/>
          </p:nvSpPr>
          <p:spPr>
            <a:xfrm>
              <a:off x="4271800" y="2771475"/>
              <a:ext cx="27050" cy="27075"/>
            </a:xfrm>
            <a:custGeom>
              <a:avLst/>
              <a:gdLst/>
              <a:ahLst/>
              <a:cxnLst/>
              <a:rect l="l" t="t" r="r" b="b"/>
              <a:pathLst>
                <a:path w="1082" h="1083" extrusionOk="0">
                  <a:moveTo>
                    <a:pt x="0" y="0"/>
                  </a:moveTo>
                  <a:lnTo>
                    <a:pt x="0" y="1082"/>
                  </a:lnTo>
                  <a:lnTo>
                    <a:pt x="1082" y="1082"/>
                  </a:lnTo>
                  <a:lnTo>
                    <a:pt x="108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79"/>
        <p:cNvGrpSpPr/>
        <p:nvPr/>
      </p:nvGrpSpPr>
      <p:grpSpPr>
        <a:xfrm>
          <a:off x="0" y="0"/>
          <a:ext cx="0" cy="0"/>
          <a:chOff x="0" y="0"/>
          <a:chExt cx="0" cy="0"/>
        </a:xfrm>
      </p:grpSpPr>
      <p:sp>
        <p:nvSpPr>
          <p:cNvPr id="14680" name="Google Shape;14680;p39"/>
          <p:cNvSpPr txBox="1">
            <a:spLocks noGrp="1"/>
          </p:cNvSpPr>
          <p:nvPr>
            <p:ph type="title"/>
          </p:nvPr>
        </p:nvSpPr>
        <p:spPr>
          <a:xfrm>
            <a:off x="560512" y="1100972"/>
            <a:ext cx="4891800" cy="74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ANALISIS DE MERCADO</a:t>
            </a:r>
            <a:endParaRPr dirty="0"/>
          </a:p>
        </p:txBody>
      </p:sp>
      <p:sp>
        <p:nvSpPr>
          <p:cNvPr id="14681" name="Google Shape;14681;p39"/>
          <p:cNvSpPr txBox="1">
            <a:spLocks noGrp="1"/>
          </p:cNvSpPr>
          <p:nvPr>
            <p:ph type="subTitle" idx="1"/>
          </p:nvPr>
        </p:nvSpPr>
        <p:spPr>
          <a:xfrm>
            <a:off x="560512" y="2985601"/>
            <a:ext cx="5436251" cy="4680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s-ES" sz="1400" dirty="0"/>
              <a:t>Con el paso del tiempo, los usuarios buscan mayor entretenimiento, y un mejor desafío, lo cual les brinda la emoción que andan buscando. A pesar de que los juegos de aventura no poseen un alto porcentaje como los de disparo que tienen el más alto porcentaje, al este también pertenecer al género de acción pues ayuda a que se logre posicionar y que más usuarios se interesen en jugarlo.</a:t>
            </a:r>
          </a:p>
          <a:p>
            <a:pPr marL="0" lvl="0" indent="0" algn="just" rtl="0">
              <a:spcBef>
                <a:spcPts val="0"/>
              </a:spcBef>
              <a:spcAft>
                <a:spcPts val="0"/>
              </a:spcAft>
              <a:buNone/>
            </a:pPr>
            <a:endParaRPr lang="es-ES" sz="1400" dirty="0"/>
          </a:p>
          <a:p>
            <a:pPr marL="0" lvl="0" indent="0" algn="just" rtl="0">
              <a:spcBef>
                <a:spcPts val="0"/>
              </a:spcBef>
              <a:spcAft>
                <a:spcPts val="0"/>
              </a:spcAft>
              <a:buNone/>
            </a:pPr>
            <a:r>
              <a:rPr lang="es-ES" sz="1400" dirty="0"/>
              <a:t>Este juego será introducido al mercado de manera gratuita y con la opción (a futuro) de hacer compras dentro del mismo ya sean skin, lo cual hará que sea bastante asequible en el mercado, y a diferencia de otros, estas compras serán bastante consideradas, ya que la intención del videojuego es llegar a la mayor cantidad de público posible.</a:t>
            </a:r>
            <a:endParaRPr sz="1400" dirty="0"/>
          </a:p>
        </p:txBody>
      </p:sp>
      <p:pic>
        <p:nvPicPr>
          <p:cNvPr id="5" name="Imagen 4">
            <a:extLst>
              <a:ext uri="{FF2B5EF4-FFF2-40B4-BE49-F238E27FC236}">
                <a16:creationId xmlns:a16="http://schemas.microsoft.com/office/drawing/2014/main" id="{25F67DD0-B488-48FB-94DD-D69B6967AECF}"/>
              </a:ext>
            </a:extLst>
          </p:cNvPr>
          <p:cNvPicPr>
            <a:picLocks noChangeAspect="1"/>
          </p:cNvPicPr>
          <p:nvPr/>
        </p:nvPicPr>
        <p:blipFill>
          <a:blip r:embed="rId3"/>
          <a:stretch>
            <a:fillRect/>
          </a:stretch>
        </p:blipFill>
        <p:spPr>
          <a:xfrm>
            <a:off x="6156251" y="1900654"/>
            <a:ext cx="2300287" cy="19907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61"/>
        <p:cNvGrpSpPr/>
        <p:nvPr/>
      </p:nvGrpSpPr>
      <p:grpSpPr>
        <a:xfrm>
          <a:off x="0" y="0"/>
          <a:ext cx="0" cy="0"/>
          <a:chOff x="0" y="0"/>
          <a:chExt cx="0" cy="0"/>
        </a:xfrm>
      </p:grpSpPr>
      <p:grpSp>
        <p:nvGrpSpPr>
          <p:cNvPr id="14762" name="Google Shape;14762;p43"/>
          <p:cNvGrpSpPr/>
          <p:nvPr/>
        </p:nvGrpSpPr>
        <p:grpSpPr>
          <a:xfrm>
            <a:off x="1836845" y="891789"/>
            <a:ext cx="5469933" cy="2817627"/>
            <a:chOff x="1783594" y="620894"/>
            <a:chExt cx="5498525" cy="2832356"/>
          </a:xfrm>
        </p:grpSpPr>
        <p:sp>
          <p:nvSpPr>
            <p:cNvPr id="14763" name="Google Shape;14763;p43"/>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ES" dirty="0">
                  <a:solidFill>
                    <a:schemeClr val="bg2"/>
                  </a:solidFill>
                  <a:latin typeface="Advent Pro Medium" panose="020B0604020202020204" charset="0"/>
                </a:rPr>
                <a:t>Este videojuego está desarrollado para ejecutarse en ordenador y plataformas web sin licencia de pagos, más adelante entrará en fase de desarrollo para Android y iOS ya que es una ventaja segura realizar videojuegos para móviles.</a:t>
              </a:r>
              <a:endParaRPr dirty="0">
                <a:solidFill>
                  <a:schemeClr val="bg2"/>
                </a:solidFill>
                <a:latin typeface="Advent Pro Medium" panose="020B0604020202020204" charset="0"/>
              </a:endParaRPr>
            </a:p>
          </p:txBody>
        </p:sp>
        <p:sp>
          <p:nvSpPr>
            <p:cNvPr id="14764" name="Google Shape;14764;p43"/>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5" name="Google Shape;14765;p43"/>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6" name="Google Shape;14766;p43"/>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7" name="Google Shape;14767;p43"/>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68" name="Google Shape;14768;p43"/>
          <p:cNvSpPr txBox="1">
            <a:spLocks noGrp="1"/>
          </p:cNvSpPr>
          <p:nvPr>
            <p:ph type="title"/>
          </p:nvPr>
        </p:nvSpPr>
        <p:spPr>
          <a:xfrm>
            <a:off x="2348511" y="1028623"/>
            <a:ext cx="4446600" cy="78463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dirty="0"/>
              <a:t>VIABILIDAD</a:t>
            </a:r>
            <a:endParaRPr sz="3600" dirty="0">
              <a:solidFill>
                <a:schemeClr val="accent3"/>
              </a:solidFill>
            </a:endParaRPr>
          </a:p>
        </p:txBody>
      </p:sp>
      <p:sp>
        <p:nvSpPr>
          <p:cNvPr id="9" name="Google Shape;14681;p39">
            <a:extLst>
              <a:ext uri="{FF2B5EF4-FFF2-40B4-BE49-F238E27FC236}">
                <a16:creationId xmlns:a16="http://schemas.microsoft.com/office/drawing/2014/main" id="{2648AB13-72F1-4B90-AFEA-05E23779AFA5}"/>
              </a:ext>
            </a:extLst>
          </p:cNvPr>
          <p:cNvSpPr txBox="1">
            <a:spLocks/>
          </p:cNvSpPr>
          <p:nvPr/>
        </p:nvSpPr>
        <p:spPr>
          <a:xfrm>
            <a:off x="2110514" y="1683440"/>
            <a:ext cx="4922595" cy="468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endParaRPr lang="es-E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l="618" t="1295" r="618"/>
          <a:stretch/>
        </p:blipFill>
        <p:spPr>
          <a:xfrm>
            <a:off x="0" y="0"/>
            <a:ext cx="9144000" cy="5143500"/>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28725" y="728663"/>
            <a:ext cx="6686550" cy="1057275"/>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850231" y="2443162"/>
            <a:ext cx="5443538" cy="78581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DESCRIPCION</a:t>
            </a:r>
            <a:endParaRPr dirty="0"/>
          </a:p>
        </p:txBody>
      </p:sp>
      <p:sp>
        <p:nvSpPr>
          <p:cNvPr id="14271" name="Google Shape;14271;p31"/>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s-ES" sz="2400" dirty="0">
                <a:latin typeface="Advent Pro Medium"/>
                <a:ea typeface="Advent Pro Medium"/>
                <a:cs typeface="Advent Pro Medium"/>
                <a:sym typeface="Advent Pro Medium"/>
              </a:rPr>
              <a:t>Teddy y el mundo del misterio es un videojuego 2D de aventura y acción con clasificación T, es decir para mayores de 13 años. En este videojuego el jugador va a entrar a un mundo oscuro y misterioso en cual deberá ir avanzando y evitando los obstáculos con los que se encuentre, así también en diferentes puntos del mapa hay unos orbes que debe recoger y ya habiendo logrado todo lo mencionado llegar a la meta para ganar o pasar al siguiente nivel. </a:t>
            </a:r>
          </a:p>
          <a:p>
            <a:pPr marL="0" lvl="0" indent="0" algn="l" rtl="0">
              <a:spcBef>
                <a:spcPts val="0"/>
              </a:spcBef>
              <a:spcAft>
                <a:spcPts val="0"/>
              </a:spcAft>
              <a:buNone/>
            </a:pPr>
            <a:endParaRPr dirty="0">
              <a:latin typeface="Advent Pro Medium"/>
              <a:ea typeface="Advent Pro Medium"/>
              <a:cs typeface="Advent Pro Medium"/>
              <a:sym typeface="Advent Pro Medium"/>
            </a:endParaRPr>
          </a:p>
        </p:txBody>
      </p:sp>
      <p:pic>
        <p:nvPicPr>
          <p:cNvPr id="401" name="Imagen 400">
            <a:extLst>
              <a:ext uri="{FF2B5EF4-FFF2-40B4-BE49-F238E27FC236}">
                <a16:creationId xmlns:a16="http://schemas.microsoft.com/office/drawing/2014/main" id="{28644EDD-220A-46E9-97E8-169367EF5AE1}"/>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01453" y="150665"/>
            <a:ext cx="761397" cy="97224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76" name="Google Shape;14276;p32"/>
          <p:cNvGrpSpPr/>
          <p:nvPr/>
        </p:nvGrpSpPr>
        <p:grpSpPr>
          <a:xfrm>
            <a:off x="4074877" y="1281225"/>
            <a:ext cx="4349333" cy="2385127"/>
            <a:chOff x="1783594" y="620894"/>
            <a:chExt cx="5498525" cy="2832356"/>
          </a:xfrm>
        </p:grpSpPr>
        <p:sp>
          <p:nvSpPr>
            <p:cNvPr id="14277" name="Google Shape;14277;p3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3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2" name="Google Shape;14282;p32"/>
          <p:cNvSpPr txBox="1">
            <a:spLocks noGrp="1"/>
          </p:cNvSpPr>
          <p:nvPr>
            <p:ph type="title"/>
          </p:nvPr>
        </p:nvSpPr>
        <p:spPr>
          <a:xfrm>
            <a:off x="4447737" y="1107759"/>
            <a:ext cx="36036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2800" dirty="0"/>
              <a:t>MOTIVACION</a:t>
            </a:r>
            <a:endParaRPr sz="2800" dirty="0"/>
          </a:p>
        </p:txBody>
      </p:sp>
      <p:sp>
        <p:nvSpPr>
          <p:cNvPr id="14283" name="Google Shape;14283;p32"/>
          <p:cNvSpPr txBox="1">
            <a:spLocks noGrp="1"/>
          </p:cNvSpPr>
          <p:nvPr>
            <p:ph type="subTitle" idx="1"/>
          </p:nvPr>
        </p:nvSpPr>
        <p:spPr>
          <a:xfrm>
            <a:off x="4325027" y="2343297"/>
            <a:ext cx="3849807" cy="7614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s-ES" sz="1200" dirty="0"/>
              <a:t>Influenciado por los videojuegos desde pequeños, en especial por los de aventura y acción. Aventura como Super Mario Bros, en el cual uno como jugador va pasando cada nivel y para lograrlo se deben poseer habilidades para no chocar con los obstáculos o enemigos que se van presentando en el transcurso del nivel, así también como el aumento de la dificultad entre más avanzado es el nivel. A su vez contiene acción ya que si aparece algún enemigo necesita buscar la forma de eliminarlo y evitarlo para no morir.</a:t>
            </a:r>
          </a:p>
          <a:p>
            <a:pPr marL="0" lvl="0" indent="0" algn="r" rtl="0">
              <a:spcBef>
                <a:spcPts val="0"/>
              </a:spcBef>
              <a:spcAft>
                <a:spcPts val="0"/>
              </a:spcAft>
              <a:buNone/>
            </a:pPr>
            <a:endParaRPr dirty="0"/>
          </a:p>
        </p:txBody>
      </p:sp>
      <p:pic>
        <p:nvPicPr>
          <p:cNvPr id="38" name="Picture 2" descr="Mario PNG transparente - StickPNG">
            <a:extLst>
              <a:ext uri="{FF2B5EF4-FFF2-40B4-BE49-F238E27FC236}">
                <a16:creationId xmlns:a16="http://schemas.microsoft.com/office/drawing/2014/main" id="{82572BBA-8537-4F3C-A866-64F9DAF09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337" y="1880885"/>
            <a:ext cx="2143863" cy="267467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ipe Clipart Pixel Art - Mario Bros 64 Bits - Png Download - Full Size  Clipart (#70019) - PinClipart">
            <a:extLst>
              <a:ext uri="{FF2B5EF4-FFF2-40B4-BE49-F238E27FC236}">
                <a16:creationId xmlns:a16="http://schemas.microsoft.com/office/drawing/2014/main" id="{D35916EF-9AB4-432E-BF8C-4F3C923E07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8341" y="797973"/>
            <a:ext cx="764200" cy="10172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76" name="Google Shape;14276;p32"/>
          <p:cNvGrpSpPr/>
          <p:nvPr/>
        </p:nvGrpSpPr>
        <p:grpSpPr>
          <a:xfrm>
            <a:off x="4074877" y="1281225"/>
            <a:ext cx="4349333" cy="2385127"/>
            <a:chOff x="1783594" y="620894"/>
            <a:chExt cx="5498525" cy="2832356"/>
          </a:xfrm>
        </p:grpSpPr>
        <p:sp>
          <p:nvSpPr>
            <p:cNvPr id="14277" name="Google Shape;14277;p3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4278;p3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2" name="Google Shape;14282;p32"/>
          <p:cNvSpPr txBox="1">
            <a:spLocks noGrp="1"/>
          </p:cNvSpPr>
          <p:nvPr>
            <p:ph type="title"/>
          </p:nvPr>
        </p:nvSpPr>
        <p:spPr>
          <a:xfrm>
            <a:off x="4447737" y="1107759"/>
            <a:ext cx="3603600" cy="84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sz="2800" dirty="0"/>
              <a:t>MOTIVACION</a:t>
            </a:r>
            <a:endParaRPr sz="2800" dirty="0"/>
          </a:p>
        </p:txBody>
      </p:sp>
      <p:sp>
        <p:nvSpPr>
          <p:cNvPr id="14283" name="Google Shape;14283;p32"/>
          <p:cNvSpPr txBox="1">
            <a:spLocks noGrp="1"/>
          </p:cNvSpPr>
          <p:nvPr>
            <p:ph type="subTitle" idx="1"/>
          </p:nvPr>
        </p:nvSpPr>
        <p:spPr>
          <a:xfrm>
            <a:off x="4292481" y="2432542"/>
            <a:ext cx="3849807" cy="761400"/>
          </a:xfrm>
          <a:prstGeom prst="rect">
            <a:avLst/>
          </a:prstGeom>
        </p:spPr>
        <p:txBody>
          <a:bodyPr spcFirstLastPara="1" wrap="square" lIns="0" tIns="0" rIns="0" bIns="0" anchor="ctr" anchorCtr="0">
            <a:noAutofit/>
          </a:bodyPr>
          <a:lstStyle/>
          <a:p>
            <a:pPr marL="0" lvl="0" indent="0" algn="just" rtl="0">
              <a:spcBef>
                <a:spcPts val="0"/>
              </a:spcBef>
              <a:spcAft>
                <a:spcPts val="0"/>
              </a:spcAft>
              <a:buNone/>
            </a:pPr>
            <a:r>
              <a:rPr lang="es-ES" sz="1200" dirty="0"/>
              <a:t>La idea de Teddy y el mundo del misterio va por esa línea en el cual el jugador entra en un mundo misterioso y oscuro, así mismo la música del juego para que le de más emoción y el jugador sienta más adrenalina mientras va avanzando. También se va a encontrar con distintos tipo de obstáculos para que se le dificulte la llegada a la meta y a diferencia de Mario que recoge monedas, Teddy deberá recoger los orbes que encuentre. En cuanto a los obstáculos hay de todo, desde pozos interminables hasta trampas de púas, sierras giratorias gigantes en el camino y más.</a:t>
            </a:r>
          </a:p>
          <a:p>
            <a:pPr marL="0" lvl="0" indent="0" algn="r" rtl="0">
              <a:spcBef>
                <a:spcPts val="0"/>
              </a:spcBef>
              <a:spcAft>
                <a:spcPts val="0"/>
              </a:spcAft>
              <a:buNone/>
            </a:pPr>
            <a:endParaRPr dirty="0"/>
          </a:p>
        </p:txBody>
      </p:sp>
      <p:pic>
        <p:nvPicPr>
          <p:cNvPr id="12" name="Imagen 11">
            <a:extLst>
              <a:ext uri="{FF2B5EF4-FFF2-40B4-BE49-F238E27FC236}">
                <a16:creationId xmlns:a16="http://schemas.microsoft.com/office/drawing/2014/main" id="{05D359A8-6F76-4332-9C45-A916531BDD5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2468" t="31927" r="43109" b="31585"/>
          <a:stretch/>
        </p:blipFill>
        <p:spPr bwMode="auto">
          <a:xfrm>
            <a:off x="2264735" y="2441569"/>
            <a:ext cx="1396507" cy="19862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53640926-AAD7-44D8-BBD7-CCE9431645EC}">
              <a14:shadowObscured xmlns:a14="http://schemas.microsoft.com/office/drawing/2010/main"/>
            </a:ext>
          </a:extLst>
        </p:spPr>
      </p:pic>
      <p:grpSp>
        <p:nvGrpSpPr>
          <p:cNvPr id="13" name="Agrupar 1038">
            <a:extLst>
              <a:ext uri="{FF2B5EF4-FFF2-40B4-BE49-F238E27FC236}">
                <a16:creationId xmlns:a16="http://schemas.microsoft.com/office/drawing/2014/main" id="{2E902B3D-BE0F-4F78-8F43-E365F7CBF795}"/>
              </a:ext>
            </a:extLst>
          </p:cNvPr>
          <p:cNvGrpSpPr/>
          <p:nvPr/>
        </p:nvGrpSpPr>
        <p:grpSpPr>
          <a:xfrm>
            <a:off x="4369497" y="704648"/>
            <a:ext cx="1722959" cy="576577"/>
            <a:chOff x="1140012" y="2591570"/>
            <a:chExt cx="2949388" cy="876675"/>
          </a:xfrm>
        </p:grpSpPr>
        <p:pic>
          <p:nvPicPr>
            <p:cNvPr id="14" name="Imagen 13">
              <a:extLst>
                <a:ext uri="{FF2B5EF4-FFF2-40B4-BE49-F238E27FC236}">
                  <a16:creationId xmlns:a16="http://schemas.microsoft.com/office/drawing/2014/main" id="{8CFE193E-6910-4DA4-A1F4-C5923AF2347E}"/>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140012" y="2591570"/>
              <a:ext cx="2946400" cy="342900"/>
            </a:xfrm>
            <a:prstGeom prst="rect">
              <a:avLst/>
            </a:prstGeom>
          </p:spPr>
        </p:pic>
        <p:pic>
          <p:nvPicPr>
            <p:cNvPr id="15" name="Imagen 14">
              <a:extLst>
                <a:ext uri="{FF2B5EF4-FFF2-40B4-BE49-F238E27FC236}">
                  <a16:creationId xmlns:a16="http://schemas.microsoft.com/office/drawing/2014/main" id="{58622320-3BB1-42F5-A146-BF201DF5D17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143000" y="3074545"/>
              <a:ext cx="2946400" cy="393700"/>
            </a:xfrm>
            <a:prstGeom prst="rect">
              <a:avLst/>
            </a:prstGeom>
          </p:spPr>
        </p:pic>
      </p:grpSp>
    </p:spTree>
    <p:extLst>
      <p:ext uri="{BB962C8B-B14F-4D97-AF65-F5344CB8AC3E}">
        <p14:creationId xmlns:p14="http://schemas.microsoft.com/office/powerpoint/2010/main" val="3192994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15"/>
        <p:cNvGrpSpPr/>
        <p:nvPr/>
      </p:nvGrpSpPr>
      <p:grpSpPr>
        <a:xfrm>
          <a:off x="0" y="0"/>
          <a:ext cx="0" cy="0"/>
          <a:chOff x="0" y="0"/>
          <a:chExt cx="0" cy="0"/>
        </a:xfrm>
      </p:grpSpPr>
      <p:grpSp>
        <p:nvGrpSpPr>
          <p:cNvPr id="14316" name="Google Shape;14316;p33"/>
          <p:cNvGrpSpPr/>
          <p:nvPr/>
        </p:nvGrpSpPr>
        <p:grpSpPr>
          <a:xfrm>
            <a:off x="1836845" y="891789"/>
            <a:ext cx="5469933" cy="2817627"/>
            <a:chOff x="1783594" y="620894"/>
            <a:chExt cx="5498525" cy="2832356"/>
          </a:xfrm>
        </p:grpSpPr>
        <p:sp>
          <p:nvSpPr>
            <p:cNvPr id="14317" name="Google Shape;14317;p33"/>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33"/>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33"/>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33"/>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33"/>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22" name="Google Shape;14322;p33"/>
          <p:cNvSpPr txBox="1">
            <a:spLocks noGrp="1"/>
          </p:cNvSpPr>
          <p:nvPr>
            <p:ph type="title"/>
          </p:nvPr>
        </p:nvSpPr>
        <p:spPr>
          <a:xfrm>
            <a:off x="2157600" y="2864613"/>
            <a:ext cx="48288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OBJETIVO GENERAL</a:t>
            </a:r>
          </a:p>
        </p:txBody>
      </p:sp>
      <p:sp>
        <p:nvSpPr>
          <p:cNvPr id="14323" name="Google Shape;14323;p33"/>
          <p:cNvSpPr txBox="1">
            <a:spLocks noGrp="1"/>
          </p:cNvSpPr>
          <p:nvPr>
            <p:ph type="title" idx="2"/>
          </p:nvPr>
        </p:nvSpPr>
        <p:spPr>
          <a:xfrm>
            <a:off x="2157600" y="1438138"/>
            <a:ext cx="4828800" cy="142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sz="2000" dirty="0"/>
              <a:t>Su principal objetivo es encontrar todos los orbes del juego y llegar a la meta (bola que representa el globo terráqueo y que sostienen en la mano la Virgen, Cristo o emperadores en algunas pinturas o esculturas.).</a:t>
            </a:r>
            <a:br>
              <a:rPr lang="es-ES" sz="2000" dirty="0"/>
            </a:br>
            <a:endParaRPr sz="2000" dirty="0"/>
          </a:p>
        </p:txBody>
      </p:sp>
      <p:pic>
        <p:nvPicPr>
          <p:cNvPr id="10" name="Imagen 9">
            <a:extLst>
              <a:ext uri="{FF2B5EF4-FFF2-40B4-BE49-F238E27FC236}">
                <a16:creationId xmlns:a16="http://schemas.microsoft.com/office/drawing/2014/main" id="{7E102772-03B1-4E0C-9028-3D1E3DB3AFB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12805" y="443277"/>
            <a:ext cx="1170692" cy="117069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27"/>
        <p:cNvGrpSpPr/>
        <p:nvPr/>
      </p:nvGrpSpPr>
      <p:grpSpPr>
        <a:xfrm>
          <a:off x="0" y="0"/>
          <a:ext cx="0" cy="0"/>
          <a:chOff x="0" y="0"/>
          <a:chExt cx="0" cy="0"/>
        </a:xfrm>
      </p:grpSpPr>
      <p:grpSp>
        <p:nvGrpSpPr>
          <p:cNvPr id="14328" name="Google Shape;14328;p34"/>
          <p:cNvGrpSpPr/>
          <p:nvPr/>
        </p:nvGrpSpPr>
        <p:grpSpPr>
          <a:xfrm>
            <a:off x="720000" y="1540425"/>
            <a:ext cx="833900" cy="836975"/>
            <a:chOff x="720000" y="1540425"/>
            <a:chExt cx="833900" cy="836975"/>
          </a:xfrm>
        </p:grpSpPr>
        <p:sp>
          <p:nvSpPr>
            <p:cNvPr id="14329"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0" name="Google Shape;14330;p34"/>
            <p:cNvGrpSpPr/>
            <p:nvPr/>
          </p:nvGrpSpPr>
          <p:grpSpPr>
            <a:xfrm>
              <a:off x="720000" y="1540425"/>
              <a:ext cx="833900" cy="836975"/>
              <a:chOff x="720000" y="1540425"/>
              <a:chExt cx="833900" cy="836975"/>
            </a:xfrm>
          </p:grpSpPr>
          <p:sp>
            <p:nvSpPr>
              <p:cNvPr id="14331"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35" name="Google Shape;14335;p34"/>
          <p:cNvGrpSpPr/>
          <p:nvPr/>
        </p:nvGrpSpPr>
        <p:grpSpPr>
          <a:xfrm>
            <a:off x="720000" y="3177663"/>
            <a:ext cx="833900" cy="836975"/>
            <a:chOff x="720000" y="1540425"/>
            <a:chExt cx="833900" cy="836975"/>
          </a:xfrm>
        </p:grpSpPr>
        <p:sp>
          <p:nvSpPr>
            <p:cNvPr id="14336" name="Google Shape;14336;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7" name="Google Shape;14337;p34"/>
            <p:cNvGrpSpPr/>
            <p:nvPr/>
          </p:nvGrpSpPr>
          <p:grpSpPr>
            <a:xfrm>
              <a:off x="720000" y="1540425"/>
              <a:ext cx="833900" cy="836975"/>
              <a:chOff x="720000" y="1540425"/>
              <a:chExt cx="833900" cy="836975"/>
            </a:xfrm>
          </p:grpSpPr>
          <p:sp>
            <p:nvSpPr>
              <p:cNvPr id="14338" name="Google Shape;14338;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42" name="Google Shape;14342;p34"/>
          <p:cNvGrpSpPr/>
          <p:nvPr/>
        </p:nvGrpSpPr>
        <p:grpSpPr>
          <a:xfrm>
            <a:off x="5013050" y="3177663"/>
            <a:ext cx="833900" cy="836975"/>
            <a:chOff x="720000" y="1540425"/>
            <a:chExt cx="833900" cy="836975"/>
          </a:xfrm>
        </p:grpSpPr>
        <p:sp>
          <p:nvSpPr>
            <p:cNvPr id="14343" name="Google Shape;14343;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4" name="Google Shape;14344;p34"/>
            <p:cNvGrpSpPr/>
            <p:nvPr/>
          </p:nvGrpSpPr>
          <p:grpSpPr>
            <a:xfrm>
              <a:off x="720000" y="1540425"/>
              <a:ext cx="833900" cy="836975"/>
              <a:chOff x="720000" y="1540425"/>
              <a:chExt cx="833900" cy="836975"/>
            </a:xfrm>
          </p:grpSpPr>
          <p:sp>
            <p:nvSpPr>
              <p:cNvPr id="14345" name="Google Shape;14345;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6" name="Google Shape;14346;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7" name="Google Shape;14347;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49" name="Google Shape;14349;p34"/>
          <p:cNvGrpSpPr/>
          <p:nvPr/>
        </p:nvGrpSpPr>
        <p:grpSpPr>
          <a:xfrm>
            <a:off x="5013050" y="1541900"/>
            <a:ext cx="833900" cy="836975"/>
            <a:chOff x="720000" y="1540425"/>
            <a:chExt cx="833900" cy="836975"/>
          </a:xfrm>
        </p:grpSpPr>
        <p:sp>
          <p:nvSpPr>
            <p:cNvPr id="14350" name="Google Shape;14350;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51" name="Google Shape;14351;p34"/>
            <p:cNvGrpSpPr/>
            <p:nvPr/>
          </p:nvGrpSpPr>
          <p:grpSpPr>
            <a:xfrm>
              <a:off x="720000" y="1540425"/>
              <a:ext cx="833900" cy="836975"/>
              <a:chOff x="720000" y="1540425"/>
              <a:chExt cx="833900" cy="836975"/>
            </a:xfrm>
          </p:grpSpPr>
          <p:sp>
            <p:nvSpPr>
              <p:cNvPr id="14352" name="Google Shape;14352;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56" name="Google Shape;14356;p34"/>
          <p:cNvSpPr txBox="1">
            <a:spLocks noGrp="1"/>
          </p:cNvSpPr>
          <p:nvPr>
            <p:ph type="title" idx="6"/>
          </p:nvPr>
        </p:nvSpPr>
        <p:spPr>
          <a:xfrm>
            <a:off x="5082500" y="333690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4357" name="Google Shape;14357;p34"/>
          <p:cNvSpPr txBox="1">
            <a:spLocks noGrp="1"/>
          </p:cNvSpPr>
          <p:nvPr>
            <p:ph type="title" idx="3"/>
          </p:nvPr>
        </p:nvSpPr>
        <p:spPr>
          <a:xfrm>
            <a:off x="793988" y="333690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4358" name="Google Shape;14358;p34"/>
          <p:cNvSpPr txBox="1">
            <a:spLocks noGrp="1"/>
          </p:cNvSpPr>
          <p:nvPr>
            <p:ph type="title" idx="15"/>
          </p:nvPr>
        </p:nvSpPr>
        <p:spPr>
          <a:xfrm>
            <a:off x="5082500" y="170385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4359" name="Google Shape;14359;p34"/>
          <p:cNvSpPr txBox="1">
            <a:spLocks noGrp="1"/>
          </p:cNvSpPr>
          <p:nvPr>
            <p:ph type="title" idx="9"/>
          </p:nvPr>
        </p:nvSpPr>
        <p:spPr>
          <a:xfrm>
            <a:off x="794000" y="170385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4360" name="Google Shape;14360;p3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400" b="1" dirty="0"/>
              <a:t>OBJETIVOS ESPECIFICOS</a:t>
            </a:r>
            <a:endParaRPr sz="2400" b="1" dirty="0"/>
          </a:p>
        </p:txBody>
      </p:sp>
      <p:sp>
        <p:nvSpPr>
          <p:cNvPr id="14362" name="Google Shape;14362;p34"/>
          <p:cNvSpPr txBox="1">
            <a:spLocks noGrp="1"/>
          </p:cNvSpPr>
          <p:nvPr>
            <p:ph type="subTitle" idx="2"/>
          </p:nvPr>
        </p:nvSpPr>
        <p:spPr>
          <a:xfrm>
            <a:off x="1782600" y="3658878"/>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a:t>Evitar caer en los distintos obstáculos ya que si cae en uno vuelve al inicio.</a:t>
            </a:r>
          </a:p>
          <a:p>
            <a:pPr marL="0" lvl="0" indent="0" algn="l" rtl="0">
              <a:spcBef>
                <a:spcPts val="0"/>
              </a:spcBef>
              <a:spcAft>
                <a:spcPts val="0"/>
              </a:spcAft>
              <a:buNone/>
            </a:pPr>
            <a:endParaRPr dirty="0"/>
          </a:p>
        </p:txBody>
      </p:sp>
      <p:sp>
        <p:nvSpPr>
          <p:cNvPr id="14364" name="Google Shape;14364;p34"/>
          <p:cNvSpPr txBox="1">
            <a:spLocks noGrp="1"/>
          </p:cNvSpPr>
          <p:nvPr>
            <p:ph type="subTitle" idx="5"/>
          </p:nvPr>
        </p:nvSpPr>
        <p:spPr>
          <a:xfrm>
            <a:off x="6075600" y="359615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a:t>Paciencia y planificación. Llegar a la meta.</a:t>
            </a:r>
          </a:p>
          <a:p>
            <a:pPr marL="0" lvl="0" indent="0" algn="l" rtl="0">
              <a:spcBef>
                <a:spcPts val="0"/>
              </a:spcBef>
              <a:spcAft>
                <a:spcPts val="0"/>
              </a:spcAft>
              <a:buNone/>
            </a:pPr>
            <a:endParaRPr dirty="0"/>
          </a:p>
        </p:txBody>
      </p:sp>
      <p:sp>
        <p:nvSpPr>
          <p:cNvPr id="14366" name="Google Shape;14366;p34"/>
          <p:cNvSpPr txBox="1">
            <a:spLocks noGrp="1"/>
          </p:cNvSpPr>
          <p:nvPr>
            <p:ph type="subTitle" idx="8"/>
          </p:nvPr>
        </p:nvSpPr>
        <p:spPr>
          <a:xfrm>
            <a:off x="1782600" y="196040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a:t>Encontrar todos los orbes del juego.</a:t>
            </a:r>
          </a:p>
          <a:p>
            <a:pPr marL="0" lvl="0" indent="0" algn="l" rtl="0">
              <a:spcBef>
                <a:spcPts val="0"/>
              </a:spcBef>
              <a:spcAft>
                <a:spcPts val="0"/>
              </a:spcAft>
              <a:buNone/>
            </a:pPr>
            <a:endParaRPr dirty="0"/>
          </a:p>
        </p:txBody>
      </p:sp>
      <p:sp>
        <p:nvSpPr>
          <p:cNvPr id="14368" name="Google Shape;14368;p34"/>
          <p:cNvSpPr txBox="1">
            <a:spLocks noGrp="1"/>
          </p:cNvSpPr>
          <p:nvPr>
            <p:ph type="subTitle" idx="14"/>
          </p:nvPr>
        </p:nvSpPr>
        <p:spPr>
          <a:xfrm>
            <a:off x="6075600" y="196040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a:t>Poseer buenas habilidades y estrategias. </a:t>
            </a:r>
          </a:p>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54"/>
        <p:cNvGrpSpPr/>
        <p:nvPr/>
      </p:nvGrpSpPr>
      <p:grpSpPr>
        <a:xfrm>
          <a:off x="0" y="0"/>
          <a:ext cx="0" cy="0"/>
          <a:chOff x="0" y="0"/>
          <a:chExt cx="0" cy="0"/>
        </a:xfrm>
      </p:grpSpPr>
      <p:sp>
        <p:nvSpPr>
          <p:cNvPr id="14555" name="Google Shape;14555;p3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b="1" dirty="0"/>
              <a:t>PROTOTIPOS</a:t>
            </a:r>
            <a:endParaRPr sz="2800" b="1" dirty="0"/>
          </a:p>
        </p:txBody>
      </p:sp>
      <p:sp>
        <p:nvSpPr>
          <p:cNvPr id="14556" name="Google Shape;14556;p38"/>
          <p:cNvSpPr txBox="1">
            <a:spLocks noGrp="1"/>
          </p:cNvSpPr>
          <p:nvPr>
            <p:ph type="subTitle" idx="1"/>
          </p:nvPr>
        </p:nvSpPr>
        <p:spPr>
          <a:xfrm>
            <a:off x="720000" y="2777200"/>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1er P.</a:t>
            </a:r>
            <a:endParaRPr dirty="0"/>
          </a:p>
        </p:txBody>
      </p:sp>
      <p:sp>
        <p:nvSpPr>
          <p:cNvPr id="14557" name="Google Shape;14557;p38"/>
          <p:cNvSpPr txBox="1">
            <a:spLocks noGrp="1"/>
          </p:cNvSpPr>
          <p:nvPr>
            <p:ph type="subTitle" idx="2"/>
          </p:nvPr>
        </p:nvSpPr>
        <p:spPr>
          <a:xfrm>
            <a:off x="720000" y="3236600"/>
            <a:ext cx="2095200"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t>Con el primer nivel básico y movilidad del personaje principal.</a:t>
            </a:r>
            <a:endParaRPr dirty="0"/>
          </a:p>
        </p:txBody>
      </p:sp>
      <p:sp>
        <p:nvSpPr>
          <p:cNvPr id="14558" name="Google Shape;14558;p38"/>
          <p:cNvSpPr txBox="1">
            <a:spLocks noGrp="1"/>
          </p:cNvSpPr>
          <p:nvPr>
            <p:ph type="subTitle" idx="3"/>
          </p:nvPr>
        </p:nvSpPr>
        <p:spPr>
          <a:xfrm>
            <a:off x="3524400" y="2777200"/>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2do P.</a:t>
            </a:r>
            <a:endParaRPr dirty="0"/>
          </a:p>
        </p:txBody>
      </p:sp>
      <p:sp>
        <p:nvSpPr>
          <p:cNvPr id="14559" name="Google Shape;14559;p38"/>
          <p:cNvSpPr txBox="1">
            <a:spLocks noGrp="1"/>
          </p:cNvSpPr>
          <p:nvPr>
            <p:ph type="subTitle" idx="4"/>
          </p:nvPr>
        </p:nvSpPr>
        <p:spPr>
          <a:xfrm>
            <a:off x="3524400" y="3236600"/>
            <a:ext cx="2095200"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t>Con el segundo nivel básico y movilidad del personaje. </a:t>
            </a:r>
            <a:endParaRPr dirty="0"/>
          </a:p>
        </p:txBody>
      </p:sp>
      <p:sp>
        <p:nvSpPr>
          <p:cNvPr id="14560" name="Google Shape;14560;p38"/>
          <p:cNvSpPr txBox="1">
            <a:spLocks noGrp="1"/>
          </p:cNvSpPr>
          <p:nvPr>
            <p:ph type="subTitle" idx="5"/>
          </p:nvPr>
        </p:nvSpPr>
        <p:spPr>
          <a:xfrm>
            <a:off x="6328800" y="2777200"/>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3er P.</a:t>
            </a:r>
            <a:endParaRPr dirty="0"/>
          </a:p>
        </p:txBody>
      </p:sp>
      <p:sp>
        <p:nvSpPr>
          <p:cNvPr id="14561" name="Google Shape;14561;p38"/>
          <p:cNvSpPr txBox="1">
            <a:spLocks noGrp="1"/>
          </p:cNvSpPr>
          <p:nvPr>
            <p:ph type="subTitle" idx="6"/>
          </p:nvPr>
        </p:nvSpPr>
        <p:spPr>
          <a:xfrm>
            <a:off x="6198781" y="3236600"/>
            <a:ext cx="2381693"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dirty="0"/>
              <a:t>Los otros dos prototipos funcionando correctamente y con el menú principal.</a:t>
            </a:r>
            <a:endParaRPr dirty="0"/>
          </a:p>
        </p:txBody>
      </p:sp>
      <p:grpSp>
        <p:nvGrpSpPr>
          <p:cNvPr id="14562" name="Google Shape;14562;p38"/>
          <p:cNvGrpSpPr/>
          <p:nvPr/>
        </p:nvGrpSpPr>
        <p:grpSpPr>
          <a:xfrm>
            <a:off x="1350650" y="1410100"/>
            <a:ext cx="833900" cy="836975"/>
            <a:chOff x="720000" y="1540425"/>
            <a:chExt cx="833900" cy="836975"/>
          </a:xfrm>
        </p:grpSpPr>
        <p:sp>
          <p:nvSpPr>
            <p:cNvPr id="14563" name="Google Shape;14563;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64" name="Google Shape;14564;p38"/>
            <p:cNvGrpSpPr/>
            <p:nvPr/>
          </p:nvGrpSpPr>
          <p:grpSpPr>
            <a:xfrm>
              <a:off x="720000" y="1540425"/>
              <a:ext cx="833900" cy="836975"/>
              <a:chOff x="720000" y="1540425"/>
              <a:chExt cx="833900" cy="836975"/>
            </a:xfrm>
          </p:grpSpPr>
          <p:sp>
            <p:nvSpPr>
              <p:cNvPr id="14565" name="Google Shape;14565;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6" name="Google Shape;14566;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7" name="Google Shape;14567;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8" name="Google Shape;14568;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9" name="Google Shape;14569;p38"/>
          <p:cNvGrpSpPr/>
          <p:nvPr/>
        </p:nvGrpSpPr>
        <p:grpSpPr>
          <a:xfrm>
            <a:off x="4155050" y="1410100"/>
            <a:ext cx="833900" cy="836975"/>
            <a:chOff x="720000" y="1540425"/>
            <a:chExt cx="833900" cy="836975"/>
          </a:xfrm>
        </p:grpSpPr>
        <p:sp>
          <p:nvSpPr>
            <p:cNvPr id="14570" name="Google Shape;14570;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1" name="Google Shape;14571;p38"/>
            <p:cNvGrpSpPr/>
            <p:nvPr/>
          </p:nvGrpSpPr>
          <p:grpSpPr>
            <a:xfrm>
              <a:off x="720000" y="1540425"/>
              <a:ext cx="833900" cy="836975"/>
              <a:chOff x="720000" y="1540425"/>
              <a:chExt cx="833900" cy="836975"/>
            </a:xfrm>
          </p:grpSpPr>
          <p:sp>
            <p:nvSpPr>
              <p:cNvPr id="14572" name="Google Shape;14572;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76" name="Google Shape;14576;p38"/>
          <p:cNvGrpSpPr/>
          <p:nvPr/>
        </p:nvGrpSpPr>
        <p:grpSpPr>
          <a:xfrm>
            <a:off x="6959450" y="1410100"/>
            <a:ext cx="833900" cy="836975"/>
            <a:chOff x="720000" y="1540425"/>
            <a:chExt cx="833900" cy="836975"/>
          </a:xfrm>
        </p:grpSpPr>
        <p:sp>
          <p:nvSpPr>
            <p:cNvPr id="14577" name="Google Shape;14577;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8" name="Google Shape;14578;p38"/>
            <p:cNvGrpSpPr/>
            <p:nvPr/>
          </p:nvGrpSpPr>
          <p:grpSpPr>
            <a:xfrm>
              <a:off x="720000" y="1540425"/>
              <a:ext cx="833900" cy="836975"/>
              <a:chOff x="720000" y="1540425"/>
              <a:chExt cx="833900" cy="836975"/>
            </a:xfrm>
          </p:grpSpPr>
          <p:sp>
            <p:nvSpPr>
              <p:cNvPr id="14579" name="Google Shape;14579;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83" name="Google Shape;14583;p38"/>
          <p:cNvGrpSpPr/>
          <p:nvPr/>
        </p:nvGrpSpPr>
        <p:grpSpPr>
          <a:xfrm>
            <a:off x="1548658" y="1536788"/>
            <a:ext cx="437885" cy="583596"/>
            <a:chOff x="5525750" y="2061025"/>
            <a:chExt cx="188500" cy="251225"/>
          </a:xfrm>
        </p:grpSpPr>
        <p:sp>
          <p:nvSpPr>
            <p:cNvPr id="14584" name="Google Shape;14584;p38"/>
            <p:cNvSpPr/>
            <p:nvPr/>
          </p:nvSpPr>
          <p:spPr>
            <a:xfrm>
              <a:off x="555707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5" name="Google Shape;14585;p38"/>
            <p:cNvSpPr/>
            <p:nvPr/>
          </p:nvSpPr>
          <p:spPr>
            <a:xfrm>
              <a:off x="558842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6" name="Google Shape;14586;p38"/>
            <p:cNvSpPr/>
            <p:nvPr/>
          </p:nvSpPr>
          <p:spPr>
            <a:xfrm>
              <a:off x="561977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7" name="Google Shape;14587;p38"/>
            <p:cNvSpPr/>
            <p:nvPr/>
          </p:nvSpPr>
          <p:spPr>
            <a:xfrm>
              <a:off x="5651125" y="2061025"/>
              <a:ext cx="31775" cy="31375"/>
            </a:xfrm>
            <a:custGeom>
              <a:avLst/>
              <a:gdLst/>
              <a:ahLst/>
              <a:cxnLst/>
              <a:rect l="l" t="t" r="r" b="b"/>
              <a:pathLst>
                <a:path w="1271" h="1255" extrusionOk="0">
                  <a:moveTo>
                    <a:pt x="1" y="1"/>
                  </a:moveTo>
                  <a:lnTo>
                    <a:pt x="1" y="1255"/>
                  </a:lnTo>
                  <a:lnTo>
                    <a:pt x="1270" y="1255"/>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8" name="Google Shape;14588;p38"/>
            <p:cNvSpPr/>
            <p:nvPr/>
          </p:nvSpPr>
          <p:spPr>
            <a:xfrm>
              <a:off x="5588425" y="20923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9" name="Google Shape;14589;p38"/>
            <p:cNvSpPr/>
            <p:nvPr/>
          </p:nvSpPr>
          <p:spPr>
            <a:xfrm>
              <a:off x="5619775" y="2092375"/>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0" name="Google Shape;14590;p38"/>
            <p:cNvSpPr/>
            <p:nvPr/>
          </p:nvSpPr>
          <p:spPr>
            <a:xfrm>
              <a:off x="5588425" y="21237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1" name="Google Shape;14591;p38"/>
            <p:cNvSpPr/>
            <p:nvPr/>
          </p:nvSpPr>
          <p:spPr>
            <a:xfrm>
              <a:off x="5619775" y="2123725"/>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2" name="Google Shape;14592;p38"/>
            <p:cNvSpPr/>
            <p:nvPr/>
          </p:nvSpPr>
          <p:spPr>
            <a:xfrm>
              <a:off x="555707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3" name="Google Shape;14593;p38"/>
            <p:cNvSpPr/>
            <p:nvPr/>
          </p:nvSpPr>
          <p:spPr>
            <a:xfrm>
              <a:off x="558842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4" name="Google Shape;14594;p38"/>
            <p:cNvSpPr/>
            <p:nvPr/>
          </p:nvSpPr>
          <p:spPr>
            <a:xfrm>
              <a:off x="561977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5" name="Google Shape;14595;p38"/>
            <p:cNvSpPr/>
            <p:nvPr/>
          </p:nvSpPr>
          <p:spPr>
            <a:xfrm>
              <a:off x="5651125" y="2155075"/>
              <a:ext cx="31775" cy="31375"/>
            </a:xfrm>
            <a:custGeom>
              <a:avLst/>
              <a:gdLst/>
              <a:ahLst/>
              <a:cxnLst/>
              <a:rect l="l" t="t" r="r" b="b"/>
              <a:pathLst>
                <a:path w="1271" h="1255" extrusionOk="0">
                  <a:moveTo>
                    <a:pt x="1" y="1"/>
                  </a:moveTo>
                  <a:lnTo>
                    <a:pt x="1"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6" name="Google Shape;14596;p38"/>
            <p:cNvSpPr/>
            <p:nvPr/>
          </p:nvSpPr>
          <p:spPr>
            <a:xfrm>
              <a:off x="5525750" y="2186425"/>
              <a:ext cx="31350" cy="31775"/>
            </a:xfrm>
            <a:custGeom>
              <a:avLst/>
              <a:gdLst/>
              <a:ahLst/>
              <a:cxnLst/>
              <a:rect l="l" t="t" r="r" b="b"/>
              <a:pathLst>
                <a:path w="1254" h="1271" extrusionOk="0">
                  <a:moveTo>
                    <a:pt x="0" y="1"/>
                  </a:moveTo>
                  <a:lnTo>
                    <a:pt x="0" y="1270"/>
                  </a:lnTo>
                  <a:lnTo>
                    <a:pt x="1254" y="1270"/>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7" name="Google Shape;14597;p38"/>
            <p:cNvSpPr/>
            <p:nvPr/>
          </p:nvSpPr>
          <p:spPr>
            <a:xfrm>
              <a:off x="555707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8" name="Google Shape;14598;p38"/>
            <p:cNvSpPr/>
            <p:nvPr/>
          </p:nvSpPr>
          <p:spPr>
            <a:xfrm>
              <a:off x="558842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9" name="Google Shape;14599;p38"/>
            <p:cNvSpPr/>
            <p:nvPr/>
          </p:nvSpPr>
          <p:spPr>
            <a:xfrm>
              <a:off x="561977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0" name="Google Shape;14600;p38"/>
            <p:cNvSpPr/>
            <p:nvPr/>
          </p:nvSpPr>
          <p:spPr>
            <a:xfrm>
              <a:off x="5651125" y="2186425"/>
              <a:ext cx="31775" cy="31775"/>
            </a:xfrm>
            <a:custGeom>
              <a:avLst/>
              <a:gdLst/>
              <a:ahLst/>
              <a:cxnLst/>
              <a:rect l="l" t="t" r="r" b="b"/>
              <a:pathLst>
                <a:path w="1271" h="1271" extrusionOk="0">
                  <a:moveTo>
                    <a:pt x="1" y="1"/>
                  </a:moveTo>
                  <a:lnTo>
                    <a:pt x="1" y="1270"/>
                  </a:lnTo>
                  <a:lnTo>
                    <a:pt x="1270" y="1270"/>
                  </a:lnTo>
                  <a:lnTo>
                    <a:pt x="12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1" name="Google Shape;14601;p38"/>
            <p:cNvSpPr/>
            <p:nvPr/>
          </p:nvSpPr>
          <p:spPr>
            <a:xfrm>
              <a:off x="5682875" y="2186425"/>
              <a:ext cx="31375" cy="31775"/>
            </a:xfrm>
            <a:custGeom>
              <a:avLst/>
              <a:gdLst/>
              <a:ahLst/>
              <a:cxnLst/>
              <a:rect l="l" t="t" r="r" b="b"/>
              <a:pathLst>
                <a:path w="1255" h="1271" extrusionOk="0">
                  <a:moveTo>
                    <a:pt x="0" y="1"/>
                  </a:moveTo>
                  <a:lnTo>
                    <a:pt x="0" y="1270"/>
                  </a:lnTo>
                  <a:lnTo>
                    <a:pt x="1254" y="1270"/>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2" name="Google Shape;14602;p38"/>
            <p:cNvSpPr/>
            <p:nvPr/>
          </p:nvSpPr>
          <p:spPr>
            <a:xfrm>
              <a:off x="5525750" y="2218175"/>
              <a:ext cx="31350" cy="31375"/>
            </a:xfrm>
            <a:custGeom>
              <a:avLst/>
              <a:gdLst/>
              <a:ahLst/>
              <a:cxnLst/>
              <a:rect l="l" t="t" r="r" b="b"/>
              <a:pathLst>
                <a:path w="1254"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3" name="Google Shape;14603;p38"/>
            <p:cNvSpPr/>
            <p:nvPr/>
          </p:nvSpPr>
          <p:spPr>
            <a:xfrm>
              <a:off x="555707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4" name="Google Shape;14604;p38"/>
            <p:cNvSpPr/>
            <p:nvPr/>
          </p:nvSpPr>
          <p:spPr>
            <a:xfrm>
              <a:off x="558842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5" name="Google Shape;14605;p38"/>
            <p:cNvSpPr/>
            <p:nvPr/>
          </p:nvSpPr>
          <p:spPr>
            <a:xfrm>
              <a:off x="561977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6" name="Google Shape;14606;p38"/>
            <p:cNvSpPr/>
            <p:nvPr/>
          </p:nvSpPr>
          <p:spPr>
            <a:xfrm>
              <a:off x="5651125" y="221817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7" name="Google Shape;14607;p38"/>
            <p:cNvSpPr/>
            <p:nvPr/>
          </p:nvSpPr>
          <p:spPr>
            <a:xfrm>
              <a:off x="5682875" y="22181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8" name="Google Shape;14608;p38"/>
            <p:cNvSpPr/>
            <p:nvPr/>
          </p:nvSpPr>
          <p:spPr>
            <a:xfrm>
              <a:off x="555707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9" name="Google Shape;14609;p38"/>
            <p:cNvSpPr/>
            <p:nvPr/>
          </p:nvSpPr>
          <p:spPr>
            <a:xfrm>
              <a:off x="558842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0" name="Google Shape;14610;p38"/>
            <p:cNvSpPr/>
            <p:nvPr/>
          </p:nvSpPr>
          <p:spPr>
            <a:xfrm>
              <a:off x="561977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1" name="Google Shape;14611;p38"/>
            <p:cNvSpPr/>
            <p:nvPr/>
          </p:nvSpPr>
          <p:spPr>
            <a:xfrm>
              <a:off x="5651125" y="224952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2" name="Google Shape;14612;p38"/>
            <p:cNvSpPr/>
            <p:nvPr/>
          </p:nvSpPr>
          <p:spPr>
            <a:xfrm>
              <a:off x="5588425" y="2280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3" name="Google Shape;14613;p38"/>
            <p:cNvSpPr/>
            <p:nvPr/>
          </p:nvSpPr>
          <p:spPr>
            <a:xfrm>
              <a:off x="5619775" y="22808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14" name="Google Shape;14614;p38"/>
          <p:cNvGrpSpPr/>
          <p:nvPr/>
        </p:nvGrpSpPr>
        <p:grpSpPr>
          <a:xfrm>
            <a:off x="4353058" y="1536788"/>
            <a:ext cx="437885" cy="583596"/>
            <a:chOff x="5525750" y="2061025"/>
            <a:chExt cx="188500" cy="251225"/>
          </a:xfrm>
        </p:grpSpPr>
        <p:sp>
          <p:nvSpPr>
            <p:cNvPr id="14615" name="Google Shape;14615;p38"/>
            <p:cNvSpPr/>
            <p:nvPr/>
          </p:nvSpPr>
          <p:spPr>
            <a:xfrm>
              <a:off x="555707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6" name="Google Shape;14616;p38"/>
            <p:cNvSpPr/>
            <p:nvPr/>
          </p:nvSpPr>
          <p:spPr>
            <a:xfrm>
              <a:off x="558842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7" name="Google Shape;14617;p38"/>
            <p:cNvSpPr/>
            <p:nvPr/>
          </p:nvSpPr>
          <p:spPr>
            <a:xfrm>
              <a:off x="561977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8" name="Google Shape;14618;p38"/>
            <p:cNvSpPr/>
            <p:nvPr/>
          </p:nvSpPr>
          <p:spPr>
            <a:xfrm>
              <a:off x="5651125" y="2061025"/>
              <a:ext cx="31775" cy="31375"/>
            </a:xfrm>
            <a:custGeom>
              <a:avLst/>
              <a:gdLst/>
              <a:ahLst/>
              <a:cxnLst/>
              <a:rect l="l" t="t" r="r" b="b"/>
              <a:pathLst>
                <a:path w="1271" h="1255" extrusionOk="0">
                  <a:moveTo>
                    <a:pt x="1" y="1"/>
                  </a:moveTo>
                  <a:lnTo>
                    <a:pt x="1" y="1255"/>
                  </a:lnTo>
                  <a:lnTo>
                    <a:pt x="1270" y="1255"/>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9" name="Google Shape;14619;p38"/>
            <p:cNvSpPr/>
            <p:nvPr/>
          </p:nvSpPr>
          <p:spPr>
            <a:xfrm>
              <a:off x="5588425" y="20923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0" name="Google Shape;14620;p38"/>
            <p:cNvSpPr/>
            <p:nvPr/>
          </p:nvSpPr>
          <p:spPr>
            <a:xfrm>
              <a:off x="5619775" y="2092375"/>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1" name="Google Shape;14621;p38"/>
            <p:cNvSpPr/>
            <p:nvPr/>
          </p:nvSpPr>
          <p:spPr>
            <a:xfrm>
              <a:off x="5588425" y="21237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2" name="Google Shape;14622;p38"/>
            <p:cNvSpPr/>
            <p:nvPr/>
          </p:nvSpPr>
          <p:spPr>
            <a:xfrm>
              <a:off x="5619775" y="2123725"/>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3" name="Google Shape;14623;p38"/>
            <p:cNvSpPr/>
            <p:nvPr/>
          </p:nvSpPr>
          <p:spPr>
            <a:xfrm>
              <a:off x="555707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4" name="Google Shape;14624;p38"/>
            <p:cNvSpPr/>
            <p:nvPr/>
          </p:nvSpPr>
          <p:spPr>
            <a:xfrm>
              <a:off x="558842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5" name="Google Shape;14625;p38"/>
            <p:cNvSpPr/>
            <p:nvPr/>
          </p:nvSpPr>
          <p:spPr>
            <a:xfrm>
              <a:off x="561977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6" name="Google Shape;14626;p38"/>
            <p:cNvSpPr/>
            <p:nvPr/>
          </p:nvSpPr>
          <p:spPr>
            <a:xfrm>
              <a:off x="5651125" y="2155075"/>
              <a:ext cx="31775" cy="31375"/>
            </a:xfrm>
            <a:custGeom>
              <a:avLst/>
              <a:gdLst/>
              <a:ahLst/>
              <a:cxnLst/>
              <a:rect l="l" t="t" r="r" b="b"/>
              <a:pathLst>
                <a:path w="1271" h="1255" extrusionOk="0">
                  <a:moveTo>
                    <a:pt x="1" y="1"/>
                  </a:moveTo>
                  <a:lnTo>
                    <a:pt x="1"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7" name="Google Shape;14627;p38"/>
            <p:cNvSpPr/>
            <p:nvPr/>
          </p:nvSpPr>
          <p:spPr>
            <a:xfrm>
              <a:off x="5525750" y="2186425"/>
              <a:ext cx="31350" cy="31775"/>
            </a:xfrm>
            <a:custGeom>
              <a:avLst/>
              <a:gdLst/>
              <a:ahLst/>
              <a:cxnLst/>
              <a:rect l="l" t="t" r="r" b="b"/>
              <a:pathLst>
                <a:path w="1254" h="1271" extrusionOk="0">
                  <a:moveTo>
                    <a:pt x="0" y="1"/>
                  </a:moveTo>
                  <a:lnTo>
                    <a:pt x="0" y="1270"/>
                  </a:lnTo>
                  <a:lnTo>
                    <a:pt x="1254" y="1270"/>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8" name="Google Shape;14628;p38"/>
            <p:cNvSpPr/>
            <p:nvPr/>
          </p:nvSpPr>
          <p:spPr>
            <a:xfrm>
              <a:off x="555707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9" name="Google Shape;14629;p38"/>
            <p:cNvSpPr/>
            <p:nvPr/>
          </p:nvSpPr>
          <p:spPr>
            <a:xfrm>
              <a:off x="558842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0" name="Google Shape;14630;p38"/>
            <p:cNvSpPr/>
            <p:nvPr/>
          </p:nvSpPr>
          <p:spPr>
            <a:xfrm>
              <a:off x="561977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1" name="Google Shape;14631;p38"/>
            <p:cNvSpPr/>
            <p:nvPr/>
          </p:nvSpPr>
          <p:spPr>
            <a:xfrm>
              <a:off x="5651125" y="2186425"/>
              <a:ext cx="31775" cy="31775"/>
            </a:xfrm>
            <a:custGeom>
              <a:avLst/>
              <a:gdLst/>
              <a:ahLst/>
              <a:cxnLst/>
              <a:rect l="l" t="t" r="r" b="b"/>
              <a:pathLst>
                <a:path w="1271" h="1271" extrusionOk="0">
                  <a:moveTo>
                    <a:pt x="1" y="1"/>
                  </a:moveTo>
                  <a:lnTo>
                    <a:pt x="1" y="1270"/>
                  </a:lnTo>
                  <a:lnTo>
                    <a:pt x="1270" y="1270"/>
                  </a:lnTo>
                  <a:lnTo>
                    <a:pt x="12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2" name="Google Shape;14632;p38"/>
            <p:cNvSpPr/>
            <p:nvPr/>
          </p:nvSpPr>
          <p:spPr>
            <a:xfrm>
              <a:off x="5682875" y="2186425"/>
              <a:ext cx="31375" cy="31775"/>
            </a:xfrm>
            <a:custGeom>
              <a:avLst/>
              <a:gdLst/>
              <a:ahLst/>
              <a:cxnLst/>
              <a:rect l="l" t="t" r="r" b="b"/>
              <a:pathLst>
                <a:path w="1255" h="1271" extrusionOk="0">
                  <a:moveTo>
                    <a:pt x="0" y="1"/>
                  </a:moveTo>
                  <a:lnTo>
                    <a:pt x="0" y="1270"/>
                  </a:lnTo>
                  <a:lnTo>
                    <a:pt x="1254" y="1270"/>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3" name="Google Shape;14633;p38"/>
            <p:cNvSpPr/>
            <p:nvPr/>
          </p:nvSpPr>
          <p:spPr>
            <a:xfrm>
              <a:off x="5525750" y="2218175"/>
              <a:ext cx="31350" cy="31375"/>
            </a:xfrm>
            <a:custGeom>
              <a:avLst/>
              <a:gdLst/>
              <a:ahLst/>
              <a:cxnLst/>
              <a:rect l="l" t="t" r="r" b="b"/>
              <a:pathLst>
                <a:path w="1254"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4" name="Google Shape;14634;p38"/>
            <p:cNvSpPr/>
            <p:nvPr/>
          </p:nvSpPr>
          <p:spPr>
            <a:xfrm>
              <a:off x="555707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5" name="Google Shape;14635;p38"/>
            <p:cNvSpPr/>
            <p:nvPr/>
          </p:nvSpPr>
          <p:spPr>
            <a:xfrm>
              <a:off x="558842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6" name="Google Shape;14636;p38"/>
            <p:cNvSpPr/>
            <p:nvPr/>
          </p:nvSpPr>
          <p:spPr>
            <a:xfrm>
              <a:off x="561977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7" name="Google Shape;14637;p38"/>
            <p:cNvSpPr/>
            <p:nvPr/>
          </p:nvSpPr>
          <p:spPr>
            <a:xfrm>
              <a:off x="5651125" y="221817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8" name="Google Shape;14638;p38"/>
            <p:cNvSpPr/>
            <p:nvPr/>
          </p:nvSpPr>
          <p:spPr>
            <a:xfrm>
              <a:off x="5682875" y="22181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9" name="Google Shape;14639;p38"/>
            <p:cNvSpPr/>
            <p:nvPr/>
          </p:nvSpPr>
          <p:spPr>
            <a:xfrm>
              <a:off x="555707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0" name="Google Shape;14640;p38"/>
            <p:cNvSpPr/>
            <p:nvPr/>
          </p:nvSpPr>
          <p:spPr>
            <a:xfrm>
              <a:off x="558842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1" name="Google Shape;14641;p38"/>
            <p:cNvSpPr/>
            <p:nvPr/>
          </p:nvSpPr>
          <p:spPr>
            <a:xfrm>
              <a:off x="561977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2" name="Google Shape;14642;p38"/>
            <p:cNvSpPr/>
            <p:nvPr/>
          </p:nvSpPr>
          <p:spPr>
            <a:xfrm>
              <a:off x="5651125" y="224952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3" name="Google Shape;14643;p38"/>
            <p:cNvSpPr/>
            <p:nvPr/>
          </p:nvSpPr>
          <p:spPr>
            <a:xfrm>
              <a:off x="5588425" y="2280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4" name="Google Shape;14644;p38"/>
            <p:cNvSpPr/>
            <p:nvPr/>
          </p:nvSpPr>
          <p:spPr>
            <a:xfrm>
              <a:off x="5619775" y="22808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5" name="Google Shape;14645;p38"/>
          <p:cNvGrpSpPr/>
          <p:nvPr/>
        </p:nvGrpSpPr>
        <p:grpSpPr>
          <a:xfrm>
            <a:off x="7157458" y="1536788"/>
            <a:ext cx="437885" cy="583596"/>
            <a:chOff x="5525750" y="2061025"/>
            <a:chExt cx="188500" cy="251225"/>
          </a:xfrm>
        </p:grpSpPr>
        <p:sp>
          <p:nvSpPr>
            <p:cNvPr id="14646" name="Google Shape;14646;p38"/>
            <p:cNvSpPr/>
            <p:nvPr/>
          </p:nvSpPr>
          <p:spPr>
            <a:xfrm>
              <a:off x="555707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7" name="Google Shape;14647;p38"/>
            <p:cNvSpPr/>
            <p:nvPr/>
          </p:nvSpPr>
          <p:spPr>
            <a:xfrm>
              <a:off x="558842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8" name="Google Shape;14648;p38"/>
            <p:cNvSpPr/>
            <p:nvPr/>
          </p:nvSpPr>
          <p:spPr>
            <a:xfrm>
              <a:off x="5619775" y="20610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9" name="Google Shape;14649;p38"/>
            <p:cNvSpPr/>
            <p:nvPr/>
          </p:nvSpPr>
          <p:spPr>
            <a:xfrm>
              <a:off x="5651125" y="2061025"/>
              <a:ext cx="31775" cy="31375"/>
            </a:xfrm>
            <a:custGeom>
              <a:avLst/>
              <a:gdLst/>
              <a:ahLst/>
              <a:cxnLst/>
              <a:rect l="l" t="t" r="r" b="b"/>
              <a:pathLst>
                <a:path w="1271" h="1255" extrusionOk="0">
                  <a:moveTo>
                    <a:pt x="1" y="1"/>
                  </a:moveTo>
                  <a:lnTo>
                    <a:pt x="1" y="1255"/>
                  </a:lnTo>
                  <a:lnTo>
                    <a:pt x="1270" y="1255"/>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0" name="Google Shape;14650;p38"/>
            <p:cNvSpPr/>
            <p:nvPr/>
          </p:nvSpPr>
          <p:spPr>
            <a:xfrm>
              <a:off x="5588425" y="20923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1" name="Google Shape;14651;p38"/>
            <p:cNvSpPr/>
            <p:nvPr/>
          </p:nvSpPr>
          <p:spPr>
            <a:xfrm>
              <a:off x="5619775" y="2092375"/>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2" name="Google Shape;14652;p38"/>
            <p:cNvSpPr/>
            <p:nvPr/>
          </p:nvSpPr>
          <p:spPr>
            <a:xfrm>
              <a:off x="5588425" y="212372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3" name="Google Shape;14653;p38"/>
            <p:cNvSpPr/>
            <p:nvPr/>
          </p:nvSpPr>
          <p:spPr>
            <a:xfrm>
              <a:off x="5619775" y="2123725"/>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4" name="Google Shape;14654;p38"/>
            <p:cNvSpPr/>
            <p:nvPr/>
          </p:nvSpPr>
          <p:spPr>
            <a:xfrm>
              <a:off x="555707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5" name="Google Shape;14655;p38"/>
            <p:cNvSpPr/>
            <p:nvPr/>
          </p:nvSpPr>
          <p:spPr>
            <a:xfrm>
              <a:off x="558842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6" name="Google Shape;14656;p38"/>
            <p:cNvSpPr/>
            <p:nvPr/>
          </p:nvSpPr>
          <p:spPr>
            <a:xfrm>
              <a:off x="5619775" y="2155075"/>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7" name="Google Shape;14657;p38"/>
            <p:cNvSpPr/>
            <p:nvPr/>
          </p:nvSpPr>
          <p:spPr>
            <a:xfrm>
              <a:off x="5651125" y="2155075"/>
              <a:ext cx="31775" cy="31375"/>
            </a:xfrm>
            <a:custGeom>
              <a:avLst/>
              <a:gdLst/>
              <a:ahLst/>
              <a:cxnLst/>
              <a:rect l="l" t="t" r="r" b="b"/>
              <a:pathLst>
                <a:path w="1271" h="1255" extrusionOk="0">
                  <a:moveTo>
                    <a:pt x="1" y="1"/>
                  </a:moveTo>
                  <a:lnTo>
                    <a:pt x="1"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8" name="Google Shape;14658;p38"/>
            <p:cNvSpPr/>
            <p:nvPr/>
          </p:nvSpPr>
          <p:spPr>
            <a:xfrm>
              <a:off x="5525750" y="2186425"/>
              <a:ext cx="31350" cy="31775"/>
            </a:xfrm>
            <a:custGeom>
              <a:avLst/>
              <a:gdLst/>
              <a:ahLst/>
              <a:cxnLst/>
              <a:rect l="l" t="t" r="r" b="b"/>
              <a:pathLst>
                <a:path w="1254" h="1271" extrusionOk="0">
                  <a:moveTo>
                    <a:pt x="0" y="1"/>
                  </a:moveTo>
                  <a:lnTo>
                    <a:pt x="0" y="1270"/>
                  </a:lnTo>
                  <a:lnTo>
                    <a:pt x="1254" y="1270"/>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9" name="Google Shape;14659;p38"/>
            <p:cNvSpPr/>
            <p:nvPr/>
          </p:nvSpPr>
          <p:spPr>
            <a:xfrm>
              <a:off x="555707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0" name="Google Shape;14660;p38"/>
            <p:cNvSpPr/>
            <p:nvPr/>
          </p:nvSpPr>
          <p:spPr>
            <a:xfrm>
              <a:off x="558842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1" name="Google Shape;14661;p38"/>
            <p:cNvSpPr/>
            <p:nvPr/>
          </p:nvSpPr>
          <p:spPr>
            <a:xfrm>
              <a:off x="5619775" y="2186425"/>
              <a:ext cx="31375" cy="31775"/>
            </a:xfrm>
            <a:custGeom>
              <a:avLst/>
              <a:gdLst/>
              <a:ahLst/>
              <a:cxnLst/>
              <a:rect l="l" t="t" r="r" b="b"/>
              <a:pathLst>
                <a:path w="1255" h="1271" extrusionOk="0">
                  <a:moveTo>
                    <a:pt x="1" y="1"/>
                  </a:moveTo>
                  <a:lnTo>
                    <a:pt x="1" y="1270"/>
                  </a:lnTo>
                  <a:lnTo>
                    <a:pt x="1255" y="1270"/>
                  </a:lnTo>
                  <a:lnTo>
                    <a:pt x="12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2" name="Google Shape;14662;p38"/>
            <p:cNvSpPr/>
            <p:nvPr/>
          </p:nvSpPr>
          <p:spPr>
            <a:xfrm>
              <a:off x="5651125" y="2186425"/>
              <a:ext cx="31775" cy="31775"/>
            </a:xfrm>
            <a:custGeom>
              <a:avLst/>
              <a:gdLst/>
              <a:ahLst/>
              <a:cxnLst/>
              <a:rect l="l" t="t" r="r" b="b"/>
              <a:pathLst>
                <a:path w="1271" h="1271" extrusionOk="0">
                  <a:moveTo>
                    <a:pt x="1" y="1"/>
                  </a:moveTo>
                  <a:lnTo>
                    <a:pt x="1" y="1270"/>
                  </a:lnTo>
                  <a:lnTo>
                    <a:pt x="1270" y="1270"/>
                  </a:lnTo>
                  <a:lnTo>
                    <a:pt x="12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3" name="Google Shape;14663;p38"/>
            <p:cNvSpPr/>
            <p:nvPr/>
          </p:nvSpPr>
          <p:spPr>
            <a:xfrm>
              <a:off x="5682875" y="2186425"/>
              <a:ext cx="31375" cy="31775"/>
            </a:xfrm>
            <a:custGeom>
              <a:avLst/>
              <a:gdLst/>
              <a:ahLst/>
              <a:cxnLst/>
              <a:rect l="l" t="t" r="r" b="b"/>
              <a:pathLst>
                <a:path w="1255" h="1271" extrusionOk="0">
                  <a:moveTo>
                    <a:pt x="0" y="1"/>
                  </a:moveTo>
                  <a:lnTo>
                    <a:pt x="0" y="1270"/>
                  </a:lnTo>
                  <a:lnTo>
                    <a:pt x="1254" y="1270"/>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4" name="Google Shape;14664;p38"/>
            <p:cNvSpPr/>
            <p:nvPr/>
          </p:nvSpPr>
          <p:spPr>
            <a:xfrm>
              <a:off x="5525750" y="2218175"/>
              <a:ext cx="31350" cy="31375"/>
            </a:xfrm>
            <a:custGeom>
              <a:avLst/>
              <a:gdLst/>
              <a:ahLst/>
              <a:cxnLst/>
              <a:rect l="l" t="t" r="r" b="b"/>
              <a:pathLst>
                <a:path w="1254"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5" name="Google Shape;14665;p38"/>
            <p:cNvSpPr/>
            <p:nvPr/>
          </p:nvSpPr>
          <p:spPr>
            <a:xfrm>
              <a:off x="555707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6" name="Google Shape;14666;p38"/>
            <p:cNvSpPr/>
            <p:nvPr/>
          </p:nvSpPr>
          <p:spPr>
            <a:xfrm>
              <a:off x="558842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7" name="Google Shape;14667;p38"/>
            <p:cNvSpPr/>
            <p:nvPr/>
          </p:nvSpPr>
          <p:spPr>
            <a:xfrm>
              <a:off x="5619775" y="22181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8" name="Google Shape;14668;p38"/>
            <p:cNvSpPr/>
            <p:nvPr/>
          </p:nvSpPr>
          <p:spPr>
            <a:xfrm>
              <a:off x="5651125" y="221817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9" name="Google Shape;14669;p38"/>
            <p:cNvSpPr/>
            <p:nvPr/>
          </p:nvSpPr>
          <p:spPr>
            <a:xfrm>
              <a:off x="5682875" y="22181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0" name="Google Shape;14670;p38"/>
            <p:cNvSpPr/>
            <p:nvPr/>
          </p:nvSpPr>
          <p:spPr>
            <a:xfrm>
              <a:off x="555707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1" name="Google Shape;14671;p38"/>
            <p:cNvSpPr/>
            <p:nvPr/>
          </p:nvSpPr>
          <p:spPr>
            <a:xfrm>
              <a:off x="558842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2" name="Google Shape;14672;p38"/>
            <p:cNvSpPr/>
            <p:nvPr/>
          </p:nvSpPr>
          <p:spPr>
            <a:xfrm>
              <a:off x="5619775" y="22495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3" name="Google Shape;14673;p38"/>
            <p:cNvSpPr/>
            <p:nvPr/>
          </p:nvSpPr>
          <p:spPr>
            <a:xfrm>
              <a:off x="5651125" y="224952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4" name="Google Shape;14674;p38"/>
            <p:cNvSpPr/>
            <p:nvPr/>
          </p:nvSpPr>
          <p:spPr>
            <a:xfrm>
              <a:off x="5588425" y="2280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5" name="Google Shape;14675;p38"/>
            <p:cNvSpPr/>
            <p:nvPr/>
          </p:nvSpPr>
          <p:spPr>
            <a:xfrm>
              <a:off x="5619775" y="22808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86"/>
        <p:cNvGrpSpPr/>
        <p:nvPr/>
      </p:nvGrpSpPr>
      <p:grpSpPr>
        <a:xfrm>
          <a:off x="0" y="0"/>
          <a:ext cx="0" cy="0"/>
          <a:chOff x="0" y="0"/>
          <a:chExt cx="0" cy="0"/>
        </a:xfrm>
      </p:grpSpPr>
      <p:sp>
        <p:nvSpPr>
          <p:cNvPr id="14387" name="Google Shape;14387;p36"/>
          <p:cNvSpPr txBox="1">
            <a:spLocks noGrp="1"/>
          </p:cNvSpPr>
          <p:nvPr>
            <p:ph type="title"/>
          </p:nvPr>
        </p:nvSpPr>
        <p:spPr>
          <a:xfrm>
            <a:off x="720000" y="465825"/>
            <a:ext cx="4388700"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PERFILES DE USUARIO</a:t>
            </a:r>
            <a:endParaRPr dirty="0"/>
          </a:p>
        </p:txBody>
      </p:sp>
      <p:sp>
        <p:nvSpPr>
          <p:cNvPr id="14388" name="Google Shape;14388;p36"/>
          <p:cNvSpPr txBox="1">
            <a:spLocks noGrp="1"/>
          </p:cNvSpPr>
          <p:nvPr>
            <p:ph type="subTitle" idx="1"/>
          </p:nvPr>
        </p:nvSpPr>
        <p:spPr>
          <a:xfrm>
            <a:off x="720000" y="1555225"/>
            <a:ext cx="4388700" cy="2667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ES" dirty="0"/>
              <a:t>El público objetivo al que este videojuego va dirigido es:</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1.. Apto para mayores de 13 años.</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2.. Apto para personas que sus aficiones son la aventura y/o acción.</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3.. Las personas que tengan acceso a ordenadores van a poder jugar el videojuego, aunque está pensado en un futuro incorporarlo para dispositivos móviles.	 </a:t>
            </a:r>
            <a:endParaRPr dirty="0"/>
          </a:p>
        </p:txBody>
      </p:sp>
      <p:pic>
        <p:nvPicPr>
          <p:cNvPr id="59" name="Google Shape;17067;p66">
            <a:extLst>
              <a:ext uri="{FF2B5EF4-FFF2-40B4-BE49-F238E27FC236}">
                <a16:creationId xmlns:a16="http://schemas.microsoft.com/office/drawing/2014/main" id="{F0FA2238-15D6-42EC-88E5-8DAF4E365406}"/>
              </a:ext>
            </a:extLst>
          </p:cNvPr>
          <p:cNvPicPr preferRelativeResize="0"/>
          <p:nvPr/>
        </p:nvPicPr>
        <p:blipFill rotWithShape="1">
          <a:blip r:embed="rId3">
            <a:alphaModFix/>
          </a:blip>
          <a:srcRect/>
          <a:stretch/>
        </p:blipFill>
        <p:spPr>
          <a:xfrm>
            <a:off x="5742557" y="1555225"/>
            <a:ext cx="2986773" cy="2667300"/>
          </a:xfrm>
          <a:prstGeom prst="rect">
            <a:avLst/>
          </a:prstGeom>
          <a:ln>
            <a:noFill/>
          </a:ln>
          <a:effectLst>
            <a:softEdge rad="112500"/>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04"/>
        <p:cNvGrpSpPr/>
        <p:nvPr/>
      </p:nvGrpSpPr>
      <p:grpSpPr>
        <a:xfrm>
          <a:off x="0" y="0"/>
          <a:ext cx="0" cy="0"/>
          <a:chOff x="0" y="0"/>
          <a:chExt cx="0" cy="0"/>
        </a:xfrm>
      </p:grpSpPr>
      <p:sp>
        <p:nvSpPr>
          <p:cNvPr id="14705" name="Google Shape;14705;p41"/>
          <p:cNvSpPr txBox="1">
            <a:spLocks noGrp="1"/>
          </p:cNvSpPr>
          <p:nvPr>
            <p:ph type="title"/>
          </p:nvPr>
        </p:nvSpPr>
        <p:spPr>
          <a:xfrm>
            <a:off x="2126100" y="2399923"/>
            <a:ext cx="4891800" cy="7485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USABILIDAD</a:t>
            </a:r>
            <a:endParaRPr dirty="0"/>
          </a:p>
        </p:txBody>
      </p:sp>
      <p:sp>
        <p:nvSpPr>
          <p:cNvPr id="14706" name="Google Shape;14706;p41"/>
          <p:cNvSpPr txBox="1">
            <a:spLocks noGrp="1"/>
          </p:cNvSpPr>
          <p:nvPr>
            <p:ph type="subTitle" idx="1"/>
          </p:nvPr>
        </p:nvSpPr>
        <p:spPr>
          <a:xfrm>
            <a:off x="3179134" y="3500099"/>
            <a:ext cx="5244715" cy="776907"/>
          </a:xfrm>
          <a:prstGeom prst="rect">
            <a:avLst/>
          </a:prstGeom>
        </p:spPr>
        <p:txBody>
          <a:bodyPr spcFirstLastPara="1" wrap="square" lIns="0" tIns="0" rIns="0" bIns="0" anchor="ctr" anchorCtr="0">
            <a:noAutofit/>
          </a:bodyPr>
          <a:lstStyle/>
          <a:p>
            <a:pPr marL="285750" lvl="0" indent="-285750" algn="just" rtl="0">
              <a:spcBef>
                <a:spcPts val="0"/>
              </a:spcBef>
              <a:spcAft>
                <a:spcPts val="0"/>
              </a:spcAft>
              <a:buFont typeface="Arial" panose="020B0604020202020204" pitchFamily="34" charset="0"/>
              <a:buChar char="•"/>
            </a:pPr>
            <a:r>
              <a:rPr lang="es-ES" sz="1400" dirty="0"/>
              <a:t>Utilizar las flechas de dirección o las teclas ‘W’, ‘S’, ‘A’, ‘D’ del teclado para el movimiento del personaje.</a:t>
            </a:r>
          </a:p>
          <a:p>
            <a:pPr marL="285750" lvl="0" indent="-285750" algn="just" rtl="0">
              <a:spcBef>
                <a:spcPts val="0"/>
              </a:spcBef>
              <a:spcAft>
                <a:spcPts val="0"/>
              </a:spcAft>
              <a:buFont typeface="Arial" panose="020B0604020202020204" pitchFamily="34" charset="0"/>
              <a:buChar char="•"/>
            </a:pPr>
            <a:r>
              <a:rPr lang="es-ES" sz="1400" dirty="0"/>
              <a:t>Para saltar más alto, agacharse con ‘S’ y pulsar ‘W’ para saltar.</a:t>
            </a:r>
          </a:p>
          <a:p>
            <a:pPr marL="285750" lvl="0" indent="-285750" algn="just" rtl="0">
              <a:spcBef>
                <a:spcPts val="0"/>
              </a:spcBef>
              <a:spcAft>
                <a:spcPts val="0"/>
              </a:spcAft>
              <a:buFont typeface="Arial" panose="020B0604020202020204" pitchFamily="34" charset="0"/>
              <a:buChar char="•"/>
            </a:pPr>
            <a:r>
              <a:rPr lang="es-ES" sz="1400" dirty="0"/>
              <a:t>Presionar letra ‘P’ para iniciar el juego.</a:t>
            </a:r>
          </a:p>
          <a:p>
            <a:pPr marL="285750" lvl="0" indent="-285750" algn="just" rtl="0">
              <a:spcBef>
                <a:spcPts val="0"/>
              </a:spcBef>
              <a:spcAft>
                <a:spcPts val="0"/>
              </a:spcAft>
              <a:buFont typeface="Arial" panose="020B0604020202020204" pitchFamily="34" charset="0"/>
              <a:buChar char="•"/>
            </a:pPr>
            <a:r>
              <a:rPr lang="es-ES" sz="1400" dirty="0"/>
              <a:t>Presionar letra ‘S’ o tecla de </a:t>
            </a:r>
            <a:r>
              <a:rPr lang="es-ES" sz="1400" dirty="0" err="1"/>
              <a:t>Tab</a:t>
            </a:r>
            <a:r>
              <a:rPr lang="es-ES" sz="1400" dirty="0"/>
              <a:t> para pausar el juego e ir a las configuraciones del mismo.</a:t>
            </a:r>
          </a:p>
          <a:p>
            <a:pPr marL="0" lvl="0" indent="0" algn="r" rtl="0">
              <a:spcBef>
                <a:spcPts val="0"/>
              </a:spcBef>
              <a:spcAft>
                <a:spcPts val="0"/>
              </a:spcAft>
              <a:buNone/>
            </a:pPr>
            <a:endParaRPr dirty="0"/>
          </a:p>
        </p:txBody>
      </p:sp>
      <p:grpSp>
        <p:nvGrpSpPr>
          <p:cNvPr id="14707" name="Google Shape;14707;p41"/>
          <p:cNvGrpSpPr/>
          <p:nvPr/>
        </p:nvGrpSpPr>
        <p:grpSpPr>
          <a:xfrm>
            <a:off x="6885123" y="862632"/>
            <a:ext cx="1542298" cy="1547985"/>
            <a:chOff x="720000" y="1540425"/>
            <a:chExt cx="833900" cy="836975"/>
          </a:xfrm>
        </p:grpSpPr>
        <p:sp>
          <p:nvSpPr>
            <p:cNvPr id="14708" name="Google Shape;14708;p41"/>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9" name="Google Shape;14709;p41"/>
            <p:cNvGrpSpPr/>
            <p:nvPr/>
          </p:nvGrpSpPr>
          <p:grpSpPr>
            <a:xfrm>
              <a:off x="720000" y="1540425"/>
              <a:ext cx="833900" cy="836975"/>
              <a:chOff x="720000" y="1540425"/>
              <a:chExt cx="833900" cy="836975"/>
            </a:xfrm>
          </p:grpSpPr>
          <p:sp>
            <p:nvSpPr>
              <p:cNvPr id="14710" name="Google Shape;14710;p41"/>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1" name="Google Shape;14711;p41"/>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2" name="Google Shape;14712;p41"/>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41"/>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7" name="Imagen 146">
            <a:extLst>
              <a:ext uri="{FF2B5EF4-FFF2-40B4-BE49-F238E27FC236}">
                <a16:creationId xmlns:a16="http://schemas.microsoft.com/office/drawing/2014/main" id="{16674DD6-B509-4C1B-A562-A56EFE91DDA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925334" y="1214882"/>
            <a:ext cx="269243" cy="375309"/>
          </a:xfrm>
          <a:prstGeom prst="rect">
            <a:avLst/>
          </a:prstGeom>
        </p:spPr>
      </p:pic>
      <p:pic>
        <p:nvPicPr>
          <p:cNvPr id="148" name="Imagen 147">
            <a:extLst>
              <a:ext uri="{FF2B5EF4-FFF2-40B4-BE49-F238E27FC236}">
                <a16:creationId xmlns:a16="http://schemas.microsoft.com/office/drawing/2014/main" id="{B241C956-AB53-4C17-9AE4-7543B972582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49851" y="1214882"/>
            <a:ext cx="277402" cy="375309"/>
          </a:xfrm>
          <a:prstGeom prst="rect">
            <a:avLst/>
          </a:prstGeom>
        </p:spPr>
      </p:pic>
      <p:pic>
        <p:nvPicPr>
          <p:cNvPr id="149" name="Imagen 148">
            <a:extLst>
              <a:ext uri="{FF2B5EF4-FFF2-40B4-BE49-F238E27FC236}">
                <a16:creationId xmlns:a16="http://schemas.microsoft.com/office/drawing/2014/main" id="{BD263586-5229-4A4B-961A-48B87F8ED16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582527" y="1247149"/>
            <a:ext cx="375308" cy="269243"/>
          </a:xfrm>
          <a:prstGeom prst="rect">
            <a:avLst/>
          </a:prstGeom>
        </p:spPr>
      </p:pic>
      <p:pic>
        <p:nvPicPr>
          <p:cNvPr id="150" name="Imagen 149">
            <a:extLst>
              <a:ext uri="{FF2B5EF4-FFF2-40B4-BE49-F238E27FC236}">
                <a16:creationId xmlns:a16="http://schemas.microsoft.com/office/drawing/2014/main" id="{947158DA-BD4C-44EA-85D9-91C299AD54D0}"/>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7959175" y="1271422"/>
            <a:ext cx="375308" cy="269243"/>
          </a:xfrm>
          <a:prstGeom prst="rect">
            <a:avLst/>
          </a:prstGeom>
        </p:spPr>
      </p:pic>
      <p:pic>
        <p:nvPicPr>
          <p:cNvPr id="151" name="Imagen 150">
            <a:extLst>
              <a:ext uri="{FF2B5EF4-FFF2-40B4-BE49-F238E27FC236}">
                <a16:creationId xmlns:a16="http://schemas.microsoft.com/office/drawing/2014/main" id="{7D7CA32D-5AA7-4B59-9D3D-8B3AAA475794}"/>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150533" y="1713845"/>
            <a:ext cx="1011475" cy="35699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Crafting and Mining! by Slidesgo">
  <a:themeElements>
    <a:clrScheme name="Simple Light">
      <a:dk1>
        <a:srgbClr val="1D1D1B"/>
      </a:dk1>
      <a:lt1>
        <a:srgbClr val="D9DEF8"/>
      </a:lt1>
      <a:dk2>
        <a:srgbClr val="352381"/>
      </a:dk2>
      <a:lt2>
        <a:srgbClr val="99A11F"/>
      </a:lt2>
      <a:accent1>
        <a:srgbClr val="ACBE1F"/>
      </a:accent1>
      <a:accent2>
        <a:srgbClr val="B1AA50"/>
      </a:accent2>
      <a:accent3>
        <a:srgbClr val="FFB229"/>
      </a:accent3>
      <a:accent4>
        <a:srgbClr val="F5D0AD"/>
      </a:accent4>
      <a:accent5>
        <a:srgbClr val="DA2432"/>
      </a:accent5>
      <a:accent6>
        <a:srgbClr val="6B4D34"/>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1219</Words>
  <Application>Microsoft Office PowerPoint</Application>
  <PresentationFormat>Presentación en pantalla (16:9)</PresentationFormat>
  <Paragraphs>88</Paragraphs>
  <Slides>17</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Press Start 2P</vt:lpstr>
      <vt:lpstr>Livvic</vt:lpstr>
      <vt:lpstr>Advent Pro Medium</vt:lpstr>
      <vt:lpstr>Wingdings</vt:lpstr>
      <vt:lpstr>Roboto Condensed Light</vt:lpstr>
      <vt:lpstr>Crafting and Mining! by Slidesgo</vt:lpstr>
      <vt:lpstr>TEDDY AND THE  MISTERY WORLD!</vt:lpstr>
      <vt:lpstr>DESCRIPCION</vt:lpstr>
      <vt:lpstr>MOTIVACION</vt:lpstr>
      <vt:lpstr>MOTIVACION</vt:lpstr>
      <vt:lpstr>OBJETIVO GENERAL</vt:lpstr>
      <vt:lpstr>04.</vt:lpstr>
      <vt:lpstr>PROTOTIPOS</vt:lpstr>
      <vt:lpstr>PERFILES DE USUARIO</vt:lpstr>
      <vt:lpstr>USABILIDAD</vt:lpstr>
      <vt:lpstr>VERSIONES</vt:lpstr>
      <vt:lpstr>REQUISITOS DE INSTALACION</vt:lpstr>
      <vt:lpstr>INSTRUCCIONES</vt:lpstr>
      <vt:lpstr>PRESUPUESTO</vt:lpstr>
      <vt:lpstr>DIVIDE THE CONTENT</vt:lpstr>
      <vt:lpstr>ANALISIS DE MERCADO</vt:lpstr>
      <vt:lpstr>VIABILIDAD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TEDDY AND THE  MISTERY WORLD!</dc:title>
  <dc:creator>Livan Herrera</dc:creator>
  <cp:lastModifiedBy>LIVAN JOSE HERRERA RODRIGUEZ</cp:lastModifiedBy>
  <cp:revision>3</cp:revision>
  <dcterms:modified xsi:type="dcterms:W3CDTF">2021-12-15T04:47:15Z</dcterms:modified>
</cp:coreProperties>
</file>