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58" r:id="rId4"/>
    <p:sldId id="298" r:id="rId5"/>
    <p:sldId id="266" r:id="rId6"/>
    <p:sldId id="259" r:id="rId7"/>
    <p:sldId id="260" r:id="rId8"/>
    <p:sldId id="261" r:id="rId9"/>
    <p:sldId id="263" r:id="rId10"/>
    <p:sldId id="299" r:id="rId11"/>
    <p:sldId id="267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Press Start 2P" panose="020B0604020202020204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Zilla Slab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4E276-FB4B-43E1-A38B-42653EF7502B}">
  <a:tblStyle styleId="{0EE4E276-FB4B-43E1-A38B-42653EF75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ge8a1f3d732_8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1" name="Google Shape;4411;ge8a1f3d732_8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1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3" name="Google Shape;4323;ge8a1f3d732_8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4" name="Google Shape;4324;ge8a1f3d732_8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" name="Google Shape;2938;p1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939" name="Google Shape;2939;p1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8" name="Google Shape;3158;p1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7"/>
          <p:cNvSpPr txBox="1">
            <a:spLocks noGrp="1"/>
          </p:cNvSpPr>
          <p:nvPr>
            <p:ph type="title"/>
          </p:nvPr>
        </p:nvSpPr>
        <p:spPr>
          <a:xfrm>
            <a:off x="2235041" y="1893150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0" name="Google Shape;3160;p17"/>
          <p:cNvSpPr txBox="1">
            <a:spLocks noGrp="1"/>
          </p:cNvSpPr>
          <p:nvPr>
            <p:ph type="subTitle" idx="1"/>
          </p:nvPr>
        </p:nvSpPr>
        <p:spPr>
          <a:xfrm>
            <a:off x="2235041" y="2307850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1" name="Google Shape;3161;p17"/>
          <p:cNvSpPr txBox="1">
            <a:spLocks noGrp="1"/>
          </p:cNvSpPr>
          <p:nvPr>
            <p:ph type="title" idx="2"/>
          </p:nvPr>
        </p:nvSpPr>
        <p:spPr>
          <a:xfrm>
            <a:off x="5549953" y="1893150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2" name="Google Shape;3162;p17"/>
          <p:cNvSpPr txBox="1">
            <a:spLocks noGrp="1"/>
          </p:cNvSpPr>
          <p:nvPr>
            <p:ph type="subTitle" idx="3"/>
          </p:nvPr>
        </p:nvSpPr>
        <p:spPr>
          <a:xfrm>
            <a:off x="5549953" y="2307750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3" name="Google Shape;3163;p17"/>
          <p:cNvSpPr txBox="1">
            <a:spLocks noGrp="1"/>
          </p:cNvSpPr>
          <p:nvPr>
            <p:ph type="title" idx="4"/>
          </p:nvPr>
        </p:nvSpPr>
        <p:spPr>
          <a:xfrm>
            <a:off x="2235041" y="3331525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4" name="Google Shape;3164;p17"/>
          <p:cNvSpPr txBox="1">
            <a:spLocks noGrp="1"/>
          </p:cNvSpPr>
          <p:nvPr>
            <p:ph type="subTitle" idx="5"/>
          </p:nvPr>
        </p:nvSpPr>
        <p:spPr>
          <a:xfrm>
            <a:off x="2235041" y="3746125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5" name="Google Shape;3165;p17"/>
          <p:cNvSpPr txBox="1">
            <a:spLocks noGrp="1"/>
          </p:cNvSpPr>
          <p:nvPr>
            <p:ph type="title" idx="6"/>
          </p:nvPr>
        </p:nvSpPr>
        <p:spPr>
          <a:xfrm>
            <a:off x="5549953" y="3331525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6" name="Google Shape;3166;p17"/>
          <p:cNvSpPr txBox="1">
            <a:spLocks noGrp="1"/>
          </p:cNvSpPr>
          <p:nvPr>
            <p:ph type="subTitle" idx="7"/>
          </p:nvPr>
        </p:nvSpPr>
        <p:spPr>
          <a:xfrm>
            <a:off x="5549953" y="3746125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7" name="Google Shape;3167;p17"/>
          <p:cNvSpPr txBox="1">
            <a:spLocks noGrp="1"/>
          </p:cNvSpPr>
          <p:nvPr>
            <p:ph type="ctrTitle" idx="8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9" name="Google Shape;3169;p1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170" name="Google Shape;3170;p1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9" name="Google Shape;3389;p18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18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1" name="Google Shape;3391;p18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18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3" name="Google Shape;3393;p18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4" name="Google Shape;3394;p18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5" name="Google Shape;3395;p18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6" name="Google Shape;3396;p18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7" name="Google Shape;3397;p18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0" name="Google Shape;3400;p18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01" name="Google Shape;3401;p18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2" name="Google Shape;3402;p18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459" name="Google Shape;459;p4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AutoNum type="arabicPeriod"/>
              <a:defRPr sz="1200">
                <a:solidFill>
                  <a:srgbClr val="00222F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682" name="Google Shape;682;p5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5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5"/>
          <p:cNvSpPr txBox="1">
            <a:spLocks noGrp="1"/>
          </p:cNvSpPr>
          <p:nvPr>
            <p:ph type="subTitle" idx="3"/>
          </p:nvPr>
        </p:nvSpPr>
        <p:spPr>
          <a:xfrm>
            <a:off x="1290750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5"/>
          <p:cNvSpPr txBox="1">
            <a:spLocks noGrp="1"/>
          </p:cNvSpPr>
          <p:nvPr>
            <p:ph type="subTitle" idx="4"/>
          </p:nvPr>
        </p:nvSpPr>
        <p:spPr>
          <a:xfrm>
            <a:off x="4945625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5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132" name="Google Shape;1132;p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"/>
          <p:cNvSpPr txBox="1">
            <a:spLocks noGrp="1"/>
          </p:cNvSpPr>
          <p:nvPr>
            <p:ph type="subTitle" idx="1"/>
          </p:nvPr>
        </p:nvSpPr>
        <p:spPr>
          <a:xfrm>
            <a:off x="720000" y="1530775"/>
            <a:ext cx="33915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3" name="Google Shape;1353;p7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356" name="Google Shape;1356;p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8"/>
          <p:cNvSpPr txBox="1">
            <a:spLocks noGrp="1"/>
          </p:cNvSpPr>
          <p:nvPr>
            <p:ph type="title"/>
          </p:nvPr>
        </p:nvSpPr>
        <p:spPr>
          <a:xfrm>
            <a:off x="950200" y="1307100"/>
            <a:ext cx="7243500" cy="25293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71450" dir="85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3" r:id="rId10"/>
    <p:sldLayoutId id="2147483664" r:id="rId11"/>
    <p:sldLayoutId id="2147483667" r:id="rId12"/>
    <p:sldLayoutId id="2147483668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Presentado por: Liván Herrera || Presentado a: Iván Mendoza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TEDDY Y EL MUNDO DEL MISTERIO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003375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04" name="Google Shape;4104;p27"/>
          <p:cNvSpPr txBox="1">
            <a:spLocks noGrp="1"/>
          </p:cNvSpPr>
          <p:nvPr>
            <p:ph type="subTitle" idx="1"/>
          </p:nvPr>
        </p:nvSpPr>
        <p:spPr>
          <a:xfrm>
            <a:off x="1854200" y="1354667"/>
            <a:ext cx="2396067" cy="2724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videojuego ha sido desarrollado para ejecutarse tanto en desktop como en la web, aunque en un futuro estará pensado la posibilidad de compilar el videojuego para plataformas móviles. 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7" name="Google Shape;4107;p27"/>
          <p:cNvSpPr txBox="1">
            <a:spLocks noGrp="1"/>
          </p:cNvSpPr>
          <p:nvPr>
            <p:ph type="subTitle" idx="5"/>
          </p:nvPr>
        </p:nvSpPr>
        <p:spPr>
          <a:xfrm>
            <a:off x="5443870" y="1227667"/>
            <a:ext cx="3098997" cy="2972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herramientas utilizadas para el desarrollo de dicho videojuego han sido Unity junto con Visual Studio </a:t>
            </a:r>
            <a:r>
              <a:rPr lang="es-ES" dirty="0" err="1"/>
              <a:t>Code</a:t>
            </a:r>
            <a:r>
              <a:rPr lang="es-ES" dirty="0"/>
              <a:t> siendo este el editor de código, así también GitHub con el propósito de llevar un control de versiones para actualizaciones futuras.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 ||   HERRAMIENTAS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F8A3FB-D30B-4B75-B3BF-E7DC7A10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91" y="3475123"/>
            <a:ext cx="2617257" cy="12923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82338D4-2BD1-45CA-A4D3-0F061217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70" y="3651293"/>
            <a:ext cx="2323358" cy="8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441559-AC75-4ACA-9326-A47331E9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08" y="3749044"/>
            <a:ext cx="659559" cy="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36"/>
          <p:cNvSpPr txBox="1">
            <a:spLocks noGrp="1"/>
          </p:cNvSpPr>
          <p:nvPr>
            <p:ph type="title"/>
          </p:nvPr>
        </p:nvSpPr>
        <p:spPr>
          <a:xfrm>
            <a:off x="950200" y="1307100"/>
            <a:ext cx="7243500" cy="25293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2"/>
                </a:solidFill>
              </a:rPr>
              <a:t>Teddy y el mundo del misterio es un videojuego 2D de aventura y acción con clasificación T, es decir para mayores de 13 años. En este videojuego el jugador va a entrar a un mundo oscuro y misterioso en cual deberá ir avanzando y evitando los obstáculos con los que se encuentre, así también en diferentes puntos del mapa hay unos orbes que debe recoger y ya habiendo logrado todo lo mencionado llegar a la meta para ganar o pasar al siguiente nivel.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DESCRIPCION</a:t>
            </a:r>
            <a:endParaRPr dirty="0"/>
          </a:p>
        </p:txBody>
      </p:sp>
      <p:pic>
        <p:nvPicPr>
          <p:cNvPr id="1026" name="Picture 2" descr="Unity case study: Robbie Swifthand 2D platformer | | Unity 2D Game Engine">
            <a:extLst>
              <a:ext uri="{FF2B5EF4-FFF2-40B4-BE49-F238E27FC236}">
                <a16:creationId xmlns:a16="http://schemas.microsoft.com/office/drawing/2014/main" id="{8C6C87DD-DB9C-4D53-A562-2218514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1" y="2640726"/>
            <a:ext cx="3727734" cy="213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003375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04" name="Google Shape;4104;p27"/>
          <p:cNvSpPr txBox="1">
            <a:spLocks noGrp="1"/>
          </p:cNvSpPr>
          <p:nvPr>
            <p:ph type="subTitle" idx="1"/>
          </p:nvPr>
        </p:nvSpPr>
        <p:spPr>
          <a:xfrm>
            <a:off x="1617424" y="1928570"/>
            <a:ext cx="2884848" cy="2150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Influenciado por los videojuegos desde pequeños, en especial por los de aventura y acción. Aventura como Super Mario Bros, en el cual uno como jugador va pasando cada nivel y para lograrlo se deben poseer habilidades para no chocar con los obstáculos o enemigos que se van presentando en el transcurso del nivel, así también como el aumento de la dificultad entre más avanzado es el nivel. A su vez contiene acción ya que si aparece algún enemigo necesita buscar la forma de eliminarlo y evitarlo para no morir.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7" name="Google Shape;4107;p27"/>
          <p:cNvSpPr txBox="1">
            <a:spLocks noGrp="1"/>
          </p:cNvSpPr>
          <p:nvPr>
            <p:ph type="subTitle" idx="5"/>
          </p:nvPr>
        </p:nvSpPr>
        <p:spPr>
          <a:xfrm>
            <a:off x="5443870" y="1807535"/>
            <a:ext cx="3025543" cy="239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idea de Teddy y el mundo del misterio va por esa línea en el cual el jugador entra en un mundo misterioso y oscuro, así mismo la música del juego para que le de más emoción y el jugador sienta más adrenalina mientras va avanzando. También se va a encontrar con distintos tipo de obstáculos para que se le dificulte la llegada a la meta y a diferencia de Mario que recoge monedas, Teddy deberá recoger los orbes que encuentre. En cuanto a los obstáculos hay de todo, desde pozos interminables hasta trampas de púas, sierras giratorias gigantes en el camino y más.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MOTIVACION</a:t>
            </a:r>
            <a:endParaRPr dirty="0"/>
          </a:p>
        </p:txBody>
      </p:sp>
      <p:pic>
        <p:nvPicPr>
          <p:cNvPr id="31" name="Picture 2" descr="Unity case study: Robbie Swifthand 2D platformer | | Unity 2D Game Engine">
            <a:extLst>
              <a:ext uri="{FF2B5EF4-FFF2-40B4-BE49-F238E27FC236}">
                <a16:creationId xmlns:a16="http://schemas.microsoft.com/office/drawing/2014/main" id="{33B2A733-7A91-41B7-9E88-94AA7393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40" y="2162289"/>
            <a:ext cx="1430898" cy="8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io PNG transparente - StickPNG">
            <a:extLst>
              <a:ext uri="{FF2B5EF4-FFF2-40B4-BE49-F238E27FC236}">
                <a16:creationId xmlns:a16="http://schemas.microsoft.com/office/drawing/2014/main" id="{80B6BBCD-68FF-4907-B674-37221A0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0" y="1993604"/>
            <a:ext cx="926817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2"/>
                </a:solidFill>
              </a:rPr>
              <a:t>El dato más característico para el desarrollo de este videojuego es la idea de seguir desarrollando juegos tipo Super Mario Bros y otros juegos 2D que sigan esta temática de avanzar niveles donde se presenten varios obstáculos y que con el transcurso de los niveles la dificultad aumente. Añadiéndole a este un toque misterioso para que sea más interesante para el jugador.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ORIGINALIDAD</a:t>
            </a:r>
            <a:endParaRPr dirty="0"/>
          </a:p>
        </p:txBody>
      </p:sp>
      <p:pic>
        <p:nvPicPr>
          <p:cNvPr id="3074" name="Picture 2" descr="Controlador Videojuego Plano Caja - Gráficos vectoriales gratis en Pixabay">
            <a:extLst>
              <a:ext uri="{FF2B5EF4-FFF2-40B4-BE49-F238E27FC236}">
                <a16:creationId xmlns:a16="http://schemas.microsoft.com/office/drawing/2014/main" id="{BE0C62BC-5BE0-41B7-A48C-26D322A0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0" y="2691521"/>
            <a:ext cx="2060890" cy="20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3E5801-E38D-460E-A0AF-384A0CB2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29" y="3242762"/>
            <a:ext cx="298704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35"/>
          <p:cNvSpPr txBox="1">
            <a:spLocks noGrp="1"/>
          </p:cNvSpPr>
          <p:nvPr>
            <p:ph type="title"/>
          </p:nvPr>
        </p:nvSpPr>
        <p:spPr>
          <a:xfrm>
            <a:off x="2235041" y="1893150"/>
            <a:ext cx="258394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Colorspace</a:t>
            </a:r>
            <a:r>
              <a:rPr lang="en-US" sz="1000" dirty="0"/>
              <a:t> Studio (In the Shadows)</a:t>
            </a:r>
            <a:endParaRPr sz="1000" dirty="0"/>
          </a:p>
        </p:txBody>
      </p:sp>
      <p:sp>
        <p:nvSpPr>
          <p:cNvPr id="4328" name="Google Shape;4328;p35"/>
          <p:cNvSpPr txBox="1">
            <a:spLocks noGrp="1"/>
          </p:cNvSpPr>
          <p:nvPr>
            <p:ph type="title" idx="2"/>
          </p:nvPr>
        </p:nvSpPr>
        <p:spPr>
          <a:xfrm>
            <a:off x="5549953" y="1893150"/>
            <a:ext cx="2888576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Slipgate</a:t>
            </a:r>
            <a:r>
              <a:rPr lang="en-US" sz="1000" dirty="0"/>
              <a:t> Ironworks (Rad Rodgers: Radical Edition)</a:t>
            </a:r>
            <a:endParaRPr sz="1000" dirty="0"/>
          </a:p>
        </p:txBody>
      </p:sp>
      <p:sp>
        <p:nvSpPr>
          <p:cNvPr id="4330" name="Google Shape;4330;p35"/>
          <p:cNvSpPr txBox="1">
            <a:spLocks noGrp="1"/>
          </p:cNvSpPr>
          <p:nvPr>
            <p:ph type="title" idx="4"/>
          </p:nvPr>
        </p:nvSpPr>
        <p:spPr>
          <a:xfrm>
            <a:off x="2235041" y="3251199"/>
            <a:ext cx="2678583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Vicarious Visions (Crash Bandicoot N. Sane Trilogy)</a:t>
            </a:r>
            <a:endParaRPr sz="1000" dirty="0"/>
          </a:p>
        </p:txBody>
      </p:sp>
      <p:sp>
        <p:nvSpPr>
          <p:cNvPr id="4332" name="Google Shape;4332;p35"/>
          <p:cNvSpPr txBox="1">
            <a:spLocks noGrp="1"/>
          </p:cNvSpPr>
          <p:nvPr>
            <p:ph type="title" idx="6"/>
          </p:nvPr>
        </p:nvSpPr>
        <p:spPr>
          <a:xfrm>
            <a:off x="5549952" y="3245160"/>
            <a:ext cx="2770375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Videocult</a:t>
            </a:r>
            <a:r>
              <a:rPr lang="en-US" sz="1050" dirty="0"/>
              <a:t> (Rain World)</a:t>
            </a:r>
            <a:endParaRPr sz="1050" dirty="0"/>
          </a:p>
        </p:txBody>
      </p:sp>
      <p:sp>
        <p:nvSpPr>
          <p:cNvPr id="4334" name="Google Shape;4334;p35"/>
          <p:cNvSpPr txBox="1">
            <a:spLocks noGrp="1"/>
          </p:cNvSpPr>
          <p:nvPr>
            <p:ph type="ctrTitle" idx="8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grpSp>
        <p:nvGrpSpPr>
          <p:cNvPr id="4335" name="Google Shape;4335;p35"/>
          <p:cNvGrpSpPr/>
          <p:nvPr/>
        </p:nvGrpSpPr>
        <p:grpSpPr>
          <a:xfrm>
            <a:off x="5007332" y="3243017"/>
            <a:ext cx="404417" cy="401913"/>
            <a:chOff x="7787525" y="3791275"/>
            <a:chExt cx="351300" cy="349125"/>
          </a:xfrm>
        </p:grpSpPr>
        <p:sp>
          <p:nvSpPr>
            <p:cNvPr id="4336" name="Google Shape;4336;p35"/>
            <p:cNvSpPr/>
            <p:nvPr/>
          </p:nvSpPr>
          <p:spPr>
            <a:xfrm>
              <a:off x="7952700" y="3791275"/>
              <a:ext cx="186125" cy="110150"/>
            </a:xfrm>
            <a:custGeom>
              <a:avLst/>
              <a:gdLst/>
              <a:ahLst/>
              <a:cxnLst/>
              <a:rect l="l" t="t" r="r" b="b"/>
              <a:pathLst>
                <a:path w="7445" h="4406" extrusionOk="0">
                  <a:moveTo>
                    <a:pt x="2017" y="1"/>
                  </a:moveTo>
                  <a:cubicBezTo>
                    <a:pt x="900" y="1"/>
                    <a:pt x="0" y="931"/>
                    <a:pt x="0" y="2048"/>
                  </a:cubicBezTo>
                  <a:lnTo>
                    <a:pt x="0" y="4033"/>
                  </a:lnTo>
                  <a:cubicBezTo>
                    <a:pt x="0" y="4250"/>
                    <a:pt x="155" y="4406"/>
                    <a:pt x="372" y="4406"/>
                  </a:cubicBezTo>
                  <a:cubicBezTo>
                    <a:pt x="590" y="4406"/>
                    <a:pt x="776" y="4250"/>
                    <a:pt x="776" y="4033"/>
                  </a:cubicBezTo>
                  <a:lnTo>
                    <a:pt x="776" y="2048"/>
                  </a:lnTo>
                  <a:cubicBezTo>
                    <a:pt x="776" y="1366"/>
                    <a:pt x="1334" y="838"/>
                    <a:pt x="2017" y="838"/>
                  </a:cubicBezTo>
                  <a:lnTo>
                    <a:pt x="6980" y="838"/>
                  </a:lnTo>
                  <a:cubicBezTo>
                    <a:pt x="7445" y="776"/>
                    <a:pt x="7445" y="63"/>
                    <a:pt x="6980" y="1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7962000" y="3791275"/>
              <a:ext cx="176825" cy="110150"/>
            </a:xfrm>
            <a:custGeom>
              <a:avLst/>
              <a:gdLst/>
              <a:ahLst/>
              <a:cxnLst/>
              <a:rect l="l" t="t" r="r" b="b"/>
              <a:pathLst>
                <a:path w="7073" h="4406" extrusionOk="0">
                  <a:moveTo>
                    <a:pt x="1645" y="1"/>
                  </a:moveTo>
                  <a:cubicBezTo>
                    <a:pt x="993" y="1"/>
                    <a:pt x="373" y="311"/>
                    <a:pt x="0" y="807"/>
                  </a:cubicBezTo>
                  <a:lnTo>
                    <a:pt x="0" y="4406"/>
                  </a:lnTo>
                  <a:cubicBezTo>
                    <a:pt x="218" y="4406"/>
                    <a:pt x="404" y="4250"/>
                    <a:pt x="404" y="4033"/>
                  </a:cubicBezTo>
                  <a:lnTo>
                    <a:pt x="404" y="2048"/>
                  </a:lnTo>
                  <a:cubicBezTo>
                    <a:pt x="404" y="1366"/>
                    <a:pt x="962" y="838"/>
                    <a:pt x="1645" y="838"/>
                  </a:cubicBezTo>
                  <a:lnTo>
                    <a:pt x="6577" y="838"/>
                  </a:lnTo>
                  <a:cubicBezTo>
                    <a:pt x="7073" y="776"/>
                    <a:pt x="7073" y="63"/>
                    <a:pt x="657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7787525" y="3860650"/>
              <a:ext cx="348975" cy="279750"/>
            </a:xfrm>
            <a:custGeom>
              <a:avLst/>
              <a:gdLst/>
              <a:ahLst/>
              <a:cxnLst/>
              <a:rect l="l" t="t" r="r" b="b"/>
              <a:pathLst>
                <a:path w="13959" h="11190" extrusionOk="0">
                  <a:moveTo>
                    <a:pt x="3681" y="0"/>
                  </a:moveTo>
                  <a:cubicBezTo>
                    <a:pt x="3561" y="0"/>
                    <a:pt x="3440" y="6"/>
                    <a:pt x="3319" y="18"/>
                  </a:cubicBezTo>
                  <a:cubicBezTo>
                    <a:pt x="2389" y="111"/>
                    <a:pt x="1551" y="545"/>
                    <a:pt x="931" y="1258"/>
                  </a:cubicBezTo>
                  <a:cubicBezTo>
                    <a:pt x="341" y="1972"/>
                    <a:pt x="0" y="2840"/>
                    <a:pt x="0" y="3771"/>
                  </a:cubicBezTo>
                  <a:lnTo>
                    <a:pt x="0" y="9168"/>
                  </a:lnTo>
                  <a:cubicBezTo>
                    <a:pt x="0" y="10449"/>
                    <a:pt x="1031" y="11190"/>
                    <a:pt x="2063" y="11190"/>
                  </a:cubicBezTo>
                  <a:cubicBezTo>
                    <a:pt x="2829" y="11190"/>
                    <a:pt x="3596" y="10781"/>
                    <a:pt x="3940" y="9882"/>
                  </a:cubicBezTo>
                  <a:lnTo>
                    <a:pt x="4560" y="8207"/>
                  </a:lnTo>
                  <a:lnTo>
                    <a:pt x="6173" y="7214"/>
                  </a:lnTo>
                  <a:lnTo>
                    <a:pt x="7786" y="7214"/>
                  </a:lnTo>
                  <a:lnTo>
                    <a:pt x="9399" y="8207"/>
                  </a:lnTo>
                  <a:lnTo>
                    <a:pt x="10050" y="9882"/>
                  </a:lnTo>
                  <a:cubicBezTo>
                    <a:pt x="10330" y="10657"/>
                    <a:pt x="11074" y="11184"/>
                    <a:pt x="11943" y="11184"/>
                  </a:cubicBezTo>
                  <a:cubicBezTo>
                    <a:pt x="13059" y="11184"/>
                    <a:pt x="13959" y="10285"/>
                    <a:pt x="13959" y="9168"/>
                  </a:cubicBezTo>
                  <a:lnTo>
                    <a:pt x="13959" y="3771"/>
                  </a:lnTo>
                  <a:cubicBezTo>
                    <a:pt x="13959" y="2840"/>
                    <a:pt x="13649" y="1941"/>
                    <a:pt x="13028" y="1258"/>
                  </a:cubicBezTo>
                  <a:cubicBezTo>
                    <a:pt x="12439" y="545"/>
                    <a:pt x="11570" y="111"/>
                    <a:pt x="10671" y="18"/>
                  </a:cubicBezTo>
                  <a:cubicBezTo>
                    <a:pt x="10550" y="6"/>
                    <a:pt x="10429" y="0"/>
                    <a:pt x="10309" y="0"/>
                  </a:cubicBezTo>
                  <a:cubicBezTo>
                    <a:pt x="9470" y="0"/>
                    <a:pt x="8650" y="282"/>
                    <a:pt x="7972" y="824"/>
                  </a:cubicBezTo>
                  <a:lnTo>
                    <a:pt x="5987" y="824"/>
                  </a:lnTo>
                  <a:cubicBezTo>
                    <a:pt x="5336" y="282"/>
                    <a:pt x="4519" y="0"/>
                    <a:pt x="368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7962000" y="3860650"/>
              <a:ext cx="174500" cy="279425"/>
            </a:xfrm>
            <a:custGeom>
              <a:avLst/>
              <a:gdLst/>
              <a:ahLst/>
              <a:cxnLst/>
              <a:rect l="l" t="t" r="r" b="b"/>
              <a:pathLst>
                <a:path w="6980" h="11177" extrusionOk="0">
                  <a:moveTo>
                    <a:pt x="3319" y="0"/>
                  </a:moveTo>
                  <a:cubicBezTo>
                    <a:pt x="2461" y="0"/>
                    <a:pt x="1644" y="282"/>
                    <a:pt x="993" y="824"/>
                  </a:cubicBezTo>
                  <a:lnTo>
                    <a:pt x="0" y="824"/>
                  </a:lnTo>
                  <a:lnTo>
                    <a:pt x="0" y="7214"/>
                  </a:lnTo>
                  <a:lnTo>
                    <a:pt x="807" y="7214"/>
                  </a:lnTo>
                  <a:lnTo>
                    <a:pt x="2420" y="8207"/>
                  </a:lnTo>
                  <a:lnTo>
                    <a:pt x="3071" y="9882"/>
                  </a:lnTo>
                  <a:cubicBezTo>
                    <a:pt x="3416" y="10770"/>
                    <a:pt x="4180" y="11177"/>
                    <a:pt x="4942" y="11177"/>
                  </a:cubicBezTo>
                  <a:cubicBezTo>
                    <a:pt x="5963" y="11177"/>
                    <a:pt x="6980" y="10447"/>
                    <a:pt x="6980" y="9168"/>
                  </a:cubicBezTo>
                  <a:lnTo>
                    <a:pt x="6980" y="3771"/>
                  </a:lnTo>
                  <a:cubicBezTo>
                    <a:pt x="6980" y="2840"/>
                    <a:pt x="6639" y="1941"/>
                    <a:pt x="6049" y="1258"/>
                  </a:cubicBezTo>
                  <a:cubicBezTo>
                    <a:pt x="5460" y="545"/>
                    <a:pt x="4591" y="111"/>
                    <a:pt x="3692" y="18"/>
                  </a:cubicBezTo>
                  <a:cubicBezTo>
                    <a:pt x="3567" y="6"/>
                    <a:pt x="3443" y="0"/>
                    <a:pt x="3319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7951925" y="3927775"/>
              <a:ext cx="21725" cy="62050"/>
            </a:xfrm>
            <a:custGeom>
              <a:avLst/>
              <a:gdLst/>
              <a:ahLst/>
              <a:cxnLst/>
              <a:rect l="l" t="t" r="r" b="b"/>
              <a:pathLst>
                <a:path w="869" h="2482" extrusionOk="0">
                  <a:moveTo>
                    <a:pt x="435" y="0"/>
                  </a:moveTo>
                  <a:cubicBezTo>
                    <a:pt x="217" y="0"/>
                    <a:pt x="0" y="155"/>
                    <a:pt x="31" y="466"/>
                  </a:cubicBezTo>
                  <a:lnTo>
                    <a:pt x="31" y="2079"/>
                  </a:lnTo>
                  <a:cubicBezTo>
                    <a:pt x="0" y="2296"/>
                    <a:pt x="186" y="2482"/>
                    <a:pt x="403" y="2482"/>
                  </a:cubicBezTo>
                  <a:lnTo>
                    <a:pt x="435" y="2482"/>
                  </a:lnTo>
                  <a:cubicBezTo>
                    <a:pt x="652" y="2482"/>
                    <a:pt x="838" y="2327"/>
                    <a:pt x="838" y="2079"/>
                  </a:cubicBezTo>
                  <a:lnTo>
                    <a:pt x="838" y="466"/>
                  </a:lnTo>
                  <a:cubicBezTo>
                    <a:pt x="869" y="155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8069025" y="3942500"/>
              <a:ext cx="38800" cy="20200"/>
            </a:xfrm>
            <a:custGeom>
              <a:avLst/>
              <a:gdLst/>
              <a:ahLst/>
              <a:cxnLst/>
              <a:rect l="l" t="t" r="r" b="b"/>
              <a:pathLst>
                <a:path w="1552" h="808" extrusionOk="0">
                  <a:moveTo>
                    <a:pt x="496" y="1"/>
                  </a:moveTo>
                  <a:cubicBezTo>
                    <a:pt x="0" y="32"/>
                    <a:pt x="0" y="776"/>
                    <a:pt x="496" y="807"/>
                  </a:cubicBezTo>
                  <a:lnTo>
                    <a:pt x="1055" y="807"/>
                  </a:lnTo>
                  <a:cubicBezTo>
                    <a:pt x="1551" y="776"/>
                    <a:pt x="1551" y="32"/>
                    <a:pt x="105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8001550" y="3942500"/>
              <a:ext cx="38025" cy="20200"/>
            </a:xfrm>
            <a:custGeom>
              <a:avLst/>
              <a:gdLst/>
              <a:ahLst/>
              <a:cxnLst/>
              <a:rect l="l" t="t" r="r" b="b"/>
              <a:pathLst>
                <a:path w="1521" h="808" extrusionOk="0">
                  <a:moveTo>
                    <a:pt x="497" y="1"/>
                  </a:moveTo>
                  <a:cubicBezTo>
                    <a:pt x="0" y="32"/>
                    <a:pt x="0" y="776"/>
                    <a:pt x="497" y="807"/>
                  </a:cubicBezTo>
                  <a:lnTo>
                    <a:pt x="1055" y="807"/>
                  </a:lnTo>
                  <a:cubicBezTo>
                    <a:pt x="1520" y="776"/>
                    <a:pt x="1520" y="32"/>
                    <a:pt x="105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8044200" y="390042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1"/>
                  </a:moveTo>
                  <a:cubicBezTo>
                    <a:pt x="218" y="1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187" y="1404"/>
                    <a:pt x="404" y="1404"/>
                  </a:cubicBezTo>
                  <a:lnTo>
                    <a:pt x="435" y="1404"/>
                  </a:lnTo>
                  <a:cubicBezTo>
                    <a:pt x="652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5"/>
            <p:cNvSpPr/>
            <p:nvPr/>
          </p:nvSpPr>
          <p:spPr>
            <a:xfrm>
              <a:off x="8044200" y="396867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0"/>
                  </a:moveTo>
                  <a:cubicBezTo>
                    <a:pt x="218" y="0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187" y="1404"/>
                    <a:pt x="404" y="1404"/>
                  </a:cubicBezTo>
                  <a:lnTo>
                    <a:pt x="435" y="1404"/>
                  </a:lnTo>
                  <a:cubicBezTo>
                    <a:pt x="652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5"/>
            <p:cNvSpPr/>
            <p:nvPr/>
          </p:nvSpPr>
          <p:spPr>
            <a:xfrm>
              <a:off x="7814350" y="3942425"/>
              <a:ext cx="42525" cy="20350"/>
            </a:xfrm>
            <a:custGeom>
              <a:avLst/>
              <a:gdLst/>
              <a:ahLst/>
              <a:cxnLst/>
              <a:rect l="l" t="t" r="r" b="b"/>
              <a:pathLst>
                <a:path w="1701" h="814" extrusionOk="0">
                  <a:moveTo>
                    <a:pt x="516" y="1"/>
                  </a:moveTo>
                  <a:cubicBezTo>
                    <a:pt x="0" y="1"/>
                    <a:pt x="0" y="813"/>
                    <a:pt x="516" y="813"/>
                  </a:cubicBezTo>
                  <a:cubicBezTo>
                    <a:pt x="534" y="813"/>
                    <a:pt x="552" y="812"/>
                    <a:pt x="571" y="810"/>
                  </a:cubicBezTo>
                  <a:lnTo>
                    <a:pt x="1130" y="810"/>
                  </a:lnTo>
                  <a:cubicBezTo>
                    <a:pt x="1149" y="812"/>
                    <a:pt x="1167" y="813"/>
                    <a:pt x="1185" y="813"/>
                  </a:cubicBezTo>
                  <a:cubicBezTo>
                    <a:pt x="1700" y="813"/>
                    <a:pt x="1700" y="1"/>
                    <a:pt x="1185" y="1"/>
                  </a:cubicBezTo>
                  <a:cubicBezTo>
                    <a:pt x="1167" y="1"/>
                    <a:pt x="1149" y="2"/>
                    <a:pt x="1130" y="4"/>
                  </a:cubicBezTo>
                  <a:lnTo>
                    <a:pt x="571" y="4"/>
                  </a:lnTo>
                  <a:cubicBezTo>
                    <a:pt x="552" y="2"/>
                    <a:pt x="534" y="1"/>
                    <a:pt x="51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7882575" y="3942425"/>
              <a:ext cx="40675" cy="20350"/>
            </a:xfrm>
            <a:custGeom>
              <a:avLst/>
              <a:gdLst/>
              <a:ahLst/>
              <a:cxnLst/>
              <a:rect l="l" t="t" r="r" b="b"/>
              <a:pathLst>
                <a:path w="1627" h="814" extrusionOk="0">
                  <a:moveTo>
                    <a:pt x="517" y="1"/>
                  </a:moveTo>
                  <a:cubicBezTo>
                    <a:pt x="1" y="1"/>
                    <a:pt x="1" y="813"/>
                    <a:pt x="517" y="813"/>
                  </a:cubicBezTo>
                  <a:cubicBezTo>
                    <a:pt x="534" y="813"/>
                    <a:pt x="553" y="812"/>
                    <a:pt x="572" y="810"/>
                  </a:cubicBezTo>
                  <a:lnTo>
                    <a:pt x="1130" y="810"/>
                  </a:lnTo>
                  <a:cubicBezTo>
                    <a:pt x="1627" y="779"/>
                    <a:pt x="1627" y="35"/>
                    <a:pt x="1130" y="4"/>
                  </a:cubicBezTo>
                  <a:lnTo>
                    <a:pt x="572" y="4"/>
                  </a:lnTo>
                  <a:cubicBezTo>
                    <a:pt x="553" y="2"/>
                    <a:pt x="534" y="1"/>
                    <a:pt x="517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7858850" y="390042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1"/>
                  </a:moveTo>
                  <a:cubicBezTo>
                    <a:pt x="218" y="1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218" y="1404"/>
                    <a:pt x="435" y="1404"/>
                  </a:cubicBezTo>
                  <a:lnTo>
                    <a:pt x="466" y="1404"/>
                  </a:lnTo>
                  <a:cubicBezTo>
                    <a:pt x="683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7858850" y="396867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0"/>
                  </a:moveTo>
                  <a:cubicBezTo>
                    <a:pt x="218" y="0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218" y="1404"/>
                    <a:pt x="435" y="1404"/>
                  </a:cubicBezTo>
                  <a:lnTo>
                    <a:pt x="466" y="1404"/>
                  </a:lnTo>
                  <a:cubicBezTo>
                    <a:pt x="683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7977500" y="4008425"/>
              <a:ext cx="65175" cy="65150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04" y="0"/>
                  </a:moveTo>
                  <a:cubicBezTo>
                    <a:pt x="652" y="0"/>
                    <a:pt x="1" y="434"/>
                    <a:pt x="1" y="1303"/>
                  </a:cubicBezTo>
                  <a:cubicBezTo>
                    <a:pt x="1" y="2016"/>
                    <a:pt x="559" y="2575"/>
                    <a:pt x="1273" y="2606"/>
                  </a:cubicBezTo>
                  <a:cubicBezTo>
                    <a:pt x="1986" y="2606"/>
                    <a:pt x="2575" y="2016"/>
                    <a:pt x="2607" y="1303"/>
                  </a:cubicBezTo>
                  <a:cubicBezTo>
                    <a:pt x="2607" y="434"/>
                    <a:pt x="1955" y="0"/>
                    <a:pt x="1304" y="0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7962000" y="39285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8" y="2451"/>
                    <a:pt x="404" y="2296"/>
                    <a:pt x="404" y="2048"/>
                  </a:cubicBezTo>
                  <a:lnTo>
                    <a:pt x="404" y="435"/>
                  </a:lnTo>
                  <a:cubicBezTo>
                    <a:pt x="404" y="186"/>
                    <a:pt x="21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7882125" y="4009000"/>
              <a:ext cx="65175" cy="64575"/>
            </a:xfrm>
            <a:custGeom>
              <a:avLst/>
              <a:gdLst/>
              <a:ahLst/>
              <a:cxnLst/>
              <a:rect l="l" t="t" r="r" b="b"/>
              <a:pathLst>
                <a:path w="2607" h="2583" extrusionOk="0">
                  <a:moveTo>
                    <a:pt x="1303" y="0"/>
                  </a:moveTo>
                  <a:cubicBezTo>
                    <a:pt x="652" y="0"/>
                    <a:pt x="1" y="427"/>
                    <a:pt x="1" y="1280"/>
                  </a:cubicBezTo>
                  <a:cubicBezTo>
                    <a:pt x="32" y="2024"/>
                    <a:pt x="621" y="2583"/>
                    <a:pt x="1334" y="2583"/>
                  </a:cubicBezTo>
                  <a:cubicBezTo>
                    <a:pt x="2048" y="2583"/>
                    <a:pt x="2606" y="1993"/>
                    <a:pt x="2606" y="1280"/>
                  </a:cubicBezTo>
                  <a:cubicBezTo>
                    <a:pt x="2606" y="427"/>
                    <a:pt x="1955" y="0"/>
                    <a:pt x="1303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2" name="Google Shape;4352;p35"/>
          <p:cNvGrpSpPr/>
          <p:nvPr/>
        </p:nvGrpSpPr>
        <p:grpSpPr>
          <a:xfrm>
            <a:off x="5008210" y="1880774"/>
            <a:ext cx="402661" cy="402661"/>
            <a:chOff x="5524650" y="2113150"/>
            <a:chExt cx="349775" cy="349775"/>
          </a:xfrm>
        </p:grpSpPr>
        <p:sp>
          <p:nvSpPr>
            <p:cNvPr id="4353" name="Google Shape;4353;p35"/>
            <p:cNvSpPr/>
            <p:nvPr/>
          </p:nvSpPr>
          <p:spPr>
            <a:xfrm>
              <a:off x="574490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48" y="0"/>
                    <a:pt x="0" y="1148"/>
                    <a:pt x="0" y="2575"/>
                  </a:cubicBezTo>
                  <a:lnTo>
                    <a:pt x="0" y="2854"/>
                  </a:lnTo>
                  <a:cubicBezTo>
                    <a:pt x="0" y="3071"/>
                    <a:pt x="186" y="3257"/>
                    <a:pt x="403" y="3257"/>
                  </a:cubicBezTo>
                  <a:lnTo>
                    <a:pt x="4777" y="3257"/>
                  </a:lnTo>
                  <a:cubicBezTo>
                    <a:pt x="4994" y="3257"/>
                    <a:pt x="5180" y="3071"/>
                    <a:pt x="5180" y="2854"/>
                  </a:cubicBezTo>
                  <a:lnTo>
                    <a:pt x="5180" y="2575"/>
                  </a:lnTo>
                  <a:cubicBezTo>
                    <a:pt x="5180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5809250" y="2182175"/>
              <a:ext cx="64400" cy="81450"/>
            </a:xfrm>
            <a:custGeom>
              <a:avLst/>
              <a:gdLst/>
              <a:ahLst/>
              <a:cxnLst/>
              <a:rect l="l" t="t" r="r" b="b"/>
              <a:pathLst>
                <a:path w="2576" h="3258" extrusionOk="0">
                  <a:moveTo>
                    <a:pt x="1" y="0"/>
                  </a:moveTo>
                  <a:lnTo>
                    <a:pt x="1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575420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9" y="0"/>
                    <a:pt x="1388" y="149"/>
                    <a:pt x="1055" y="482"/>
                  </a:cubicBezTo>
                  <a:cubicBezTo>
                    <a:pt x="0" y="1505"/>
                    <a:pt x="745" y="3274"/>
                    <a:pt x="2203" y="3274"/>
                  </a:cubicBezTo>
                  <a:cubicBezTo>
                    <a:pt x="3102" y="3274"/>
                    <a:pt x="3847" y="2529"/>
                    <a:pt x="3847" y="1630"/>
                  </a:cubicBezTo>
                  <a:cubicBezTo>
                    <a:pt x="3847" y="645"/>
                    <a:pt x="3041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5809250" y="2113150"/>
              <a:ext cx="54325" cy="82225"/>
            </a:xfrm>
            <a:custGeom>
              <a:avLst/>
              <a:gdLst/>
              <a:ahLst/>
              <a:cxnLst/>
              <a:rect l="l" t="t" r="r" b="b"/>
              <a:pathLst>
                <a:path w="2173" h="3289" extrusionOk="0">
                  <a:moveTo>
                    <a:pt x="1" y="1"/>
                  </a:moveTo>
                  <a:lnTo>
                    <a:pt x="1" y="3289"/>
                  </a:lnTo>
                  <a:cubicBezTo>
                    <a:pt x="2172" y="3289"/>
                    <a:pt x="2172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5674325" y="2113925"/>
              <a:ext cx="63625" cy="149700"/>
            </a:xfrm>
            <a:custGeom>
              <a:avLst/>
              <a:gdLst/>
              <a:ahLst/>
              <a:cxnLst/>
              <a:rect l="l" t="t" r="r" b="b"/>
              <a:pathLst>
                <a:path w="2545" h="5988" extrusionOk="0">
                  <a:moveTo>
                    <a:pt x="2082" y="0"/>
                  </a:moveTo>
                  <a:cubicBezTo>
                    <a:pt x="1913" y="0"/>
                    <a:pt x="1754" y="112"/>
                    <a:pt x="1707" y="280"/>
                  </a:cubicBezTo>
                  <a:lnTo>
                    <a:pt x="63" y="5460"/>
                  </a:lnTo>
                  <a:cubicBezTo>
                    <a:pt x="0" y="5677"/>
                    <a:pt x="125" y="5925"/>
                    <a:pt x="342" y="5987"/>
                  </a:cubicBezTo>
                  <a:lnTo>
                    <a:pt x="466" y="5987"/>
                  </a:lnTo>
                  <a:cubicBezTo>
                    <a:pt x="652" y="5987"/>
                    <a:pt x="807" y="5894"/>
                    <a:pt x="838" y="5708"/>
                  </a:cubicBezTo>
                  <a:lnTo>
                    <a:pt x="2482" y="528"/>
                  </a:lnTo>
                  <a:cubicBezTo>
                    <a:pt x="2544" y="311"/>
                    <a:pt x="2420" y="94"/>
                    <a:pt x="2234" y="32"/>
                  </a:cubicBezTo>
                  <a:cubicBezTo>
                    <a:pt x="2184" y="10"/>
                    <a:pt x="2133" y="0"/>
                    <a:pt x="208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5551800" y="2278500"/>
              <a:ext cx="295475" cy="184425"/>
            </a:xfrm>
            <a:custGeom>
              <a:avLst/>
              <a:gdLst/>
              <a:ahLst/>
              <a:cxnLst/>
              <a:rect l="l" t="t" r="r" b="b"/>
              <a:pathLst>
                <a:path w="11819" h="7377" extrusionOk="0">
                  <a:moveTo>
                    <a:pt x="3308" y="1"/>
                  </a:moveTo>
                  <a:cubicBezTo>
                    <a:pt x="2985" y="1"/>
                    <a:pt x="2672" y="99"/>
                    <a:pt x="2389" y="273"/>
                  </a:cubicBezTo>
                  <a:cubicBezTo>
                    <a:pt x="1551" y="738"/>
                    <a:pt x="869" y="1793"/>
                    <a:pt x="528" y="3065"/>
                  </a:cubicBezTo>
                  <a:cubicBezTo>
                    <a:pt x="0" y="5112"/>
                    <a:pt x="559" y="6973"/>
                    <a:pt x="1800" y="7314"/>
                  </a:cubicBezTo>
                  <a:cubicBezTo>
                    <a:pt x="1924" y="7345"/>
                    <a:pt x="2079" y="7345"/>
                    <a:pt x="2203" y="7345"/>
                  </a:cubicBezTo>
                  <a:lnTo>
                    <a:pt x="2172" y="7376"/>
                  </a:lnTo>
                  <a:cubicBezTo>
                    <a:pt x="2854" y="7376"/>
                    <a:pt x="3537" y="6942"/>
                    <a:pt x="4126" y="6166"/>
                  </a:cubicBezTo>
                  <a:cubicBezTo>
                    <a:pt x="4188" y="6073"/>
                    <a:pt x="4312" y="6011"/>
                    <a:pt x="4436" y="6011"/>
                  </a:cubicBezTo>
                  <a:lnTo>
                    <a:pt x="7352" y="6011"/>
                  </a:lnTo>
                  <a:cubicBezTo>
                    <a:pt x="7476" y="6011"/>
                    <a:pt x="7600" y="6073"/>
                    <a:pt x="7693" y="6166"/>
                  </a:cubicBezTo>
                  <a:cubicBezTo>
                    <a:pt x="8260" y="6939"/>
                    <a:pt x="8954" y="7369"/>
                    <a:pt x="9617" y="7369"/>
                  </a:cubicBezTo>
                  <a:cubicBezTo>
                    <a:pt x="9753" y="7369"/>
                    <a:pt x="9888" y="7351"/>
                    <a:pt x="10020" y="7314"/>
                  </a:cubicBezTo>
                  <a:cubicBezTo>
                    <a:pt x="11260" y="6942"/>
                    <a:pt x="11819" y="5112"/>
                    <a:pt x="11291" y="3065"/>
                  </a:cubicBezTo>
                  <a:cubicBezTo>
                    <a:pt x="10950" y="1793"/>
                    <a:pt x="10268" y="738"/>
                    <a:pt x="9430" y="273"/>
                  </a:cubicBezTo>
                  <a:cubicBezTo>
                    <a:pt x="9147" y="99"/>
                    <a:pt x="8834" y="1"/>
                    <a:pt x="8511" y="1"/>
                  </a:cubicBezTo>
                  <a:cubicBezTo>
                    <a:pt x="8374" y="1"/>
                    <a:pt x="8235" y="19"/>
                    <a:pt x="8096" y="56"/>
                  </a:cubicBezTo>
                  <a:cubicBezTo>
                    <a:pt x="7755" y="149"/>
                    <a:pt x="7445" y="366"/>
                    <a:pt x="7228" y="676"/>
                  </a:cubicBezTo>
                  <a:cubicBezTo>
                    <a:pt x="7177" y="753"/>
                    <a:pt x="7084" y="808"/>
                    <a:pt x="6983" y="808"/>
                  </a:cubicBezTo>
                  <a:cubicBezTo>
                    <a:pt x="6962" y="808"/>
                    <a:pt x="6940" y="806"/>
                    <a:pt x="6918" y="800"/>
                  </a:cubicBezTo>
                  <a:lnTo>
                    <a:pt x="4901" y="800"/>
                  </a:lnTo>
                  <a:cubicBezTo>
                    <a:pt x="4880" y="806"/>
                    <a:pt x="4859" y="808"/>
                    <a:pt x="4838" y="808"/>
                  </a:cubicBezTo>
                  <a:cubicBezTo>
                    <a:pt x="4744" y="808"/>
                    <a:pt x="4668" y="753"/>
                    <a:pt x="4591" y="676"/>
                  </a:cubicBezTo>
                  <a:cubicBezTo>
                    <a:pt x="4374" y="366"/>
                    <a:pt x="4064" y="149"/>
                    <a:pt x="3723" y="56"/>
                  </a:cubicBezTo>
                  <a:cubicBezTo>
                    <a:pt x="3584" y="19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5699150" y="2278500"/>
              <a:ext cx="148900" cy="184250"/>
            </a:xfrm>
            <a:custGeom>
              <a:avLst/>
              <a:gdLst/>
              <a:ahLst/>
              <a:cxnLst/>
              <a:rect l="l" t="t" r="r" b="b"/>
              <a:pathLst>
                <a:path w="5956" h="7370" extrusionOk="0">
                  <a:moveTo>
                    <a:pt x="2617" y="1"/>
                  </a:moveTo>
                  <a:cubicBezTo>
                    <a:pt x="2480" y="1"/>
                    <a:pt x="2341" y="19"/>
                    <a:pt x="2202" y="56"/>
                  </a:cubicBezTo>
                  <a:cubicBezTo>
                    <a:pt x="1861" y="149"/>
                    <a:pt x="1551" y="366"/>
                    <a:pt x="1334" y="676"/>
                  </a:cubicBezTo>
                  <a:cubicBezTo>
                    <a:pt x="1257" y="753"/>
                    <a:pt x="1181" y="808"/>
                    <a:pt x="1087" y="808"/>
                  </a:cubicBezTo>
                  <a:cubicBezTo>
                    <a:pt x="1067" y="808"/>
                    <a:pt x="1046" y="806"/>
                    <a:pt x="1024" y="800"/>
                  </a:cubicBezTo>
                  <a:lnTo>
                    <a:pt x="0" y="800"/>
                  </a:lnTo>
                  <a:lnTo>
                    <a:pt x="0" y="6011"/>
                  </a:lnTo>
                  <a:lnTo>
                    <a:pt x="1458" y="6011"/>
                  </a:lnTo>
                  <a:cubicBezTo>
                    <a:pt x="1613" y="6011"/>
                    <a:pt x="1737" y="6073"/>
                    <a:pt x="1799" y="6166"/>
                  </a:cubicBezTo>
                  <a:cubicBezTo>
                    <a:pt x="2366" y="6939"/>
                    <a:pt x="3060" y="7369"/>
                    <a:pt x="3723" y="7369"/>
                  </a:cubicBezTo>
                  <a:cubicBezTo>
                    <a:pt x="3859" y="7369"/>
                    <a:pt x="3994" y="7351"/>
                    <a:pt x="4126" y="7314"/>
                  </a:cubicBezTo>
                  <a:cubicBezTo>
                    <a:pt x="5366" y="6973"/>
                    <a:pt x="5956" y="5112"/>
                    <a:pt x="5397" y="3065"/>
                  </a:cubicBezTo>
                  <a:cubicBezTo>
                    <a:pt x="5056" y="1793"/>
                    <a:pt x="4374" y="738"/>
                    <a:pt x="3536" y="273"/>
                  </a:cubicBezTo>
                  <a:cubicBezTo>
                    <a:pt x="3253" y="99"/>
                    <a:pt x="2940" y="1"/>
                    <a:pt x="261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5730150" y="233290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29" y="0"/>
                  </a:moveTo>
                  <a:cubicBezTo>
                    <a:pt x="1331" y="0"/>
                    <a:pt x="1026" y="111"/>
                    <a:pt x="776" y="361"/>
                  </a:cubicBezTo>
                  <a:cubicBezTo>
                    <a:pt x="1" y="1137"/>
                    <a:pt x="528" y="2439"/>
                    <a:pt x="1645" y="2470"/>
                  </a:cubicBezTo>
                  <a:cubicBezTo>
                    <a:pt x="2296" y="2470"/>
                    <a:pt x="2855" y="1912"/>
                    <a:pt x="2855" y="1230"/>
                  </a:cubicBezTo>
                  <a:cubicBezTo>
                    <a:pt x="2855" y="494"/>
                    <a:pt x="2256" y="0"/>
                    <a:pt x="1629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5592600" y="2332425"/>
              <a:ext cx="67800" cy="60700"/>
            </a:xfrm>
            <a:custGeom>
              <a:avLst/>
              <a:gdLst/>
              <a:ahLst/>
              <a:cxnLst/>
              <a:rect l="l" t="t" r="r" b="b"/>
              <a:pathLst>
                <a:path w="2712" h="2428" extrusionOk="0">
                  <a:moveTo>
                    <a:pt x="1408" y="0"/>
                  </a:moveTo>
                  <a:cubicBezTo>
                    <a:pt x="1191" y="0"/>
                    <a:pt x="974" y="148"/>
                    <a:pt x="1005" y="442"/>
                  </a:cubicBezTo>
                  <a:lnTo>
                    <a:pt x="1005" y="845"/>
                  </a:lnTo>
                  <a:lnTo>
                    <a:pt x="602" y="845"/>
                  </a:lnTo>
                  <a:cubicBezTo>
                    <a:pt x="582" y="843"/>
                    <a:pt x="562" y="843"/>
                    <a:pt x="544" y="843"/>
                  </a:cubicBezTo>
                  <a:cubicBezTo>
                    <a:pt x="1" y="843"/>
                    <a:pt x="1" y="1655"/>
                    <a:pt x="544" y="1655"/>
                  </a:cubicBezTo>
                  <a:cubicBezTo>
                    <a:pt x="562" y="1655"/>
                    <a:pt x="582" y="1654"/>
                    <a:pt x="602" y="1652"/>
                  </a:cubicBezTo>
                  <a:lnTo>
                    <a:pt x="1005" y="1652"/>
                  </a:lnTo>
                  <a:lnTo>
                    <a:pt x="1005" y="2055"/>
                  </a:lnTo>
                  <a:cubicBezTo>
                    <a:pt x="1021" y="2303"/>
                    <a:pt x="1214" y="2427"/>
                    <a:pt x="1408" y="2427"/>
                  </a:cubicBezTo>
                  <a:cubicBezTo>
                    <a:pt x="1602" y="2427"/>
                    <a:pt x="1796" y="2303"/>
                    <a:pt x="1812" y="2055"/>
                  </a:cubicBezTo>
                  <a:lnTo>
                    <a:pt x="1812" y="1652"/>
                  </a:lnTo>
                  <a:lnTo>
                    <a:pt x="2246" y="1652"/>
                  </a:lnTo>
                  <a:cubicBezTo>
                    <a:pt x="2711" y="1621"/>
                    <a:pt x="2711" y="876"/>
                    <a:pt x="2246" y="845"/>
                  </a:cubicBezTo>
                  <a:lnTo>
                    <a:pt x="1812" y="845"/>
                  </a:lnTo>
                  <a:lnTo>
                    <a:pt x="1812" y="442"/>
                  </a:lnTo>
                  <a:cubicBezTo>
                    <a:pt x="1843" y="148"/>
                    <a:pt x="1625" y="0"/>
                    <a:pt x="1408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5"/>
            <p:cNvSpPr/>
            <p:nvPr/>
          </p:nvSpPr>
          <p:spPr>
            <a:xfrm>
              <a:off x="5689050" y="234037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20" y="0"/>
                  </a:moveTo>
                  <a:cubicBezTo>
                    <a:pt x="226" y="0"/>
                    <a:pt x="32" y="124"/>
                    <a:pt x="1" y="372"/>
                  </a:cubicBezTo>
                  <a:lnTo>
                    <a:pt x="1" y="1458"/>
                  </a:lnTo>
                  <a:cubicBezTo>
                    <a:pt x="1" y="1706"/>
                    <a:pt x="187" y="1892"/>
                    <a:pt x="404" y="1892"/>
                  </a:cubicBezTo>
                  <a:lnTo>
                    <a:pt x="404" y="1861"/>
                  </a:lnTo>
                  <a:cubicBezTo>
                    <a:pt x="652" y="1861"/>
                    <a:pt x="838" y="1675"/>
                    <a:pt x="838" y="1458"/>
                  </a:cubicBezTo>
                  <a:lnTo>
                    <a:pt x="838" y="372"/>
                  </a:lnTo>
                  <a:cubicBezTo>
                    <a:pt x="807" y="124"/>
                    <a:pt x="613" y="0"/>
                    <a:pt x="42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5"/>
            <p:cNvSpPr/>
            <p:nvPr/>
          </p:nvSpPr>
          <p:spPr>
            <a:xfrm>
              <a:off x="5699150" y="2340375"/>
              <a:ext cx="10875" cy="47325"/>
            </a:xfrm>
            <a:custGeom>
              <a:avLst/>
              <a:gdLst/>
              <a:ahLst/>
              <a:cxnLst/>
              <a:rect l="l" t="t" r="r" b="b"/>
              <a:pathLst>
                <a:path w="435" h="1893" extrusionOk="0">
                  <a:moveTo>
                    <a:pt x="0" y="0"/>
                  </a:moveTo>
                  <a:lnTo>
                    <a:pt x="0" y="1892"/>
                  </a:lnTo>
                  <a:cubicBezTo>
                    <a:pt x="248" y="1892"/>
                    <a:pt x="434" y="1675"/>
                    <a:pt x="434" y="1458"/>
                  </a:cubicBezTo>
                  <a:lnTo>
                    <a:pt x="434" y="372"/>
                  </a:lnTo>
                  <a:cubicBezTo>
                    <a:pt x="434" y="155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552465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79" y="0"/>
                    <a:pt x="1" y="1148"/>
                    <a:pt x="1" y="2575"/>
                  </a:cubicBezTo>
                  <a:lnTo>
                    <a:pt x="1" y="2854"/>
                  </a:lnTo>
                  <a:cubicBezTo>
                    <a:pt x="1" y="3071"/>
                    <a:pt x="187" y="3257"/>
                    <a:pt x="435" y="3257"/>
                  </a:cubicBezTo>
                  <a:lnTo>
                    <a:pt x="4778" y="3257"/>
                  </a:lnTo>
                  <a:cubicBezTo>
                    <a:pt x="4995" y="3257"/>
                    <a:pt x="5181" y="3071"/>
                    <a:pt x="5181" y="2854"/>
                  </a:cubicBezTo>
                  <a:lnTo>
                    <a:pt x="5181" y="2575"/>
                  </a:lnTo>
                  <a:cubicBezTo>
                    <a:pt x="5181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5589800" y="2182175"/>
              <a:ext cx="64375" cy="81450"/>
            </a:xfrm>
            <a:custGeom>
              <a:avLst/>
              <a:gdLst/>
              <a:ahLst/>
              <a:cxnLst/>
              <a:rect l="l" t="t" r="r" b="b"/>
              <a:pathLst>
                <a:path w="2575" h="3258" extrusionOk="0">
                  <a:moveTo>
                    <a:pt x="0" y="0"/>
                  </a:moveTo>
                  <a:lnTo>
                    <a:pt x="0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553475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8" y="0"/>
                    <a:pt x="1387" y="149"/>
                    <a:pt x="1055" y="482"/>
                  </a:cubicBezTo>
                  <a:cubicBezTo>
                    <a:pt x="0" y="1505"/>
                    <a:pt x="744" y="3274"/>
                    <a:pt x="2202" y="3274"/>
                  </a:cubicBezTo>
                  <a:cubicBezTo>
                    <a:pt x="3102" y="3274"/>
                    <a:pt x="3846" y="2529"/>
                    <a:pt x="3846" y="1630"/>
                  </a:cubicBezTo>
                  <a:cubicBezTo>
                    <a:pt x="3846" y="645"/>
                    <a:pt x="3040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5589800" y="2113150"/>
              <a:ext cx="54300" cy="82225"/>
            </a:xfrm>
            <a:custGeom>
              <a:avLst/>
              <a:gdLst/>
              <a:ahLst/>
              <a:cxnLst/>
              <a:rect l="l" t="t" r="r" b="b"/>
              <a:pathLst>
                <a:path w="2172" h="3289" extrusionOk="0">
                  <a:moveTo>
                    <a:pt x="0" y="1"/>
                  </a:moveTo>
                  <a:lnTo>
                    <a:pt x="0" y="3289"/>
                  </a:lnTo>
                  <a:cubicBezTo>
                    <a:pt x="2172" y="3289"/>
                    <a:pt x="2172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5699925" y="2113150"/>
              <a:ext cx="38800" cy="131075"/>
            </a:xfrm>
            <a:custGeom>
              <a:avLst/>
              <a:gdLst/>
              <a:ahLst/>
              <a:cxnLst/>
              <a:rect l="l" t="t" r="r" b="b"/>
              <a:pathLst>
                <a:path w="1552" h="5243" extrusionOk="0">
                  <a:moveTo>
                    <a:pt x="1061" y="1"/>
                  </a:moveTo>
                  <a:cubicBezTo>
                    <a:pt x="892" y="1"/>
                    <a:pt x="738" y="118"/>
                    <a:pt x="714" y="311"/>
                  </a:cubicBezTo>
                  <a:lnTo>
                    <a:pt x="0" y="2513"/>
                  </a:lnTo>
                  <a:lnTo>
                    <a:pt x="0" y="5243"/>
                  </a:lnTo>
                  <a:lnTo>
                    <a:pt x="1489" y="528"/>
                  </a:lnTo>
                  <a:cubicBezTo>
                    <a:pt x="1551" y="342"/>
                    <a:pt x="1427" y="94"/>
                    <a:pt x="1210" y="32"/>
                  </a:cubicBezTo>
                  <a:cubicBezTo>
                    <a:pt x="1161" y="11"/>
                    <a:pt x="1111" y="1"/>
                    <a:pt x="106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5"/>
          <p:cNvGrpSpPr/>
          <p:nvPr/>
        </p:nvGrpSpPr>
        <p:grpSpPr>
          <a:xfrm>
            <a:off x="1676464" y="3243100"/>
            <a:ext cx="422289" cy="401740"/>
            <a:chOff x="7775100" y="1562575"/>
            <a:chExt cx="366825" cy="348975"/>
          </a:xfrm>
        </p:grpSpPr>
        <p:sp>
          <p:nvSpPr>
            <p:cNvPr id="4370" name="Google Shape;4370;p35"/>
            <p:cNvSpPr/>
            <p:nvPr/>
          </p:nvSpPr>
          <p:spPr>
            <a:xfrm>
              <a:off x="7797600" y="1683525"/>
              <a:ext cx="328825" cy="218725"/>
            </a:xfrm>
            <a:custGeom>
              <a:avLst/>
              <a:gdLst/>
              <a:ahLst/>
              <a:cxnLst/>
              <a:rect l="l" t="t" r="r" b="b"/>
              <a:pathLst>
                <a:path w="13153" h="8749" extrusionOk="0">
                  <a:moveTo>
                    <a:pt x="1086" y="1"/>
                  </a:moveTo>
                  <a:cubicBezTo>
                    <a:pt x="497" y="1"/>
                    <a:pt x="0" y="466"/>
                    <a:pt x="0" y="1087"/>
                  </a:cubicBezTo>
                  <a:lnTo>
                    <a:pt x="0" y="7632"/>
                  </a:lnTo>
                  <a:cubicBezTo>
                    <a:pt x="0" y="8221"/>
                    <a:pt x="497" y="8748"/>
                    <a:pt x="1086" y="8748"/>
                  </a:cubicBezTo>
                  <a:lnTo>
                    <a:pt x="12067" y="8748"/>
                  </a:lnTo>
                  <a:cubicBezTo>
                    <a:pt x="12656" y="8748"/>
                    <a:pt x="13153" y="8252"/>
                    <a:pt x="13153" y="7632"/>
                  </a:cubicBezTo>
                  <a:lnTo>
                    <a:pt x="13153" y="1087"/>
                  </a:lnTo>
                  <a:cubicBezTo>
                    <a:pt x="13153" y="466"/>
                    <a:pt x="12656" y="1"/>
                    <a:pt x="12067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7797600" y="1792100"/>
              <a:ext cx="328825" cy="110150"/>
            </a:xfrm>
            <a:custGeom>
              <a:avLst/>
              <a:gdLst/>
              <a:ahLst/>
              <a:cxnLst/>
              <a:rect l="l" t="t" r="r" b="b"/>
              <a:pathLst>
                <a:path w="13153" h="4406" extrusionOk="0">
                  <a:moveTo>
                    <a:pt x="0" y="1"/>
                  </a:moveTo>
                  <a:lnTo>
                    <a:pt x="0" y="3289"/>
                  </a:lnTo>
                  <a:cubicBezTo>
                    <a:pt x="0" y="3878"/>
                    <a:pt x="497" y="4405"/>
                    <a:pt x="1086" y="4405"/>
                  </a:cubicBezTo>
                  <a:lnTo>
                    <a:pt x="12067" y="4405"/>
                  </a:lnTo>
                  <a:cubicBezTo>
                    <a:pt x="12656" y="4405"/>
                    <a:pt x="13153" y="3909"/>
                    <a:pt x="13153" y="3289"/>
                  </a:cubicBezTo>
                  <a:lnTo>
                    <a:pt x="13153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7787525" y="1672675"/>
              <a:ext cx="348975" cy="238875"/>
            </a:xfrm>
            <a:custGeom>
              <a:avLst/>
              <a:gdLst/>
              <a:ahLst/>
              <a:cxnLst/>
              <a:rect l="l" t="t" r="r" b="b"/>
              <a:pathLst>
                <a:path w="13959" h="9555" extrusionOk="0">
                  <a:moveTo>
                    <a:pt x="12470" y="838"/>
                  </a:moveTo>
                  <a:cubicBezTo>
                    <a:pt x="12842" y="838"/>
                    <a:pt x="13152" y="1148"/>
                    <a:pt x="13152" y="1521"/>
                  </a:cubicBezTo>
                  <a:lnTo>
                    <a:pt x="13152" y="8066"/>
                  </a:lnTo>
                  <a:cubicBezTo>
                    <a:pt x="13152" y="8438"/>
                    <a:pt x="12842" y="8748"/>
                    <a:pt x="12470" y="8748"/>
                  </a:cubicBezTo>
                  <a:lnTo>
                    <a:pt x="1489" y="8748"/>
                  </a:lnTo>
                  <a:cubicBezTo>
                    <a:pt x="1117" y="8748"/>
                    <a:pt x="807" y="8438"/>
                    <a:pt x="807" y="8066"/>
                  </a:cubicBezTo>
                  <a:lnTo>
                    <a:pt x="807" y="1521"/>
                  </a:lnTo>
                  <a:cubicBezTo>
                    <a:pt x="807" y="1148"/>
                    <a:pt x="1117" y="838"/>
                    <a:pt x="1489" y="838"/>
                  </a:cubicBezTo>
                  <a:close/>
                  <a:moveTo>
                    <a:pt x="1489" y="1"/>
                  </a:moveTo>
                  <a:cubicBezTo>
                    <a:pt x="683" y="1"/>
                    <a:pt x="0" y="683"/>
                    <a:pt x="0" y="1521"/>
                  </a:cubicBezTo>
                  <a:lnTo>
                    <a:pt x="0" y="8066"/>
                  </a:lnTo>
                  <a:cubicBezTo>
                    <a:pt x="0" y="8872"/>
                    <a:pt x="683" y="9555"/>
                    <a:pt x="1489" y="9555"/>
                  </a:cubicBezTo>
                  <a:lnTo>
                    <a:pt x="12470" y="9555"/>
                  </a:lnTo>
                  <a:cubicBezTo>
                    <a:pt x="13276" y="9555"/>
                    <a:pt x="13959" y="8872"/>
                    <a:pt x="13959" y="8066"/>
                  </a:cubicBezTo>
                  <a:lnTo>
                    <a:pt x="13959" y="1521"/>
                  </a:lnTo>
                  <a:cubicBezTo>
                    <a:pt x="13959" y="683"/>
                    <a:pt x="13276" y="1"/>
                    <a:pt x="1247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7787525" y="1792100"/>
              <a:ext cx="348975" cy="119450"/>
            </a:xfrm>
            <a:custGeom>
              <a:avLst/>
              <a:gdLst/>
              <a:ahLst/>
              <a:cxnLst/>
              <a:rect l="l" t="t" r="r" b="b"/>
              <a:pathLst>
                <a:path w="13959" h="4778" extrusionOk="0">
                  <a:moveTo>
                    <a:pt x="0" y="1"/>
                  </a:moveTo>
                  <a:lnTo>
                    <a:pt x="0" y="3289"/>
                  </a:lnTo>
                  <a:cubicBezTo>
                    <a:pt x="0" y="4095"/>
                    <a:pt x="683" y="4778"/>
                    <a:pt x="1489" y="4778"/>
                  </a:cubicBezTo>
                  <a:lnTo>
                    <a:pt x="12470" y="4778"/>
                  </a:lnTo>
                  <a:cubicBezTo>
                    <a:pt x="13276" y="4778"/>
                    <a:pt x="13959" y="4095"/>
                    <a:pt x="13959" y="3289"/>
                  </a:cubicBezTo>
                  <a:lnTo>
                    <a:pt x="13959" y="1"/>
                  </a:lnTo>
                  <a:lnTo>
                    <a:pt x="13152" y="1"/>
                  </a:lnTo>
                  <a:lnTo>
                    <a:pt x="13152" y="3289"/>
                  </a:lnTo>
                  <a:cubicBezTo>
                    <a:pt x="13152" y="3661"/>
                    <a:pt x="12842" y="3971"/>
                    <a:pt x="12470" y="3971"/>
                  </a:cubicBezTo>
                  <a:lnTo>
                    <a:pt x="1489" y="3971"/>
                  </a:lnTo>
                  <a:cubicBezTo>
                    <a:pt x="1117" y="3971"/>
                    <a:pt x="807" y="3661"/>
                    <a:pt x="807" y="3289"/>
                  </a:cubicBezTo>
                  <a:lnTo>
                    <a:pt x="807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8062025" y="1683525"/>
              <a:ext cx="64400" cy="54475"/>
            </a:xfrm>
            <a:custGeom>
              <a:avLst/>
              <a:gdLst/>
              <a:ahLst/>
              <a:cxnLst/>
              <a:rect l="l" t="t" r="r" b="b"/>
              <a:pathLst>
                <a:path w="2576" h="2179" extrusionOk="0">
                  <a:moveTo>
                    <a:pt x="1490" y="1"/>
                  </a:moveTo>
                  <a:cubicBezTo>
                    <a:pt x="497" y="1"/>
                    <a:pt x="1" y="1180"/>
                    <a:pt x="714" y="1862"/>
                  </a:cubicBezTo>
                  <a:cubicBezTo>
                    <a:pt x="933" y="2081"/>
                    <a:pt x="1203" y="2179"/>
                    <a:pt x="1469" y="2179"/>
                  </a:cubicBezTo>
                  <a:cubicBezTo>
                    <a:pt x="2031" y="2179"/>
                    <a:pt x="2576" y="1740"/>
                    <a:pt x="2576" y="1087"/>
                  </a:cubicBezTo>
                  <a:cubicBezTo>
                    <a:pt x="2576" y="466"/>
                    <a:pt x="2079" y="1"/>
                    <a:pt x="1490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7788300" y="1683525"/>
              <a:ext cx="64375" cy="54475"/>
            </a:xfrm>
            <a:custGeom>
              <a:avLst/>
              <a:gdLst/>
              <a:ahLst/>
              <a:cxnLst/>
              <a:rect l="l" t="t" r="r" b="b"/>
              <a:pathLst>
                <a:path w="2575" h="2179" extrusionOk="0">
                  <a:moveTo>
                    <a:pt x="1458" y="1"/>
                  </a:moveTo>
                  <a:cubicBezTo>
                    <a:pt x="496" y="1"/>
                    <a:pt x="0" y="1149"/>
                    <a:pt x="714" y="1862"/>
                  </a:cubicBezTo>
                  <a:cubicBezTo>
                    <a:pt x="932" y="2081"/>
                    <a:pt x="1202" y="2179"/>
                    <a:pt x="1468" y="2179"/>
                  </a:cubicBezTo>
                  <a:cubicBezTo>
                    <a:pt x="2031" y="2179"/>
                    <a:pt x="2575" y="1740"/>
                    <a:pt x="2575" y="1087"/>
                  </a:cubicBezTo>
                  <a:cubicBezTo>
                    <a:pt x="2575" y="466"/>
                    <a:pt x="2078" y="1"/>
                    <a:pt x="145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8062275" y="1847150"/>
              <a:ext cx="64150" cy="54475"/>
            </a:xfrm>
            <a:custGeom>
              <a:avLst/>
              <a:gdLst/>
              <a:ahLst/>
              <a:cxnLst/>
              <a:rect l="l" t="t" r="r" b="b"/>
              <a:pathLst>
                <a:path w="2566" h="2179" extrusionOk="0">
                  <a:moveTo>
                    <a:pt x="1442" y="0"/>
                  </a:moveTo>
                  <a:cubicBezTo>
                    <a:pt x="475" y="0"/>
                    <a:pt x="0" y="1158"/>
                    <a:pt x="704" y="1862"/>
                  </a:cubicBezTo>
                  <a:cubicBezTo>
                    <a:pt x="923" y="2081"/>
                    <a:pt x="1193" y="2179"/>
                    <a:pt x="1459" y="2179"/>
                  </a:cubicBezTo>
                  <a:cubicBezTo>
                    <a:pt x="2021" y="2179"/>
                    <a:pt x="2566" y="1740"/>
                    <a:pt x="2566" y="1087"/>
                  </a:cubicBezTo>
                  <a:cubicBezTo>
                    <a:pt x="2566" y="466"/>
                    <a:pt x="2069" y="1"/>
                    <a:pt x="1480" y="1"/>
                  </a:cubicBezTo>
                  <a:cubicBezTo>
                    <a:pt x="1467" y="1"/>
                    <a:pt x="1454" y="0"/>
                    <a:pt x="1442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7788300" y="1847175"/>
              <a:ext cx="64375" cy="54200"/>
            </a:xfrm>
            <a:custGeom>
              <a:avLst/>
              <a:gdLst/>
              <a:ahLst/>
              <a:cxnLst/>
              <a:rect l="l" t="t" r="r" b="b"/>
              <a:pathLst>
                <a:path w="2575" h="2168" extrusionOk="0">
                  <a:moveTo>
                    <a:pt x="1458" y="0"/>
                  </a:moveTo>
                  <a:cubicBezTo>
                    <a:pt x="496" y="0"/>
                    <a:pt x="0" y="1148"/>
                    <a:pt x="714" y="1830"/>
                  </a:cubicBezTo>
                  <a:cubicBezTo>
                    <a:pt x="937" y="2064"/>
                    <a:pt x="1215" y="2168"/>
                    <a:pt x="1486" y="2168"/>
                  </a:cubicBezTo>
                  <a:cubicBezTo>
                    <a:pt x="2042" y="2168"/>
                    <a:pt x="2575" y="1732"/>
                    <a:pt x="2575" y="1086"/>
                  </a:cubicBezTo>
                  <a:cubicBezTo>
                    <a:pt x="2575" y="465"/>
                    <a:pt x="2078" y="0"/>
                    <a:pt x="1458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8048850" y="1672800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2017" y="833"/>
                  </a:moveTo>
                  <a:cubicBezTo>
                    <a:pt x="2389" y="833"/>
                    <a:pt x="2699" y="1143"/>
                    <a:pt x="2699" y="1516"/>
                  </a:cubicBezTo>
                  <a:cubicBezTo>
                    <a:pt x="2699" y="1914"/>
                    <a:pt x="2360" y="2184"/>
                    <a:pt x="2005" y="2184"/>
                  </a:cubicBezTo>
                  <a:cubicBezTo>
                    <a:pt x="1835" y="2184"/>
                    <a:pt x="1662" y="2122"/>
                    <a:pt x="1521" y="1981"/>
                  </a:cubicBezTo>
                  <a:cubicBezTo>
                    <a:pt x="1086" y="1547"/>
                    <a:pt x="1397" y="833"/>
                    <a:pt x="2017" y="833"/>
                  </a:cubicBezTo>
                  <a:close/>
                  <a:moveTo>
                    <a:pt x="1976" y="1"/>
                  </a:moveTo>
                  <a:cubicBezTo>
                    <a:pt x="1610" y="1"/>
                    <a:pt x="1238" y="133"/>
                    <a:pt x="931" y="430"/>
                  </a:cubicBezTo>
                  <a:cubicBezTo>
                    <a:pt x="1" y="1392"/>
                    <a:pt x="683" y="3005"/>
                    <a:pt x="2017" y="3005"/>
                  </a:cubicBezTo>
                  <a:cubicBezTo>
                    <a:pt x="2823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7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7775100" y="1672800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1986" y="833"/>
                  </a:moveTo>
                  <a:cubicBezTo>
                    <a:pt x="2389" y="833"/>
                    <a:pt x="2668" y="1143"/>
                    <a:pt x="2668" y="1516"/>
                  </a:cubicBezTo>
                  <a:cubicBezTo>
                    <a:pt x="2668" y="1914"/>
                    <a:pt x="2343" y="2184"/>
                    <a:pt x="1998" y="2184"/>
                  </a:cubicBezTo>
                  <a:cubicBezTo>
                    <a:pt x="1832" y="2184"/>
                    <a:pt x="1662" y="2122"/>
                    <a:pt x="1521" y="1981"/>
                  </a:cubicBezTo>
                  <a:cubicBezTo>
                    <a:pt x="1087" y="1547"/>
                    <a:pt x="1397" y="833"/>
                    <a:pt x="1986" y="833"/>
                  </a:cubicBezTo>
                  <a:close/>
                  <a:moveTo>
                    <a:pt x="1986" y="1"/>
                  </a:moveTo>
                  <a:cubicBezTo>
                    <a:pt x="1625" y="1"/>
                    <a:pt x="1259" y="133"/>
                    <a:pt x="962" y="430"/>
                  </a:cubicBezTo>
                  <a:cubicBezTo>
                    <a:pt x="1" y="1392"/>
                    <a:pt x="652" y="3005"/>
                    <a:pt x="1986" y="3005"/>
                  </a:cubicBezTo>
                  <a:lnTo>
                    <a:pt x="2017" y="3005"/>
                  </a:lnTo>
                  <a:cubicBezTo>
                    <a:pt x="2824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8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5"/>
            <p:cNvSpPr/>
            <p:nvPr/>
          </p:nvSpPr>
          <p:spPr>
            <a:xfrm>
              <a:off x="8048850" y="1836275"/>
              <a:ext cx="87650" cy="75275"/>
            </a:xfrm>
            <a:custGeom>
              <a:avLst/>
              <a:gdLst/>
              <a:ahLst/>
              <a:cxnLst/>
              <a:rect l="l" t="t" r="r" b="b"/>
              <a:pathLst>
                <a:path w="3506" h="3011" extrusionOk="0">
                  <a:moveTo>
                    <a:pt x="2017" y="839"/>
                  </a:moveTo>
                  <a:cubicBezTo>
                    <a:pt x="2389" y="839"/>
                    <a:pt x="2699" y="1149"/>
                    <a:pt x="2699" y="1522"/>
                  </a:cubicBezTo>
                  <a:cubicBezTo>
                    <a:pt x="2699" y="1920"/>
                    <a:pt x="2360" y="2190"/>
                    <a:pt x="2005" y="2190"/>
                  </a:cubicBezTo>
                  <a:cubicBezTo>
                    <a:pt x="1835" y="2190"/>
                    <a:pt x="1662" y="2128"/>
                    <a:pt x="1521" y="1987"/>
                  </a:cubicBezTo>
                  <a:cubicBezTo>
                    <a:pt x="1086" y="1553"/>
                    <a:pt x="1397" y="839"/>
                    <a:pt x="2017" y="839"/>
                  </a:cubicBezTo>
                  <a:close/>
                  <a:moveTo>
                    <a:pt x="1990" y="0"/>
                  </a:moveTo>
                  <a:cubicBezTo>
                    <a:pt x="1620" y="0"/>
                    <a:pt x="1242" y="136"/>
                    <a:pt x="931" y="436"/>
                  </a:cubicBezTo>
                  <a:cubicBezTo>
                    <a:pt x="1" y="1398"/>
                    <a:pt x="683" y="3011"/>
                    <a:pt x="2017" y="3011"/>
                  </a:cubicBezTo>
                  <a:cubicBezTo>
                    <a:pt x="2823" y="3011"/>
                    <a:pt x="3506" y="2328"/>
                    <a:pt x="3506" y="1522"/>
                  </a:cubicBezTo>
                  <a:cubicBezTo>
                    <a:pt x="3506" y="597"/>
                    <a:pt x="2766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5"/>
            <p:cNvSpPr/>
            <p:nvPr/>
          </p:nvSpPr>
          <p:spPr>
            <a:xfrm>
              <a:off x="7775100" y="1836425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1986" y="833"/>
                  </a:moveTo>
                  <a:cubicBezTo>
                    <a:pt x="2389" y="833"/>
                    <a:pt x="2668" y="1112"/>
                    <a:pt x="2668" y="1516"/>
                  </a:cubicBezTo>
                  <a:cubicBezTo>
                    <a:pt x="2668" y="1914"/>
                    <a:pt x="2343" y="2184"/>
                    <a:pt x="1998" y="2184"/>
                  </a:cubicBezTo>
                  <a:cubicBezTo>
                    <a:pt x="1832" y="2184"/>
                    <a:pt x="1662" y="2122"/>
                    <a:pt x="1521" y="1981"/>
                  </a:cubicBezTo>
                  <a:cubicBezTo>
                    <a:pt x="1087" y="1578"/>
                    <a:pt x="1397" y="833"/>
                    <a:pt x="1986" y="833"/>
                  </a:cubicBezTo>
                  <a:close/>
                  <a:moveTo>
                    <a:pt x="1986" y="1"/>
                  </a:moveTo>
                  <a:cubicBezTo>
                    <a:pt x="1625" y="1"/>
                    <a:pt x="1259" y="133"/>
                    <a:pt x="962" y="430"/>
                  </a:cubicBezTo>
                  <a:cubicBezTo>
                    <a:pt x="1" y="1392"/>
                    <a:pt x="652" y="3005"/>
                    <a:pt x="1986" y="3005"/>
                  </a:cubicBezTo>
                  <a:cubicBezTo>
                    <a:pt x="2824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7992250" y="1768250"/>
              <a:ext cx="55850" cy="47925"/>
            </a:xfrm>
            <a:custGeom>
              <a:avLst/>
              <a:gdLst/>
              <a:ahLst/>
              <a:cxnLst/>
              <a:rect l="l" t="t" r="r" b="b"/>
              <a:pathLst>
                <a:path w="2234" h="1917" extrusionOk="0">
                  <a:moveTo>
                    <a:pt x="1259" y="1"/>
                  </a:moveTo>
                  <a:cubicBezTo>
                    <a:pt x="1026" y="1"/>
                    <a:pt x="787" y="84"/>
                    <a:pt x="590" y="272"/>
                  </a:cubicBezTo>
                  <a:cubicBezTo>
                    <a:pt x="0" y="893"/>
                    <a:pt x="403" y="1916"/>
                    <a:pt x="1272" y="1916"/>
                  </a:cubicBezTo>
                  <a:cubicBezTo>
                    <a:pt x="1799" y="1916"/>
                    <a:pt x="2234" y="1482"/>
                    <a:pt x="2234" y="955"/>
                  </a:cubicBezTo>
                  <a:cubicBezTo>
                    <a:pt x="2234" y="384"/>
                    <a:pt x="1758" y="1"/>
                    <a:pt x="1259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7992250" y="1720775"/>
              <a:ext cx="55850" cy="47325"/>
            </a:xfrm>
            <a:custGeom>
              <a:avLst/>
              <a:gdLst/>
              <a:ahLst/>
              <a:cxnLst/>
              <a:rect l="l" t="t" r="r" b="b"/>
              <a:pathLst>
                <a:path w="2234" h="1893" extrusionOk="0">
                  <a:moveTo>
                    <a:pt x="1273" y="1"/>
                  </a:moveTo>
                  <a:cubicBezTo>
                    <a:pt x="1035" y="1"/>
                    <a:pt x="791" y="88"/>
                    <a:pt x="590" y="279"/>
                  </a:cubicBezTo>
                  <a:cubicBezTo>
                    <a:pt x="0" y="868"/>
                    <a:pt x="435" y="1892"/>
                    <a:pt x="1272" y="1892"/>
                  </a:cubicBezTo>
                  <a:cubicBezTo>
                    <a:pt x="1799" y="1892"/>
                    <a:pt x="2234" y="1489"/>
                    <a:pt x="2234" y="961"/>
                  </a:cubicBezTo>
                  <a:cubicBezTo>
                    <a:pt x="2234" y="375"/>
                    <a:pt x="1767" y="1"/>
                    <a:pt x="1273" y="1"/>
                  </a:cubicBezTo>
                  <a:close/>
                </a:path>
              </a:pathLst>
            </a:custGeom>
            <a:solidFill>
              <a:srgbClr val="FF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7992250" y="1816175"/>
              <a:ext cx="55850" cy="48075"/>
            </a:xfrm>
            <a:custGeom>
              <a:avLst/>
              <a:gdLst/>
              <a:ahLst/>
              <a:cxnLst/>
              <a:rect l="l" t="t" r="r" b="b"/>
              <a:pathLst>
                <a:path w="2234" h="1923" extrusionOk="0">
                  <a:moveTo>
                    <a:pt x="1273" y="0"/>
                  </a:moveTo>
                  <a:cubicBezTo>
                    <a:pt x="1035" y="0"/>
                    <a:pt x="791" y="87"/>
                    <a:pt x="590" y="278"/>
                  </a:cubicBezTo>
                  <a:cubicBezTo>
                    <a:pt x="0" y="868"/>
                    <a:pt x="435" y="1922"/>
                    <a:pt x="1272" y="1922"/>
                  </a:cubicBezTo>
                  <a:cubicBezTo>
                    <a:pt x="1799" y="1891"/>
                    <a:pt x="2234" y="1488"/>
                    <a:pt x="2234" y="961"/>
                  </a:cubicBezTo>
                  <a:cubicBezTo>
                    <a:pt x="2234" y="375"/>
                    <a:pt x="1767" y="0"/>
                    <a:pt x="127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7951150" y="1792300"/>
              <a:ext cx="55850" cy="47900"/>
            </a:xfrm>
            <a:custGeom>
              <a:avLst/>
              <a:gdLst/>
              <a:ahLst/>
              <a:cxnLst/>
              <a:rect l="l" t="t" r="r" b="b"/>
              <a:pathLst>
                <a:path w="2234" h="1916" extrusionOk="0">
                  <a:moveTo>
                    <a:pt x="1259" y="0"/>
                  </a:moveTo>
                  <a:cubicBezTo>
                    <a:pt x="1026" y="0"/>
                    <a:pt x="787" y="84"/>
                    <a:pt x="590" y="272"/>
                  </a:cubicBezTo>
                  <a:cubicBezTo>
                    <a:pt x="0" y="892"/>
                    <a:pt x="403" y="1916"/>
                    <a:pt x="1272" y="1916"/>
                  </a:cubicBezTo>
                  <a:cubicBezTo>
                    <a:pt x="1799" y="1916"/>
                    <a:pt x="2234" y="1482"/>
                    <a:pt x="2234" y="954"/>
                  </a:cubicBezTo>
                  <a:cubicBezTo>
                    <a:pt x="2234" y="384"/>
                    <a:pt x="1758" y="0"/>
                    <a:pt x="1259" y="0"/>
                  </a:cubicBezTo>
                  <a:close/>
                </a:path>
              </a:pathLst>
            </a:custGeom>
            <a:solidFill>
              <a:srgbClr val="FF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7950375" y="1744450"/>
              <a:ext cx="56625" cy="47675"/>
            </a:xfrm>
            <a:custGeom>
              <a:avLst/>
              <a:gdLst/>
              <a:ahLst/>
              <a:cxnLst/>
              <a:rect l="l" t="t" r="r" b="b"/>
              <a:pathLst>
                <a:path w="2265" h="1907" extrusionOk="0">
                  <a:moveTo>
                    <a:pt x="1295" y="1"/>
                  </a:moveTo>
                  <a:cubicBezTo>
                    <a:pt x="1056" y="1"/>
                    <a:pt x="813" y="91"/>
                    <a:pt x="621" y="294"/>
                  </a:cubicBezTo>
                  <a:cubicBezTo>
                    <a:pt x="0" y="883"/>
                    <a:pt x="434" y="1907"/>
                    <a:pt x="1303" y="1907"/>
                  </a:cubicBezTo>
                  <a:cubicBezTo>
                    <a:pt x="1830" y="1907"/>
                    <a:pt x="2265" y="1472"/>
                    <a:pt x="2265" y="945"/>
                  </a:cubicBezTo>
                  <a:cubicBezTo>
                    <a:pt x="2265" y="382"/>
                    <a:pt x="1787" y="1"/>
                    <a:pt x="129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7840250" y="1768250"/>
              <a:ext cx="55850" cy="47925"/>
            </a:xfrm>
            <a:custGeom>
              <a:avLst/>
              <a:gdLst/>
              <a:ahLst/>
              <a:cxnLst/>
              <a:rect l="l" t="t" r="r" b="b"/>
              <a:pathLst>
                <a:path w="2234" h="1917" extrusionOk="0">
                  <a:moveTo>
                    <a:pt x="1269" y="1"/>
                  </a:moveTo>
                  <a:cubicBezTo>
                    <a:pt x="1041" y="1"/>
                    <a:pt x="809" y="84"/>
                    <a:pt x="621" y="272"/>
                  </a:cubicBezTo>
                  <a:cubicBezTo>
                    <a:pt x="0" y="893"/>
                    <a:pt x="435" y="1916"/>
                    <a:pt x="1303" y="1916"/>
                  </a:cubicBezTo>
                  <a:cubicBezTo>
                    <a:pt x="1800" y="1916"/>
                    <a:pt x="2234" y="1482"/>
                    <a:pt x="2234" y="955"/>
                  </a:cubicBezTo>
                  <a:cubicBezTo>
                    <a:pt x="2234" y="384"/>
                    <a:pt x="1759" y="1"/>
                    <a:pt x="1269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8000000" y="1792100"/>
              <a:ext cx="48100" cy="24075"/>
            </a:xfrm>
            <a:custGeom>
              <a:avLst/>
              <a:gdLst/>
              <a:ahLst/>
              <a:cxnLst/>
              <a:rect l="l" t="t" r="r" b="b"/>
              <a:pathLst>
                <a:path w="1924" h="963" extrusionOk="0">
                  <a:moveTo>
                    <a:pt x="0" y="1"/>
                  </a:moveTo>
                  <a:cubicBezTo>
                    <a:pt x="0" y="528"/>
                    <a:pt x="435" y="962"/>
                    <a:pt x="962" y="962"/>
                  </a:cubicBezTo>
                  <a:cubicBezTo>
                    <a:pt x="1489" y="962"/>
                    <a:pt x="1924" y="528"/>
                    <a:pt x="1924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8000000" y="1744800"/>
              <a:ext cx="48100" cy="23300"/>
            </a:xfrm>
            <a:custGeom>
              <a:avLst/>
              <a:gdLst/>
              <a:ahLst/>
              <a:cxnLst/>
              <a:rect l="l" t="t" r="r" b="b"/>
              <a:pathLst>
                <a:path w="1924" h="932" extrusionOk="0">
                  <a:moveTo>
                    <a:pt x="0" y="0"/>
                  </a:moveTo>
                  <a:cubicBezTo>
                    <a:pt x="0" y="528"/>
                    <a:pt x="435" y="931"/>
                    <a:pt x="962" y="931"/>
                  </a:cubicBezTo>
                  <a:cubicBezTo>
                    <a:pt x="1489" y="931"/>
                    <a:pt x="1924" y="528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8000000" y="1840175"/>
              <a:ext cx="48100" cy="24075"/>
            </a:xfrm>
            <a:custGeom>
              <a:avLst/>
              <a:gdLst/>
              <a:ahLst/>
              <a:cxnLst/>
              <a:rect l="l" t="t" r="r" b="b"/>
              <a:pathLst>
                <a:path w="1924" h="963" extrusionOk="0">
                  <a:moveTo>
                    <a:pt x="0" y="1"/>
                  </a:moveTo>
                  <a:cubicBezTo>
                    <a:pt x="0" y="528"/>
                    <a:pt x="435" y="931"/>
                    <a:pt x="962" y="962"/>
                  </a:cubicBezTo>
                  <a:cubicBezTo>
                    <a:pt x="1489" y="962"/>
                    <a:pt x="1924" y="528"/>
                    <a:pt x="1924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7848775" y="1792100"/>
              <a:ext cx="47325" cy="24075"/>
            </a:xfrm>
            <a:custGeom>
              <a:avLst/>
              <a:gdLst/>
              <a:ahLst/>
              <a:cxnLst/>
              <a:rect l="l" t="t" r="r" b="b"/>
              <a:pathLst>
                <a:path w="1893" h="963" extrusionOk="0">
                  <a:moveTo>
                    <a:pt x="1" y="1"/>
                  </a:moveTo>
                  <a:cubicBezTo>
                    <a:pt x="1" y="528"/>
                    <a:pt x="435" y="962"/>
                    <a:pt x="962" y="962"/>
                  </a:cubicBezTo>
                  <a:cubicBezTo>
                    <a:pt x="1459" y="962"/>
                    <a:pt x="1893" y="528"/>
                    <a:pt x="1893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7958900" y="1816150"/>
              <a:ext cx="48100" cy="24050"/>
            </a:xfrm>
            <a:custGeom>
              <a:avLst/>
              <a:gdLst/>
              <a:ahLst/>
              <a:cxnLst/>
              <a:rect l="l" t="t" r="r" b="b"/>
              <a:pathLst>
                <a:path w="1924" h="962" extrusionOk="0">
                  <a:moveTo>
                    <a:pt x="0" y="0"/>
                  </a:moveTo>
                  <a:cubicBezTo>
                    <a:pt x="0" y="528"/>
                    <a:pt x="435" y="962"/>
                    <a:pt x="962" y="962"/>
                  </a:cubicBezTo>
                  <a:cubicBezTo>
                    <a:pt x="1489" y="962"/>
                    <a:pt x="1924" y="528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7958900" y="1768075"/>
              <a:ext cx="48100" cy="24050"/>
            </a:xfrm>
            <a:custGeom>
              <a:avLst/>
              <a:gdLst/>
              <a:ahLst/>
              <a:cxnLst/>
              <a:rect l="l" t="t" r="r" b="b"/>
              <a:pathLst>
                <a:path w="1924" h="962" extrusionOk="0">
                  <a:moveTo>
                    <a:pt x="0" y="0"/>
                  </a:moveTo>
                  <a:cubicBezTo>
                    <a:pt x="0" y="527"/>
                    <a:pt x="435" y="962"/>
                    <a:pt x="962" y="962"/>
                  </a:cubicBezTo>
                  <a:cubicBezTo>
                    <a:pt x="1489" y="962"/>
                    <a:pt x="1924" y="527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7780525" y="1562575"/>
              <a:ext cx="361400" cy="46550"/>
            </a:xfrm>
            <a:custGeom>
              <a:avLst/>
              <a:gdLst/>
              <a:ahLst/>
              <a:cxnLst/>
              <a:rect l="l" t="t" r="r" b="b"/>
              <a:pathLst>
                <a:path w="14456" h="1862" extrusionOk="0">
                  <a:moveTo>
                    <a:pt x="1242" y="0"/>
                  </a:moveTo>
                  <a:cubicBezTo>
                    <a:pt x="1" y="0"/>
                    <a:pt x="1" y="1861"/>
                    <a:pt x="1242" y="1861"/>
                  </a:cubicBezTo>
                  <a:lnTo>
                    <a:pt x="13712" y="1489"/>
                  </a:lnTo>
                  <a:cubicBezTo>
                    <a:pt x="14456" y="1489"/>
                    <a:pt x="14456" y="372"/>
                    <a:pt x="13712" y="372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7787525" y="1585825"/>
              <a:ext cx="348975" cy="23300"/>
            </a:xfrm>
            <a:custGeom>
              <a:avLst/>
              <a:gdLst/>
              <a:ahLst/>
              <a:cxnLst/>
              <a:rect l="l" t="t" r="r" b="b"/>
              <a:pathLst>
                <a:path w="13959" h="932" extrusionOk="0">
                  <a:moveTo>
                    <a:pt x="0" y="1"/>
                  </a:moveTo>
                  <a:cubicBezTo>
                    <a:pt x="0" y="528"/>
                    <a:pt x="434" y="931"/>
                    <a:pt x="962" y="931"/>
                  </a:cubicBezTo>
                  <a:lnTo>
                    <a:pt x="13432" y="559"/>
                  </a:lnTo>
                  <a:cubicBezTo>
                    <a:pt x="13711" y="559"/>
                    <a:pt x="13959" y="311"/>
                    <a:pt x="139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5"/>
          <p:cNvGrpSpPr/>
          <p:nvPr/>
        </p:nvGrpSpPr>
        <p:grpSpPr>
          <a:xfrm>
            <a:off x="1686740" y="1881226"/>
            <a:ext cx="401740" cy="401740"/>
            <a:chOff x="999725" y="2666075"/>
            <a:chExt cx="348975" cy="348975"/>
          </a:xfrm>
        </p:grpSpPr>
        <p:sp>
          <p:nvSpPr>
            <p:cNvPr id="4397" name="Google Shape;4397;p35"/>
            <p:cNvSpPr/>
            <p:nvPr/>
          </p:nvSpPr>
          <p:spPr>
            <a:xfrm>
              <a:off x="999725" y="2666075"/>
              <a:ext cx="348975" cy="348975"/>
            </a:xfrm>
            <a:custGeom>
              <a:avLst/>
              <a:gdLst/>
              <a:ahLst/>
              <a:cxnLst/>
              <a:rect l="l" t="t" r="r" b="b"/>
              <a:pathLst>
                <a:path w="13959" h="13959" extrusionOk="0">
                  <a:moveTo>
                    <a:pt x="6979" y="0"/>
                  </a:moveTo>
                  <a:lnTo>
                    <a:pt x="3505" y="931"/>
                  </a:lnTo>
                  <a:cubicBezTo>
                    <a:pt x="2420" y="1551"/>
                    <a:pt x="1551" y="2420"/>
                    <a:pt x="931" y="3474"/>
                  </a:cubicBezTo>
                  <a:lnTo>
                    <a:pt x="0" y="6979"/>
                  </a:lnTo>
                  <a:cubicBezTo>
                    <a:pt x="0" y="8189"/>
                    <a:pt x="310" y="9399"/>
                    <a:pt x="931" y="10454"/>
                  </a:cubicBezTo>
                  <a:lnTo>
                    <a:pt x="3505" y="13028"/>
                  </a:lnTo>
                  <a:cubicBezTo>
                    <a:pt x="4560" y="13618"/>
                    <a:pt x="5770" y="13959"/>
                    <a:pt x="6979" y="13959"/>
                  </a:cubicBezTo>
                  <a:lnTo>
                    <a:pt x="10485" y="13028"/>
                  </a:lnTo>
                  <a:cubicBezTo>
                    <a:pt x="11539" y="12408"/>
                    <a:pt x="12408" y="11508"/>
                    <a:pt x="13028" y="10454"/>
                  </a:cubicBezTo>
                  <a:lnTo>
                    <a:pt x="13959" y="6979"/>
                  </a:lnTo>
                  <a:cubicBezTo>
                    <a:pt x="13959" y="5739"/>
                    <a:pt x="13649" y="4529"/>
                    <a:pt x="13028" y="3474"/>
                  </a:cubicBezTo>
                  <a:lnTo>
                    <a:pt x="10485" y="931"/>
                  </a:lnTo>
                  <a:cubicBezTo>
                    <a:pt x="9399" y="310"/>
                    <a:pt x="8189" y="0"/>
                    <a:pt x="6979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5"/>
            <p:cNvSpPr/>
            <p:nvPr/>
          </p:nvSpPr>
          <p:spPr>
            <a:xfrm>
              <a:off x="1174200" y="2666075"/>
              <a:ext cx="174500" cy="348975"/>
            </a:xfrm>
            <a:custGeom>
              <a:avLst/>
              <a:gdLst/>
              <a:ahLst/>
              <a:cxnLst/>
              <a:rect l="l" t="t" r="r" b="b"/>
              <a:pathLst>
                <a:path w="6980" h="13959" extrusionOk="0">
                  <a:moveTo>
                    <a:pt x="0" y="0"/>
                  </a:moveTo>
                  <a:lnTo>
                    <a:pt x="0" y="13959"/>
                  </a:lnTo>
                  <a:lnTo>
                    <a:pt x="3506" y="13028"/>
                  </a:lnTo>
                  <a:cubicBezTo>
                    <a:pt x="4560" y="12408"/>
                    <a:pt x="5429" y="11508"/>
                    <a:pt x="6049" y="10454"/>
                  </a:cubicBezTo>
                  <a:lnTo>
                    <a:pt x="6980" y="6979"/>
                  </a:lnTo>
                  <a:cubicBezTo>
                    <a:pt x="6980" y="5739"/>
                    <a:pt x="6670" y="4529"/>
                    <a:pt x="6049" y="3474"/>
                  </a:cubicBezTo>
                  <a:lnTo>
                    <a:pt x="3506" y="931"/>
                  </a:lnTo>
                  <a:cubicBezTo>
                    <a:pt x="2420" y="310"/>
                    <a:pt x="1210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5"/>
            <p:cNvSpPr/>
            <p:nvPr/>
          </p:nvSpPr>
          <p:spPr>
            <a:xfrm>
              <a:off x="1087350" y="2666075"/>
              <a:ext cx="86875" cy="174500"/>
            </a:xfrm>
            <a:custGeom>
              <a:avLst/>
              <a:gdLst/>
              <a:ahLst/>
              <a:cxnLst/>
              <a:rect l="l" t="t" r="r" b="b"/>
              <a:pathLst>
                <a:path w="3475" h="6980" extrusionOk="0">
                  <a:moveTo>
                    <a:pt x="3474" y="0"/>
                  </a:moveTo>
                  <a:cubicBezTo>
                    <a:pt x="2265" y="0"/>
                    <a:pt x="1055" y="310"/>
                    <a:pt x="0" y="931"/>
                  </a:cubicBezTo>
                  <a:lnTo>
                    <a:pt x="3474" y="6979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999725" y="2752925"/>
              <a:ext cx="174500" cy="87650"/>
            </a:xfrm>
            <a:custGeom>
              <a:avLst/>
              <a:gdLst/>
              <a:ahLst/>
              <a:cxnLst/>
              <a:rect l="l" t="t" r="r" b="b"/>
              <a:pathLst>
                <a:path w="6980" h="3506" extrusionOk="0">
                  <a:moveTo>
                    <a:pt x="931" y="0"/>
                  </a:moveTo>
                  <a:cubicBezTo>
                    <a:pt x="310" y="1055"/>
                    <a:pt x="0" y="2265"/>
                    <a:pt x="0" y="3505"/>
                  </a:cubicBezTo>
                  <a:lnTo>
                    <a:pt x="6979" y="350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1174200" y="2689325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3506" y="1"/>
                  </a:moveTo>
                  <a:lnTo>
                    <a:pt x="0" y="6049"/>
                  </a:lnTo>
                  <a:lnTo>
                    <a:pt x="6049" y="2544"/>
                  </a:lnTo>
                  <a:cubicBezTo>
                    <a:pt x="5429" y="1490"/>
                    <a:pt x="4560" y="621"/>
                    <a:pt x="3506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1174200" y="2840550"/>
              <a:ext cx="174500" cy="86875"/>
            </a:xfrm>
            <a:custGeom>
              <a:avLst/>
              <a:gdLst/>
              <a:ahLst/>
              <a:cxnLst/>
              <a:rect l="l" t="t" r="r" b="b"/>
              <a:pathLst>
                <a:path w="6980" h="3475" extrusionOk="0">
                  <a:moveTo>
                    <a:pt x="0" y="0"/>
                  </a:moveTo>
                  <a:lnTo>
                    <a:pt x="6049" y="3475"/>
                  </a:lnTo>
                  <a:cubicBezTo>
                    <a:pt x="6670" y="2420"/>
                    <a:pt x="6980" y="1210"/>
                    <a:pt x="6980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1022975" y="2840550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6049" y="0"/>
                  </a:moveTo>
                  <a:lnTo>
                    <a:pt x="1" y="3475"/>
                  </a:lnTo>
                  <a:cubicBezTo>
                    <a:pt x="621" y="4529"/>
                    <a:pt x="1490" y="5429"/>
                    <a:pt x="2575" y="6049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5"/>
            <p:cNvSpPr/>
            <p:nvPr/>
          </p:nvSpPr>
          <p:spPr>
            <a:xfrm>
              <a:off x="1174200" y="2840550"/>
              <a:ext cx="87650" cy="174500"/>
            </a:xfrm>
            <a:custGeom>
              <a:avLst/>
              <a:gdLst/>
              <a:ahLst/>
              <a:cxnLst/>
              <a:rect l="l" t="t" r="r" b="b"/>
              <a:pathLst>
                <a:path w="3506" h="6980" extrusionOk="0">
                  <a:moveTo>
                    <a:pt x="0" y="0"/>
                  </a:moveTo>
                  <a:lnTo>
                    <a:pt x="0" y="6980"/>
                  </a:lnTo>
                  <a:cubicBezTo>
                    <a:pt x="1210" y="6980"/>
                    <a:pt x="2420" y="6639"/>
                    <a:pt x="3506" y="60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5"/>
            <p:cNvSpPr/>
            <p:nvPr/>
          </p:nvSpPr>
          <p:spPr>
            <a:xfrm>
              <a:off x="1013675" y="2720125"/>
              <a:ext cx="280750" cy="239875"/>
            </a:xfrm>
            <a:custGeom>
              <a:avLst/>
              <a:gdLst/>
              <a:ahLst/>
              <a:cxnLst/>
              <a:rect l="l" t="t" r="r" b="b"/>
              <a:pathLst>
                <a:path w="11230" h="9595" extrusionOk="0">
                  <a:moveTo>
                    <a:pt x="6383" y="0"/>
                  </a:moveTo>
                  <a:cubicBezTo>
                    <a:pt x="5207" y="0"/>
                    <a:pt x="4011" y="435"/>
                    <a:pt x="3040" y="1405"/>
                  </a:cubicBezTo>
                  <a:cubicBezTo>
                    <a:pt x="0" y="4445"/>
                    <a:pt x="2141" y="9594"/>
                    <a:pt x="6421" y="9594"/>
                  </a:cubicBezTo>
                  <a:cubicBezTo>
                    <a:pt x="9058" y="9594"/>
                    <a:pt x="11229" y="7454"/>
                    <a:pt x="11229" y="4817"/>
                  </a:cubicBezTo>
                  <a:cubicBezTo>
                    <a:pt x="11229" y="1918"/>
                    <a:pt x="8852" y="0"/>
                    <a:pt x="638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5"/>
            <p:cNvSpPr/>
            <p:nvPr/>
          </p:nvSpPr>
          <p:spPr>
            <a:xfrm>
              <a:off x="1174200" y="2720325"/>
              <a:ext cx="123325" cy="239750"/>
            </a:xfrm>
            <a:custGeom>
              <a:avLst/>
              <a:gdLst/>
              <a:ahLst/>
              <a:cxnLst/>
              <a:rect l="l" t="t" r="r" b="b"/>
              <a:pathLst>
                <a:path w="4933" h="9590" extrusionOk="0">
                  <a:moveTo>
                    <a:pt x="115" y="0"/>
                  </a:moveTo>
                  <a:cubicBezTo>
                    <a:pt x="77" y="0"/>
                    <a:pt x="39" y="1"/>
                    <a:pt x="0" y="2"/>
                  </a:cubicBezTo>
                  <a:lnTo>
                    <a:pt x="0" y="9586"/>
                  </a:lnTo>
                  <a:cubicBezTo>
                    <a:pt x="56" y="9588"/>
                    <a:pt x="112" y="9589"/>
                    <a:pt x="167" y="9589"/>
                  </a:cubicBezTo>
                  <a:cubicBezTo>
                    <a:pt x="2791" y="9589"/>
                    <a:pt x="4932" y="7452"/>
                    <a:pt x="4932" y="4809"/>
                  </a:cubicBezTo>
                  <a:cubicBezTo>
                    <a:pt x="4932" y="2118"/>
                    <a:pt x="2762" y="0"/>
                    <a:pt x="115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5"/>
            <p:cNvSpPr/>
            <p:nvPr/>
          </p:nvSpPr>
          <p:spPr>
            <a:xfrm>
              <a:off x="1136975" y="2766100"/>
              <a:ext cx="76025" cy="146400"/>
            </a:xfrm>
            <a:custGeom>
              <a:avLst/>
              <a:gdLst/>
              <a:ahLst/>
              <a:cxnLst/>
              <a:rect l="l" t="t" r="r" b="b"/>
              <a:pathLst>
                <a:path w="3041" h="5856" extrusionOk="0">
                  <a:moveTo>
                    <a:pt x="1117" y="1365"/>
                  </a:moveTo>
                  <a:lnTo>
                    <a:pt x="1117" y="2234"/>
                  </a:lnTo>
                  <a:lnTo>
                    <a:pt x="962" y="2141"/>
                  </a:lnTo>
                  <a:cubicBezTo>
                    <a:pt x="869" y="2048"/>
                    <a:pt x="838" y="1893"/>
                    <a:pt x="869" y="1738"/>
                  </a:cubicBezTo>
                  <a:cubicBezTo>
                    <a:pt x="900" y="1583"/>
                    <a:pt x="993" y="1459"/>
                    <a:pt x="1117" y="1365"/>
                  </a:cubicBezTo>
                  <a:close/>
                  <a:moveTo>
                    <a:pt x="1800" y="3289"/>
                  </a:moveTo>
                  <a:cubicBezTo>
                    <a:pt x="2110" y="3351"/>
                    <a:pt x="2296" y="3661"/>
                    <a:pt x="2234" y="3971"/>
                  </a:cubicBezTo>
                  <a:cubicBezTo>
                    <a:pt x="2172" y="4219"/>
                    <a:pt x="2017" y="4436"/>
                    <a:pt x="1800" y="4560"/>
                  </a:cubicBezTo>
                  <a:lnTo>
                    <a:pt x="1800" y="3289"/>
                  </a:lnTo>
                  <a:close/>
                  <a:moveTo>
                    <a:pt x="1470" y="1"/>
                  </a:moveTo>
                  <a:cubicBezTo>
                    <a:pt x="1288" y="1"/>
                    <a:pt x="1102" y="125"/>
                    <a:pt x="1117" y="373"/>
                  </a:cubicBezTo>
                  <a:lnTo>
                    <a:pt x="1117" y="621"/>
                  </a:lnTo>
                  <a:lnTo>
                    <a:pt x="1024" y="652"/>
                  </a:lnTo>
                  <a:cubicBezTo>
                    <a:pt x="590" y="776"/>
                    <a:pt x="280" y="1148"/>
                    <a:pt x="187" y="1614"/>
                  </a:cubicBezTo>
                  <a:cubicBezTo>
                    <a:pt x="124" y="1986"/>
                    <a:pt x="249" y="2389"/>
                    <a:pt x="559" y="2668"/>
                  </a:cubicBezTo>
                  <a:cubicBezTo>
                    <a:pt x="745" y="2792"/>
                    <a:pt x="931" y="2916"/>
                    <a:pt x="1117" y="2978"/>
                  </a:cubicBezTo>
                  <a:lnTo>
                    <a:pt x="1117" y="4622"/>
                  </a:lnTo>
                  <a:cubicBezTo>
                    <a:pt x="931" y="4591"/>
                    <a:pt x="745" y="4498"/>
                    <a:pt x="590" y="4374"/>
                  </a:cubicBezTo>
                  <a:cubicBezTo>
                    <a:pt x="540" y="4344"/>
                    <a:pt x="484" y="4331"/>
                    <a:pt x="428" y="4331"/>
                  </a:cubicBezTo>
                  <a:cubicBezTo>
                    <a:pt x="308" y="4331"/>
                    <a:pt x="188" y="4393"/>
                    <a:pt x="124" y="4498"/>
                  </a:cubicBezTo>
                  <a:cubicBezTo>
                    <a:pt x="0" y="4653"/>
                    <a:pt x="62" y="4840"/>
                    <a:pt x="218" y="4964"/>
                  </a:cubicBezTo>
                  <a:cubicBezTo>
                    <a:pt x="466" y="5150"/>
                    <a:pt x="807" y="5274"/>
                    <a:pt x="1117" y="5305"/>
                  </a:cubicBezTo>
                  <a:lnTo>
                    <a:pt x="1117" y="5553"/>
                  </a:lnTo>
                  <a:cubicBezTo>
                    <a:pt x="1148" y="5755"/>
                    <a:pt x="1311" y="5855"/>
                    <a:pt x="1470" y="5855"/>
                  </a:cubicBezTo>
                  <a:cubicBezTo>
                    <a:pt x="1629" y="5855"/>
                    <a:pt x="1784" y="5755"/>
                    <a:pt x="1800" y="5553"/>
                  </a:cubicBezTo>
                  <a:lnTo>
                    <a:pt x="1800" y="5274"/>
                  </a:lnTo>
                  <a:cubicBezTo>
                    <a:pt x="2048" y="5212"/>
                    <a:pt x="2265" y="5088"/>
                    <a:pt x="2451" y="4933"/>
                  </a:cubicBezTo>
                  <a:cubicBezTo>
                    <a:pt x="2699" y="4685"/>
                    <a:pt x="2854" y="4405"/>
                    <a:pt x="2916" y="4095"/>
                  </a:cubicBezTo>
                  <a:cubicBezTo>
                    <a:pt x="3040" y="3444"/>
                    <a:pt x="2637" y="2792"/>
                    <a:pt x="2017" y="2606"/>
                  </a:cubicBezTo>
                  <a:lnTo>
                    <a:pt x="2017" y="2637"/>
                  </a:lnTo>
                  <a:lnTo>
                    <a:pt x="1800" y="2544"/>
                  </a:lnTo>
                  <a:lnTo>
                    <a:pt x="1800" y="1303"/>
                  </a:lnTo>
                  <a:cubicBezTo>
                    <a:pt x="1893" y="1303"/>
                    <a:pt x="1955" y="1365"/>
                    <a:pt x="2048" y="1428"/>
                  </a:cubicBezTo>
                  <a:cubicBezTo>
                    <a:pt x="2119" y="1531"/>
                    <a:pt x="2211" y="1573"/>
                    <a:pt x="2302" y="1573"/>
                  </a:cubicBezTo>
                  <a:cubicBezTo>
                    <a:pt x="2566" y="1573"/>
                    <a:pt x="2821" y="1216"/>
                    <a:pt x="2544" y="962"/>
                  </a:cubicBezTo>
                  <a:cubicBezTo>
                    <a:pt x="2358" y="745"/>
                    <a:pt x="2079" y="621"/>
                    <a:pt x="1800" y="590"/>
                  </a:cubicBezTo>
                  <a:lnTo>
                    <a:pt x="1800" y="373"/>
                  </a:lnTo>
                  <a:cubicBezTo>
                    <a:pt x="1831" y="125"/>
                    <a:pt x="1652" y="1"/>
                    <a:pt x="147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5"/>
            <p:cNvSpPr/>
            <p:nvPr/>
          </p:nvSpPr>
          <p:spPr>
            <a:xfrm>
              <a:off x="1174200" y="2766875"/>
              <a:ext cx="38800" cy="146600"/>
            </a:xfrm>
            <a:custGeom>
              <a:avLst/>
              <a:gdLst/>
              <a:ahLst/>
              <a:cxnLst/>
              <a:rect l="l" t="t" r="r" b="b"/>
              <a:pathLst>
                <a:path w="1552" h="5864" extrusionOk="0">
                  <a:moveTo>
                    <a:pt x="311" y="3258"/>
                  </a:moveTo>
                  <a:cubicBezTo>
                    <a:pt x="621" y="3320"/>
                    <a:pt x="807" y="3630"/>
                    <a:pt x="745" y="3940"/>
                  </a:cubicBezTo>
                  <a:cubicBezTo>
                    <a:pt x="683" y="4188"/>
                    <a:pt x="528" y="4405"/>
                    <a:pt x="311" y="4529"/>
                  </a:cubicBezTo>
                  <a:lnTo>
                    <a:pt x="311" y="3258"/>
                  </a:lnTo>
                  <a:close/>
                  <a:moveTo>
                    <a:pt x="0" y="1"/>
                  </a:moveTo>
                  <a:lnTo>
                    <a:pt x="0" y="5863"/>
                  </a:lnTo>
                  <a:cubicBezTo>
                    <a:pt x="186" y="5832"/>
                    <a:pt x="311" y="5708"/>
                    <a:pt x="311" y="5522"/>
                  </a:cubicBezTo>
                  <a:lnTo>
                    <a:pt x="311" y="5243"/>
                  </a:lnTo>
                  <a:cubicBezTo>
                    <a:pt x="559" y="5181"/>
                    <a:pt x="776" y="5057"/>
                    <a:pt x="962" y="4902"/>
                  </a:cubicBezTo>
                  <a:cubicBezTo>
                    <a:pt x="1210" y="4654"/>
                    <a:pt x="1365" y="4374"/>
                    <a:pt x="1427" y="4064"/>
                  </a:cubicBezTo>
                  <a:cubicBezTo>
                    <a:pt x="1551" y="3413"/>
                    <a:pt x="1148" y="2761"/>
                    <a:pt x="528" y="2575"/>
                  </a:cubicBezTo>
                  <a:lnTo>
                    <a:pt x="528" y="2606"/>
                  </a:lnTo>
                  <a:lnTo>
                    <a:pt x="311" y="2513"/>
                  </a:lnTo>
                  <a:lnTo>
                    <a:pt x="311" y="1272"/>
                  </a:lnTo>
                  <a:cubicBezTo>
                    <a:pt x="404" y="1272"/>
                    <a:pt x="466" y="1334"/>
                    <a:pt x="559" y="1397"/>
                  </a:cubicBezTo>
                  <a:cubicBezTo>
                    <a:pt x="630" y="1500"/>
                    <a:pt x="722" y="1542"/>
                    <a:pt x="813" y="1542"/>
                  </a:cubicBezTo>
                  <a:cubicBezTo>
                    <a:pt x="1077" y="1542"/>
                    <a:pt x="1332" y="1185"/>
                    <a:pt x="1055" y="931"/>
                  </a:cubicBezTo>
                  <a:cubicBezTo>
                    <a:pt x="869" y="714"/>
                    <a:pt x="590" y="590"/>
                    <a:pt x="311" y="559"/>
                  </a:cubicBezTo>
                  <a:lnTo>
                    <a:pt x="311" y="342"/>
                  </a:lnTo>
                  <a:cubicBezTo>
                    <a:pt x="311" y="156"/>
                    <a:pt x="186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5B3DE5-7D8D-41C1-988A-07D00FF5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28361"/>
            <a:ext cx="6096253" cy="484800"/>
          </a:xfrm>
        </p:spPr>
        <p:txBody>
          <a:bodyPr/>
          <a:lstStyle/>
          <a:p>
            <a:r>
              <a:rPr lang="es-ES" dirty="0"/>
              <a:t>Empresas que utilizan este tipo de juegos:</a:t>
            </a:r>
            <a:endParaRPr lang="en-US" dirty="0"/>
          </a:p>
        </p:txBody>
      </p:sp>
      <p:pic>
        <p:nvPicPr>
          <p:cNvPr id="93" name="Imagen 92" descr="In The Shadows">
            <a:extLst>
              <a:ext uri="{FF2B5EF4-FFF2-40B4-BE49-F238E27FC236}">
                <a16:creationId xmlns:a16="http://schemas.microsoft.com/office/drawing/2014/main" id="{572713A8-FA23-4457-8210-F175F3DC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313685"/>
            <a:ext cx="1507256" cy="8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Imagen 93" descr="Análisis] Rad Rodgers: Radical Edition - Nintenderos - Nintendo Switch,  Switch Lite">
            <a:extLst>
              <a:ext uri="{FF2B5EF4-FFF2-40B4-BE49-F238E27FC236}">
                <a16:creationId xmlns:a16="http://schemas.microsoft.com/office/drawing/2014/main" id="{3A190EFB-A591-4787-AE1E-D0E25BAF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13" y="2326773"/>
            <a:ext cx="1507256" cy="84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Imagen 94" descr="Videojuego: Crash Bandicoot N. Sane Trilogy - iCmedianet">
            <a:extLst>
              <a:ext uri="{FF2B5EF4-FFF2-40B4-BE49-F238E27FC236}">
                <a16:creationId xmlns:a16="http://schemas.microsoft.com/office/drawing/2014/main" id="{B296588A-07E9-4196-B77B-ADC992B6B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10" y="3761653"/>
            <a:ext cx="1506558" cy="84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Imagen 95" descr="Rain World OST on Steam">
            <a:extLst>
              <a:ext uri="{FF2B5EF4-FFF2-40B4-BE49-F238E27FC236}">
                <a16:creationId xmlns:a16="http://schemas.microsoft.com/office/drawing/2014/main" id="{BBDD865F-659E-4941-BF02-808D289FE2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3" y="3730552"/>
            <a:ext cx="1518516" cy="85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50" y="1560625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2887133"/>
            <a:ext cx="5209800" cy="1345242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Su principal objetivo es encontrar todos los orbes del juego y llegar a la meta (bola que representa el globo terráqueo y que sostienen en la mano la Virgen, Cristo o emperadores en algunas pinturas o esculturas.).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720000" y="1674975"/>
            <a:ext cx="3259333" cy="2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•Encontrar todos los orbes del juego.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•Evitar caer en los distintos obstáculos ya que si cae en uno vuelve al inicio.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•Poseer buenas habilidades y estrategias.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•Paciencia y planificación.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•Llegar a la meta.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ESPECIFICOS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293F39-2E2C-4A7B-8402-9BBD8B9DF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5" r="5828"/>
          <a:stretch/>
        </p:blipFill>
        <p:spPr>
          <a:xfrm>
            <a:off x="4230033" y="1674975"/>
            <a:ext cx="4332560" cy="276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134533" y="3390075"/>
            <a:ext cx="321733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>
                <a:solidFill>
                  <a:schemeClr val="accent2"/>
                </a:solidFill>
              </a:rPr>
              <a:t>El juego va a constar de distintos niveles todos siguiendo un formato similar pero mientras va avanzando o pasando cada nivel así mismo el grado de dificultad y su diseño.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Escenario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4792133" y="3390075"/>
            <a:ext cx="3217334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Se presentará un videojuego de tipo acción desarrollado en plataforma 2D, en el que personaje principal deberá encontrar todos los orbes y lograr llegar a la meta en el menor tiempo posible. </a:t>
            </a:r>
            <a:endParaRPr dirty="0"/>
          </a:p>
        </p:txBody>
      </p:sp>
      <p:grpSp>
        <p:nvGrpSpPr>
          <p:cNvPr id="4134" name="Google Shape;4134;p30"/>
          <p:cNvGrpSpPr/>
          <p:nvPr/>
        </p:nvGrpSpPr>
        <p:grpSpPr>
          <a:xfrm>
            <a:off x="6094506" y="2126478"/>
            <a:ext cx="609838" cy="591450"/>
            <a:chOff x="5524650" y="3232150"/>
            <a:chExt cx="359850" cy="349000"/>
          </a:xfrm>
        </p:grpSpPr>
        <p:sp>
          <p:nvSpPr>
            <p:cNvPr id="4135" name="Google Shape;4135;p30"/>
            <p:cNvSpPr/>
            <p:nvPr/>
          </p:nvSpPr>
          <p:spPr>
            <a:xfrm>
              <a:off x="5832525" y="3319600"/>
              <a:ext cx="21725" cy="76225"/>
            </a:xfrm>
            <a:custGeom>
              <a:avLst/>
              <a:gdLst/>
              <a:ahLst/>
              <a:cxnLst/>
              <a:rect l="l" t="t" r="r" b="b"/>
              <a:pathLst>
                <a:path w="869" h="3049" extrusionOk="0">
                  <a:moveTo>
                    <a:pt x="435" y="1"/>
                  </a:moveTo>
                  <a:cubicBezTo>
                    <a:pt x="218" y="1"/>
                    <a:pt x="0" y="148"/>
                    <a:pt x="31" y="443"/>
                  </a:cubicBezTo>
                  <a:lnTo>
                    <a:pt x="31" y="2614"/>
                  </a:lnTo>
                  <a:cubicBezTo>
                    <a:pt x="31" y="2862"/>
                    <a:pt x="218" y="3048"/>
                    <a:pt x="435" y="3048"/>
                  </a:cubicBezTo>
                  <a:lnTo>
                    <a:pt x="435" y="3017"/>
                  </a:lnTo>
                  <a:cubicBezTo>
                    <a:pt x="652" y="3017"/>
                    <a:pt x="838" y="2831"/>
                    <a:pt x="838" y="2614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5802275" y="3279000"/>
              <a:ext cx="71375" cy="61750"/>
            </a:xfrm>
            <a:custGeom>
              <a:avLst/>
              <a:gdLst/>
              <a:ahLst/>
              <a:cxnLst/>
              <a:rect l="l" t="t" r="r" b="b"/>
              <a:pathLst>
                <a:path w="2855" h="2470" extrusionOk="0">
                  <a:moveTo>
                    <a:pt x="1624" y="0"/>
                  </a:moveTo>
                  <a:cubicBezTo>
                    <a:pt x="1328" y="0"/>
                    <a:pt x="1025" y="112"/>
                    <a:pt x="776" y="360"/>
                  </a:cubicBezTo>
                  <a:cubicBezTo>
                    <a:pt x="1" y="1136"/>
                    <a:pt x="559" y="2470"/>
                    <a:pt x="1645" y="2470"/>
                  </a:cubicBezTo>
                  <a:cubicBezTo>
                    <a:pt x="2327" y="2470"/>
                    <a:pt x="2854" y="1911"/>
                    <a:pt x="2854" y="1260"/>
                  </a:cubicBezTo>
                  <a:cubicBezTo>
                    <a:pt x="2854" y="501"/>
                    <a:pt x="2253" y="0"/>
                    <a:pt x="1624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5770475" y="3374850"/>
              <a:ext cx="114025" cy="61300"/>
            </a:xfrm>
            <a:custGeom>
              <a:avLst/>
              <a:gdLst/>
              <a:ahLst/>
              <a:cxnLst/>
              <a:rect l="l" t="t" r="r" b="b"/>
              <a:pathLst>
                <a:path w="4561" h="2452" extrusionOk="0">
                  <a:moveTo>
                    <a:pt x="2917" y="1"/>
                  </a:moveTo>
                  <a:lnTo>
                    <a:pt x="404" y="32"/>
                  </a:lnTo>
                  <a:cubicBezTo>
                    <a:pt x="388" y="29"/>
                    <a:pt x="372" y="28"/>
                    <a:pt x="357" y="28"/>
                  </a:cubicBezTo>
                  <a:cubicBezTo>
                    <a:pt x="161" y="28"/>
                    <a:pt x="1" y="205"/>
                    <a:pt x="1" y="435"/>
                  </a:cubicBezTo>
                  <a:lnTo>
                    <a:pt x="1" y="2048"/>
                  </a:lnTo>
                  <a:cubicBezTo>
                    <a:pt x="1" y="2265"/>
                    <a:pt x="187" y="2451"/>
                    <a:pt x="404" y="2451"/>
                  </a:cubicBezTo>
                  <a:lnTo>
                    <a:pt x="2917" y="2451"/>
                  </a:lnTo>
                  <a:cubicBezTo>
                    <a:pt x="4561" y="2451"/>
                    <a:pt x="4561" y="1"/>
                    <a:pt x="2917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5524650" y="3232150"/>
              <a:ext cx="266750" cy="118775"/>
            </a:xfrm>
            <a:custGeom>
              <a:avLst/>
              <a:gdLst/>
              <a:ahLst/>
              <a:cxnLst/>
              <a:rect l="l" t="t" r="r" b="b"/>
              <a:pathLst>
                <a:path w="10670" h="4751" extrusionOk="0">
                  <a:moveTo>
                    <a:pt x="3109" y="1"/>
                  </a:moveTo>
                  <a:cubicBezTo>
                    <a:pt x="1397" y="1"/>
                    <a:pt x="1" y="1416"/>
                    <a:pt x="1" y="3134"/>
                  </a:cubicBezTo>
                  <a:lnTo>
                    <a:pt x="1" y="4344"/>
                  </a:lnTo>
                  <a:cubicBezTo>
                    <a:pt x="1" y="4574"/>
                    <a:pt x="161" y="4750"/>
                    <a:pt x="381" y="4750"/>
                  </a:cubicBezTo>
                  <a:cubicBezTo>
                    <a:pt x="399" y="4750"/>
                    <a:pt x="417" y="4749"/>
                    <a:pt x="435" y="4747"/>
                  </a:cubicBezTo>
                  <a:lnTo>
                    <a:pt x="10237" y="4747"/>
                  </a:lnTo>
                  <a:cubicBezTo>
                    <a:pt x="10253" y="4749"/>
                    <a:pt x="10269" y="4750"/>
                    <a:pt x="10285" y="4750"/>
                  </a:cubicBezTo>
                  <a:cubicBezTo>
                    <a:pt x="10485" y="4750"/>
                    <a:pt x="10669" y="4574"/>
                    <a:pt x="10640" y="4344"/>
                  </a:cubicBezTo>
                  <a:lnTo>
                    <a:pt x="10640" y="3134"/>
                  </a:lnTo>
                  <a:cubicBezTo>
                    <a:pt x="10640" y="1397"/>
                    <a:pt x="9245" y="1"/>
                    <a:pt x="7507" y="1"/>
                  </a:cubicBezTo>
                  <a:lnTo>
                    <a:pt x="3165" y="1"/>
                  </a:lnTo>
                  <a:cubicBezTo>
                    <a:pt x="3146" y="1"/>
                    <a:pt x="3128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5658050" y="3232175"/>
              <a:ext cx="133350" cy="118750"/>
            </a:xfrm>
            <a:custGeom>
              <a:avLst/>
              <a:gdLst/>
              <a:ahLst/>
              <a:cxnLst/>
              <a:rect l="l" t="t" r="r" b="b"/>
              <a:pathLst>
                <a:path w="5334" h="4750" extrusionOk="0">
                  <a:moveTo>
                    <a:pt x="0" y="0"/>
                  </a:moveTo>
                  <a:lnTo>
                    <a:pt x="0" y="4746"/>
                  </a:lnTo>
                  <a:lnTo>
                    <a:pt x="4901" y="4746"/>
                  </a:lnTo>
                  <a:cubicBezTo>
                    <a:pt x="4917" y="4748"/>
                    <a:pt x="4933" y="4749"/>
                    <a:pt x="4949" y="4749"/>
                  </a:cubicBezTo>
                  <a:cubicBezTo>
                    <a:pt x="5149" y="4749"/>
                    <a:pt x="5333" y="4573"/>
                    <a:pt x="5304" y="4343"/>
                  </a:cubicBezTo>
                  <a:lnTo>
                    <a:pt x="5304" y="3133"/>
                  </a:lnTo>
                  <a:cubicBezTo>
                    <a:pt x="5304" y="1396"/>
                    <a:pt x="3909" y="0"/>
                    <a:pt x="217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5565750" y="3272500"/>
              <a:ext cx="184600" cy="78350"/>
            </a:xfrm>
            <a:custGeom>
              <a:avLst/>
              <a:gdLst/>
              <a:ahLst/>
              <a:cxnLst/>
              <a:rect l="l" t="t" r="r" b="b"/>
              <a:pathLst>
                <a:path w="7384" h="3134" extrusionOk="0">
                  <a:moveTo>
                    <a:pt x="1521" y="0"/>
                  </a:moveTo>
                  <a:cubicBezTo>
                    <a:pt x="683" y="0"/>
                    <a:pt x="1" y="683"/>
                    <a:pt x="1" y="1520"/>
                  </a:cubicBezTo>
                  <a:lnTo>
                    <a:pt x="1" y="3133"/>
                  </a:lnTo>
                  <a:lnTo>
                    <a:pt x="7383" y="3133"/>
                  </a:lnTo>
                  <a:lnTo>
                    <a:pt x="7383" y="1520"/>
                  </a:lnTo>
                  <a:cubicBezTo>
                    <a:pt x="7383" y="683"/>
                    <a:pt x="6701" y="0"/>
                    <a:pt x="586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5657275" y="3272500"/>
              <a:ext cx="92300" cy="78350"/>
            </a:xfrm>
            <a:custGeom>
              <a:avLst/>
              <a:gdLst/>
              <a:ahLst/>
              <a:cxnLst/>
              <a:rect l="l" t="t" r="r" b="b"/>
              <a:pathLst>
                <a:path w="3692" h="3134" extrusionOk="0">
                  <a:moveTo>
                    <a:pt x="0" y="0"/>
                  </a:moveTo>
                  <a:lnTo>
                    <a:pt x="0" y="3133"/>
                  </a:lnTo>
                  <a:lnTo>
                    <a:pt x="3691" y="3133"/>
                  </a:lnTo>
                  <a:lnTo>
                    <a:pt x="3691" y="1520"/>
                  </a:lnTo>
                  <a:cubicBezTo>
                    <a:pt x="3691" y="683"/>
                    <a:pt x="3009" y="0"/>
                    <a:pt x="2202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5524650" y="3460150"/>
              <a:ext cx="266025" cy="120225"/>
            </a:xfrm>
            <a:custGeom>
              <a:avLst/>
              <a:gdLst/>
              <a:ahLst/>
              <a:cxnLst/>
              <a:rect l="l" t="t" r="r" b="b"/>
              <a:pathLst>
                <a:path w="10641" h="4809" extrusionOk="0">
                  <a:moveTo>
                    <a:pt x="435" y="1"/>
                  </a:moveTo>
                  <a:cubicBezTo>
                    <a:pt x="187" y="1"/>
                    <a:pt x="1" y="187"/>
                    <a:pt x="1" y="404"/>
                  </a:cubicBezTo>
                  <a:lnTo>
                    <a:pt x="1" y="4405"/>
                  </a:lnTo>
                  <a:cubicBezTo>
                    <a:pt x="1" y="4654"/>
                    <a:pt x="187" y="4809"/>
                    <a:pt x="435" y="4809"/>
                  </a:cubicBezTo>
                  <a:lnTo>
                    <a:pt x="10237" y="4809"/>
                  </a:lnTo>
                  <a:cubicBezTo>
                    <a:pt x="10454" y="4809"/>
                    <a:pt x="10640" y="4654"/>
                    <a:pt x="10640" y="4405"/>
                  </a:cubicBezTo>
                  <a:lnTo>
                    <a:pt x="10640" y="404"/>
                  </a:lnTo>
                  <a:cubicBezTo>
                    <a:pt x="10640" y="187"/>
                    <a:pt x="10454" y="1"/>
                    <a:pt x="10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5658050" y="3460150"/>
              <a:ext cx="132625" cy="121000"/>
            </a:xfrm>
            <a:custGeom>
              <a:avLst/>
              <a:gdLst/>
              <a:ahLst/>
              <a:cxnLst/>
              <a:rect l="l" t="t" r="r" b="b"/>
              <a:pathLst>
                <a:path w="5305" h="4840" extrusionOk="0">
                  <a:moveTo>
                    <a:pt x="0" y="1"/>
                  </a:moveTo>
                  <a:lnTo>
                    <a:pt x="0" y="4840"/>
                  </a:lnTo>
                  <a:lnTo>
                    <a:pt x="4901" y="4840"/>
                  </a:lnTo>
                  <a:cubicBezTo>
                    <a:pt x="5118" y="4840"/>
                    <a:pt x="5304" y="4654"/>
                    <a:pt x="5304" y="4436"/>
                  </a:cubicBezTo>
                  <a:lnTo>
                    <a:pt x="5304" y="404"/>
                  </a:lnTo>
                  <a:cubicBezTo>
                    <a:pt x="5304" y="187"/>
                    <a:pt x="5118" y="1"/>
                    <a:pt x="490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5592900" y="3494275"/>
              <a:ext cx="129525" cy="61300"/>
            </a:xfrm>
            <a:custGeom>
              <a:avLst/>
              <a:gdLst/>
              <a:ahLst/>
              <a:cxnLst/>
              <a:rect l="l" t="t" r="r" b="b"/>
              <a:pathLst>
                <a:path w="5181" h="2452" extrusionOk="0">
                  <a:moveTo>
                    <a:pt x="435" y="1"/>
                  </a:moveTo>
                  <a:cubicBezTo>
                    <a:pt x="187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87" y="2451"/>
                    <a:pt x="435" y="2451"/>
                  </a:cubicBezTo>
                  <a:lnTo>
                    <a:pt x="4777" y="2451"/>
                  </a:lnTo>
                  <a:cubicBezTo>
                    <a:pt x="4995" y="2451"/>
                    <a:pt x="5181" y="2265"/>
                    <a:pt x="5181" y="2048"/>
                  </a:cubicBezTo>
                  <a:lnTo>
                    <a:pt x="5181" y="404"/>
                  </a:lnTo>
                  <a:cubicBezTo>
                    <a:pt x="5181" y="187"/>
                    <a:pt x="4995" y="1"/>
                    <a:pt x="4777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658050" y="3494275"/>
              <a:ext cx="64375" cy="61300"/>
            </a:xfrm>
            <a:custGeom>
              <a:avLst/>
              <a:gdLst/>
              <a:ahLst/>
              <a:cxnLst/>
              <a:rect l="l" t="t" r="r" b="b"/>
              <a:pathLst>
                <a:path w="2575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2171" y="2451"/>
                  </a:lnTo>
                  <a:cubicBezTo>
                    <a:pt x="2389" y="2451"/>
                    <a:pt x="2575" y="2265"/>
                    <a:pt x="2575" y="2048"/>
                  </a:cubicBezTo>
                  <a:lnTo>
                    <a:pt x="2575" y="404"/>
                  </a:lnTo>
                  <a:cubicBezTo>
                    <a:pt x="2575" y="187"/>
                    <a:pt x="2389" y="1"/>
                    <a:pt x="217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5613825" y="3514450"/>
              <a:ext cx="88450" cy="20950"/>
            </a:xfrm>
            <a:custGeom>
              <a:avLst/>
              <a:gdLst/>
              <a:ahLst/>
              <a:cxnLst/>
              <a:rect l="l" t="t" r="r" b="b"/>
              <a:pathLst>
                <a:path w="3538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537" y="83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5535525" y="3350825"/>
              <a:ext cx="245075" cy="109350"/>
            </a:xfrm>
            <a:custGeom>
              <a:avLst/>
              <a:gdLst/>
              <a:ahLst/>
              <a:cxnLst/>
              <a:rect l="l" t="t" r="r" b="b"/>
              <a:pathLst>
                <a:path w="9803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9802" y="4374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5658050" y="3350825"/>
              <a:ext cx="122550" cy="109350"/>
            </a:xfrm>
            <a:custGeom>
              <a:avLst/>
              <a:gdLst/>
              <a:ahLst/>
              <a:cxnLst/>
              <a:rect l="l" t="t" r="r" b="b"/>
              <a:pathLst>
                <a:path w="4902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901" y="4374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5524650" y="3340725"/>
              <a:ext cx="266025" cy="129525"/>
            </a:xfrm>
            <a:custGeom>
              <a:avLst/>
              <a:gdLst/>
              <a:ahLst/>
              <a:cxnLst/>
              <a:rect l="l" t="t" r="r" b="b"/>
              <a:pathLst>
                <a:path w="10641" h="5181" extrusionOk="0">
                  <a:moveTo>
                    <a:pt x="3289" y="838"/>
                  </a:moveTo>
                  <a:lnTo>
                    <a:pt x="3289" y="4374"/>
                  </a:lnTo>
                  <a:lnTo>
                    <a:pt x="838" y="4374"/>
                  </a:lnTo>
                  <a:lnTo>
                    <a:pt x="838" y="838"/>
                  </a:lnTo>
                  <a:close/>
                  <a:moveTo>
                    <a:pt x="6546" y="838"/>
                  </a:moveTo>
                  <a:lnTo>
                    <a:pt x="6546" y="4374"/>
                  </a:lnTo>
                  <a:lnTo>
                    <a:pt x="4095" y="4374"/>
                  </a:lnTo>
                  <a:lnTo>
                    <a:pt x="4095" y="838"/>
                  </a:lnTo>
                  <a:close/>
                  <a:moveTo>
                    <a:pt x="9834" y="838"/>
                  </a:moveTo>
                  <a:lnTo>
                    <a:pt x="9834" y="4374"/>
                  </a:lnTo>
                  <a:lnTo>
                    <a:pt x="7383" y="4374"/>
                  </a:lnTo>
                  <a:lnTo>
                    <a:pt x="7383" y="838"/>
                  </a:lnTo>
                  <a:close/>
                  <a:moveTo>
                    <a:pt x="1" y="1"/>
                  </a:moveTo>
                  <a:lnTo>
                    <a:pt x="1" y="5181"/>
                  </a:lnTo>
                  <a:lnTo>
                    <a:pt x="10640" y="5181"/>
                  </a:lnTo>
                  <a:lnTo>
                    <a:pt x="10640" y="1"/>
                  </a:ln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5658050" y="3340725"/>
              <a:ext cx="132625" cy="129525"/>
            </a:xfrm>
            <a:custGeom>
              <a:avLst/>
              <a:gdLst/>
              <a:ahLst/>
              <a:cxnLst/>
              <a:rect l="l" t="t" r="r" b="b"/>
              <a:pathLst>
                <a:path w="5305" h="5181" extrusionOk="0">
                  <a:moveTo>
                    <a:pt x="4498" y="838"/>
                  </a:moveTo>
                  <a:lnTo>
                    <a:pt x="4498" y="4374"/>
                  </a:lnTo>
                  <a:lnTo>
                    <a:pt x="2047" y="4374"/>
                  </a:lnTo>
                  <a:lnTo>
                    <a:pt x="2047" y="838"/>
                  </a:lnTo>
                  <a:close/>
                  <a:moveTo>
                    <a:pt x="0" y="1"/>
                  </a:moveTo>
                  <a:lnTo>
                    <a:pt x="0" y="838"/>
                  </a:lnTo>
                  <a:lnTo>
                    <a:pt x="1210" y="838"/>
                  </a:lnTo>
                  <a:lnTo>
                    <a:pt x="1210" y="4374"/>
                  </a:lnTo>
                  <a:lnTo>
                    <a:pt x="0" y="4374"/>
                  </a:lnTo>
                  <a:lnTo>
                    <a:pt x="0" y="5181"/>
                  </a:lnTo>
                  <a:lnTo>
                    <a:pt x="5304" y="5181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5647950" y="3375050"/>
              <a:ext cx="20200" cy="61100"/>
            </a:xfrm>
            <a:custGeom>
              <a:avLst/>
              <a:gdLst/>
              <a:ahLst/>
              <a:cxnLst/>
              <a:rect l="l" t="t" r="r" b="b"/>
              <a:pathLst>
                <a:path w="808" h="2444" extrusionOk="0">
                  <a:moveTo>
                    <a:pt x="404" y="0"/>
                  </a:moveTo>
                  <a:cubicBezTo>
                    <a:pt x="202" y="0"/>
                    <a:pt x="1" y="132"/>
                    <a:pt x="1" y="396"/>
                  </a:cubicBezTo>
                  <a:lnTo>
                    <a:pt x="1" y="2071"/>
                  </a:lnTo>
                  <a:cubicBezTo>
                    <a:pt x="1" y="2288"/>
                    <a:pt x="187" y="2443"/>
                    <a:pt x="404" y="2443"/>
                  </a:cubicBezTo>
                  <a:lnTo>
                    <a:pt x="404" y="2412"/>
                  </a:lnTo>
                  <a:cubicBezTo>
                    <a:pt x="621" y="2412"/>
                    <a:pt x="807" y="2257"/>
                    <a:pt x="807" y="2040"/>
                  </a:cubicBezTo>
                  <a:lnTo>
                    <a:pt x="807" y="396"/>
                  </a:lnTo>
                  <a:cubicBezTo>
                    <a:pt x="807" y="132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5729375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32" y="2265"/>
                    <a:pt x="187" y="2420"/>
                    <a:pt x="435" y="2420"/>
                  </a:cubicBezTo>
                  <a:lnTo>
                    <a:pt x="435" y="2389"/>
                  </a:lnTo>
                  <a:cubicBezTo>
                    <a:pt x="652" y="2389"/>
                    <a:pt x="838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5565750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1" y="2265"/>
                    <a:pt x="187" y="2420"/>
                    <a:pt x="404" y="2420"/>
                  </a:cubicBezTo>
                  <a:lnTo>
                    <a:pt x="404" y="2389"/>
                  </a:lnTo>
                  <a:cubicBezTo>
                    <a:pt x="621" y="2389"/>
                    <a:pt x="807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5615875" y="3301875"/>
              <a:ext cx="83600" cy="20350"/>
            </a:xfrm>
            <a:custGeom>
              <a:avLst/>
              <a:gdLst/>
              <a:ahLst/>
              <a:cxnLst/>
              <a:rect l="l" t="t" r="r" b="b"/>
              <a:pathLst>
                <a:path w="3344" h="814" extrusionOk="0">
                  <a:moveTo>
                    <a:pt x="543" y="1"/>
                  </a:moveTo>
                  <a:cubicBezTo>
                    <a:pt x="0" y="1"/>
                    <a:pt x="0" y="813"/>
                    <a:pt x="543" y="813"/>
                  </a:cubicBezTo>
                  <a:cubicBezTo>
                    <a:pt x="562" y="813"/>
                    <a:pt x="581" y="812"/>
                    <a:pt x="601" y="810"/>
                  </a:cubicBezTo>
                  <a:lnTo>
                    <a:pt x="2773" y="810"/>
                  </a:lnTo>
                  <a:cubicBezTo>
                    <a:pt x="2792" y="812"/>
                    <a:pt x="2810" y="813"/>
                    <a:pt x="2828" y="813"/>
                  </a:cubicBezTo>
                  <a:cubicBezTo>
                    <a:pt x="3344" y="813"/>
                    <a:pt x="3344" y="1"/>
                    <a:pt x="2828" y="1"/>
                  </a:cubicBezTo>
                  <a:cubicBezTo>
                    <a:pt x="2810" y="1"/>
                    <a:pt x="2792" y="2"/>
                    <a:pt x="2773" y="4"/>
                  </a:cubicBezTo>
                  <a:lnTo>
                    <a:pt x="601" y="4"/>
                  </a:lnTo>
                  <a:cubicBezTo>
                    <a:pt x="581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5658050" y="3374850"/>
              <a:ext cx="10100" cy="61300"/>
            </a:xfrm>
            <a:custGeom>
              <a:avLst/>
              <a:gdLst/>
              <a:ahLst/>
              <a:cxnLst/>
              <a:rect l="l" t="t" r="r" b="b"/>
              <a:pathLst>
                <a:path w="404" h="2452" extrusionOk="0">
                  <a:moveTo>
                    <a:pt x="0" y="1"/>
                  </a:moveTo>
                  <a:lnTo>
                    <a:pt x="0" y="2451"/>
                  </a:lnTo>
                  <a:cubicBezTo>
                    <a:pt x="217" y="2451"/>
                    <a:pt x="403" y="2265"/>
                    <a:pt x="403" y="2048"/>
                  </a:cubicBezTo>
                  <a:lnTo>
                    <a:pt x="403" y="404"/>
                  </a:lnTo>
                  <a:cubicBezTo>
                    <a:pt x="403" y="187"/>
                    <a:pt x="248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5658050" y="3301875"/>
              <a:ext cx="41425" cy="20350"/>
            </a:xfrm>
            <a:custGeom>
              <a:avLst/>
              <a:gdLst/>
              <a:ahLst/>
              <a:cxnLst/>
              <a:rect l="l" t="t" r="r" b="b"/>
              <a:pathLst>
                <a:path w="1657" h="814" extrusionOk="0">
                  <a:moveTo>
                    <a:pt x="1141" y="1"/>
                  </a:moveTo>
                  <a:cubicBezTo>
                    <a:pt x="1123" y="1"/>
                    <a:pt x="1105" y="2"/>
                    <a:pt x="1086" y="4"/>
                  </a:cubicBezTo>
                  <a:lnTo>
                    <a:pt x="0" y="4"/>
                  </a:lnTo>
                  <a:lnTo>
                    <a:pt x="0" y="810"/>
                  </a:lnTo>
                  <a:lnTo>
                    <a:pt x="1086" y="810"/>
                  </a:lnTo>
                  <a:cubicBezTo>
                    <a:pt x="1105" y="812"/>
                    <a:pt x="1123" y="813"/>
                    <a:pt x="1141" y="813"/>
                  </a:cubicBezTo>
                  <a:cubicBezTo>
                    <a:pt x="1657" y="813"/>
                    <a:pt x="1657" y="1"/>
                    <a:pt x="11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5658050" y="3514450"/>
              <a:ext cx="44225" cy="20950"/>
            </a:xfrm>
            <a:custGeom>
              <a:avLst/>
              <a:gdLst/>
              <a:ahLst/>
              <a:cxnLst/>
              <a:rect l="l" t="t" r="r" b="b"/>
              <a:pathLst>
                <a:path w="1769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768" y="8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30"/>
          <p:cNvGrpSpPr/>
          <p:nvPr/>
        </p:nvGrpSpPr>
        <p:grpSpPr>
          <a:xfrm>
            <a:off x="2494836" y="2126478"/>
            <a:ext cx="499428" cy="591450"/>
            <a:chOff x="4798025" y="3232150"/>
            <a:chExt cx="294700" cy="349000"/>
          </a:xfrm>
        </p:grpSpPr>
        <p:sp>
          <p:nvSpPr>
            <p:cNvPr id="4159" name="Google Shape;4159;p30"/>
            <p:cNvSpPr/>
            <p:nvPr/>
          </p:nvSpPr>
          <p:spPr>
            <a:xfrm>
              <a:off x="4798025" y="3288000"/>
              <a:ext cx="294700" cy="170625"/>
            </a:xfrm>
            <a:custGeom>
              <a:avLst/>
              <a:gdLst/>
              <a:ahLst/>
              <a:cxnLst/>
              <a:rect l="l" t="t" r="r" b="b"/>
              <a:pathLst>
                <a:path w="11788" h="6825" extrusionOk="0">
                  <a:moveTo>
                    <a:pt x="466" y="0"/>
                  </a:moveTo>
                  <a:cubicBezTo>
                    <a:pt x="342" y="0"/>
                    <a:pt x="218" y="31"/>
                    <a:pt x="125" y="94"/>
                  </a:cubicBezTo>
                  <a:cubicBezTo>
                    <a:pt x="63" y="187"/>
                    <a:pt x="1" y="311"/>
                    <a:pt x="32" y="435"/>
                  </a:cubicBezTo>
                  <a:lnTo>
                    <a:pt x="590" y="6421"/>
                  </a:lnTo>
                  <a:cubicBezTo>
                    <a:pt x="561" y="6623"/>
                    <a:pt x="719" y="6797"/>
                    <a:pt x="939" y="6797"/>
                  </a:cubicBezTo>
                  <a:cubicBezTo>
                    <a:pt x="957" y="6797"/>
                    <a:pt x="975" y="6796"/>
                    <a:pt x="993" y="6794"/>
                  </a:cubicBezTo>
                  <a:lnTo>
                    <a:pt x="10795" y="6794"/>
                  </a:lnTo>
                  <a:lnTo>
                    <a:pt x="10795" y="6825"/>
                  </a:lnTo>
                  <a:cubicBezTo>
                    <a:pt x="11044" y="6825"/>
                    <a:pt x="11230" y="6670"/>
                    <a:pt x="11230" y="6452"/>
                  </a:cubicBezTo>
                  <a:lnTo>
                    <a:pt x="11757" y="435"/>
                  </a:lnTo>
                  <a:cubicBezTo>
                    <a:pt x="11788" y="342"/>
                    <a:pt x="11726" y="218"/>
                    <a:pt x="11664" y="125"/>
                  </a:cubicBezTo>
                  <a:cubicBezTo>
                    <a:pt x="11571" y="63"/>
                    <a:pt x="11478" y="0"/>
                    <a:pt x="11354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4945375" y="3288000"/>
              <a:ext cx="146575" cy="169950"/>
            </a:xfrm>
            <a:custGeom>
              <a:avLst/>
              <a:gdLst/>
              <a:ahLst/>
              <a:cxnLst/>
              <a:rect l="l" t="t" r="r" b="b"/>
              <a:pathLst>
                <a:path w="5863" h="6798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4917" y="6796"/>
                    <a:pt x="4933" y="6797"/>
                    <a:pt x="4949" y="6797"/>
                  </a:cubicBezTo>
                  <a:cubicBezTo>
                    <a:pt x="5145" y="6797"/>
                    <a:pt x="5305" y="6623"/>
                    <a:pt x="5305" y="6421"/>
                  </a:cubicBezTo>
                  <a:lnTo>
                    <a:pt x="5863" y="435"/>
                  </a:lnTo>
                  <a:cubicBezTo>
                    <a:pt x="5863" y="311"/>
                    <a:pt x="5832" y="187"/>
                    <a:pt x="5739" y="94"/>
                  </a:cubicBezTo>
                  <a:lnTo>
                    <a:pt x="5739" y="125"/>
                  </a:lnTo>
                  <a:cubicBezTo>
                    <a:pt x="5677" y="31"/>
                    <a:pt x="5553" y="0"/>
                    <a:pt x="546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4811975" y="3288000"/>
              <a:ext cx="266025" cy="169850"/>
            </a:xfrm>
            <a:custGeom>
              <a:avLst/>
              <a:gdLst/>
              <a:ahLst/>
              <a:cxnLst/>
              <a:rect l="l" t="t" r="r" b="b"/>
              <a:pathLst>
                <a:path w="10641" h="6794" extrusionOk="0">
                  <a:moveTo>
                    <a:pt x="1490" y="0"/>
                  </a:moveTo>
                  <a:cubicBezTo>
                    <a:pt x="1304" y="0"/>
                    <a:pt x="1149" y="125"/>
                    <a:pt x="1118" y="311"/>
                  </a:cubicBezTo>
                  <a:lnTo>
                    <a:pt x="32" y="6328"/>
                  </a:lnTo>
                  <a:cubicBezTo>
                    <a:pt x="1" y="6452"/>
                    <a:pt x="32" y="6577"/>
                    <a:pt x="125" y="6670"/>
                  </a:cubicBezTo>
                  <a:cubicBezTo>
                    <a:pt x="187" y="6732"/>
                    <a:pt x="311" y="6794"/>
                    <a:pt x="435" y="6794"/>
                  </a:cubicBezTo>
                  <a:lnTo>
                    <a:pt x="10237" y="6794"/>
                  </a:lnTo>
                  <a:cubicBezTo>
                    <a:pt x="10455" y="6794"/>
                    <a:pt x="10641" y="6577"/>
                    <a:pt x="10610" y="6328"/>
                  </a:cubicBezTo>
                  <a:lnTo>
                    <a:pt x="9524" y="311"/>
                  </a:lnTo>
                  <a:cubicBezTo>
                    <a:pt x="9493" y="125"/>
                    <a:pt x="9338" y="0"/>
                    <a:pt x="9121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4945375" y="3288000"/>
              <a:ext cx="133400" cy="169850"/>
            </a:xfrm>
            <a:custGeom>
              <a:avLst/>
              <a:gdLst/>
              <a:ahLst/>
              <a:cxnLst/>
              <a:rect l="l" t="t" r="r" b="b"/>
              <a:pathLst>
                <a:path w="5336" h="6794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5150" y="6794"/>
                    <a:pt x="5336" y="6577"/>
                    <a:pt x="5274" y="6328"/>
                  </a:cubicBezTo>
                  <a:lnTo>
                    <a:pt x="5305" y="6328"/>
                  </a:lnTo>
                  <a:lnTo>
                    <a:pt x="4219" y="311"/>
                  </a:lnTo>
                  <a:cubicBezTo>
                    <a:pt x="4188" y="125"/>
                    <a:pt x="4033" y="0"/>
                    <a:pt x="381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4836800" y="3318250"/>
              <a:ext cx="217175" cy="109350"/>
            </a:xfrm>
            <a:custGeom>
              <a:avLst/>
              <a:gdLst/>
              <a:ahLst/>
              <a:cxnLst/>
              <a:rect l="l" t="t" r="r" b="b"/>
              <a:pathLst>
                <a:path w="8687" h="4374" extrusionOk="0">
                  <a:moveTo>
                    <a:pt x="776" y="0"/>
                  </a:moveTo>
                  <a:lnTo>
                    <a:pt x="1" y="4374"/>
                  </a:lnTo>
                  <a:lnTo>
                    <a:pt x="8686" y="4374"/>
                  </a:lnTo>
                  <a:lnTo>
                    <a:pt x="7880" y="0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4945375" y="3318250"/>
              <a:ext cx="108600" cy="109350"/>
            </a:xfrm>
            <a:custGeom>
              <a:avLst/>
              <a:gdLst/>
              <a:ahLst/>
              <a:cxnLst/>
              <a:rect l="l" t="t" r="r" b="b"/>
              <a:pathLst>
                <a:path w="4344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343" y="43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4798800" y="3232150"/>
              <a:ext cx="293150" cy="65950"/>
            </a:xfrm>
            <a:custGeom>
              <a:avLst/>
              <a:gdLst/>
              <a:ahLst/>
              <a:cxnLst/>
              <a:rect l="l" t="t" r="r" b="b"/>
              <a:pathLst>
                <a:path w="11726" h="2638" extrusionOk="0">
                  <a:moveTo>
                    <a:pt x="1435" y="0"/>
                  </a:moveTo>
                  <a:cubicBezTo>
                    <a:pt x="624" y="0"/>
                    <a:pt x="1" y="671"/>
                    <a:pt x="1" y="1490"/>
                  </a:cubicBezTo>
                  <a:lnTo>
                    <a:pt x="1" y="2638"/>
                  </a:lnTo>
                  <a:lnTo>
                    <a:pt x="11726" y="2638"/>
                  </a:lnTo>
                  <a:lnTo>
                    <a:pt x="11726" y="1490"/>
                  </a:lnTo>
                  <a:cubicBezTo>
                    <a:pt x="11726" y="652"/>
                    <a:pt x="11044" y="1"/>
                    <a:pt x="10206" y="1"/>
                  </a:cubicBezTo>
                  <a:lnTo>
                    <a:pt x="1490" y="1"/>
                  </a:lnTo>
                  <a:cubicBezTo>
                    <a:pt x="1471" y="0"/>
                    <a:pt x="1453" y="0"/>
                    <a:pt x="1435" y="0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4877125" y="3406650"/>
              <a:ext cx="20200" cy="51200"/>
            </a:xfrm>
            <a:custGeom>
              <a:avLst/>
              <a:gdLst/>
              <a:ahLst/>
              <a:cxnLst/>
              <a:rect l="l" t="t" r="r" b="b"/>
              <a:pathLst>
                <a:path w="808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807" y="204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4972500" y="341052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04" y="0"/>
                  </a:moveTo>
                  <a:cubicBezTo>
                    <a:pt x="187" y="0"/>
                    <a:pt x="1" y="187"/>
                    <a:pt x="1" y="404"/>
                  </a:cubicBezTo>
                  <a:lnTo>
                    <a:pt x="1" y="1893"/>
                  </a:lnTo>
                  <a:lnTo>
                    <a:pt x="839" y="1893"/>
                  </a:lnTo>
                  <a:lnTo>
                    <a:pt x="839" y="404"/>
                  </a:lnTo>
                  <a:cubicBezTo>
                    <a:pt x="839" y="187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5013625" y="3410525"/>
              <a:ext cx="20175" cy="47325"/>
            </a:xfrm>
            <a:custGeom>
              <a:avLst/>
              <a:gdLst/>
              <a:ahLst/>
              <a:cxnLst/>
              <a:rect l="l" t="t" r="r" b="b"/>
              <a:pathLst>
                <a:path w="807" h="1893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1893"/>
                  </a:lnTo>
                  <a:lnTo>
                    <a:pt x="807" y="1893"/>
                  </a:lnTo>
                  <a:lnTo>
                    <a:pt x="807" y="404"/>
                  </a:lnTo>
                  <a:cubicBezTo>
                    <a:pt x="807" y="187"/>
                    <a:pt x="620" y="0"/>
                    <a:pt x="403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4811975" y="3448525"/>
              <a:ext cx="266025" cy="131850"/>
            </a:xfrm>
            <a:custGeom>
              <a:avLst/>
              <a:gdLst/>
              <a:ahLst/>
              <a:cxnLst/>
              <a:rect l="l" t="t" r="r" b="b"/>
              <a:pathLst>
                <a:path w="10641" h="5274" extrusionOk="0">
                  <a:moveTo>
                    <a:pt x="1" y="0"/>
                  </a:moveTo>
                  <a:lnTo>
                    <a:pt x="1" y="4870"/>
                  </a:lnTo>
                  <a:cubicBezTo>
                    <a:pt x="32" y="5088"/>
                    <a:pt x="218" y="5274"/>
                    <a:pt x="435" y="5274"/>
                  </a:cubicBezTo>
                  <a:lnTo>
                    <a:pt x="10237" y="5274"/>
                  </a:lnTo>
                  <a:cubicBezTo>
                    <a:pt x="10455" y="5274"/>
                    <a:pt x="10641" y="5088"/>
                    <a:pt x="10641" y="4870"/>
                  </a:cubicBezTo>
                  <a:lnTo>
                    <a:pt x="10641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4945375" y="3448525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0" y="0"/>
                  </a:moveTo>
                  <a:lnTo>
                    <a:pt x="0" y="5305"/>
                  </a:lnTo>
                  <a:lnTo>
                    <a:pt x="4901" y="5305"/>
                  </a:lnTo>
                  <a:cubicBezTo>
                    <a:pt x="5119" y="5305"/>
                    <a:pt x="5305" y="5119"/>
                    <a:pt x="5305" y="4901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4975625" y="3488350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2"/>
                  </a:cubicBezTo>
                  <a:cubicBezTo>
                    <a:pt x="0" y="1137"/>
                    <a:pt x="558" y="2471"/>
                    <a:pt x="1644" y="2471"/>
                  </a:cubicBezTo>
                  <a:cubicBezTo>
                    <a:pt x="2327" y="2440"/>
                    <a:pt x="2885" y="1913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4832925" y="348835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05" y="0"/>
                  </a:moveTo>
                  <a:cubicBezTo>
                    <a:pt x="1302" y="0"/>
                    <a:pt x="995" y="112"/>
                    <a:pt x="745" y="362"/>
                  </a:cubicBezTo>
                  <a:cubicBezTo>
                    <a:pt x="1" y="1137"/>
                    <a:pt x="528" y="2440"/>
                    <a:pt x="1645" y="2471"/>
                  </a:cubicBezTo>
                  <a:cubicBezTo>
                    <a:pt x="2296" y="2471"/>
                    <a:pt x="2854" y="1913"/>
                    <a:pt x="2854" y="1230"/>
                  </a:cubicBezTo>
                  <a:cubicBezTo>
                    <a:pt x="2854" y="494"/>
                    <a:pt x="2241" y="0"/>
                    <a:pt x="160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4935300" y="3489625"/>
              <a:ext cx="20175" cy="60500"/>
            </a:xfrm>
            <a:custGeom>
              <a:avLst/>
              <a:gdLst/>
              <a:ahLst/>
              <a:cxnLst/>
              <a:rect l="l" t="t" r="r" b="b"/>
              <a:pathLst>
                <a:path w="807" h="2420" extrusionOk="0">
                  <a:moveTo>
                    <a:pt x="415" y="0"/>
                  </a:moveTo>
                  <a:cubicBezTo>
                    <a:pt x="225" y="0"/>
                    <a:pt x="31" y="125"/>
                    <a:pt x="0" y="373"/>
                  </a:cubicBezTo>
                  <a:lnTo>
                    <a:pt x="0" y="1986"/>
                  </a:lnTo>
                  <a:cubicBezTo>
                    <a:pt x="0" y="2203"/>
                    <a:pt x="155" y="2389"/>
                    <a:pt x="403" y="2420"/>
                  </a:cubicBezTo>
                  <a:cubicBezTo>
                    <a:pt x="620" y="2420"/>
                    <a:pt x="807" y="2234"/>
                    <a:pt x="807" y="2017"/>
                  </a:cubicBezTo>
                  <a:lnTo>
                    <a:pt x="807" y="373"/>
                  </a:lnTo>
                  <a:cubicBezTo>
                    <a:pt x="791" y="125"/>
                    <a:pt x="605" y="0"/>
                    <a:pt x="41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4853100" y="3365700"/>
              <a:ext cx="59725" cy="51825"/>
            </a:xfrm>
            <a:custGeom>
              <a:avLst/>
              <a:gdLst/>
              <a:ahLst/>
              <a:cxnLst/>
              <a:rect l="l" t="t" r="r" b="b"/>
              <a:pathLst>
                <a:path w="2389" h="2073" extrusionOk="0">
                  <a:moveTo>
                    <a:pt x="1351" y="1"/>
                  </a:moveTo>
                  <a:cubicBezTo>
                    <a:pt x="1102" y="1"/>
                    <a:pt x="851" y="95"/>
                    <a:pt x="651" y="305"/>
                  </a:cubicBezTo>
                  <a:cubicBezTo>
                    <a:pt x="0" y="956"/>
                    <a:pt x="465" y="2073"/>
                    <a:pt x="1365" y="2073"/>
                  </a:cubicBezTo>
                  <a:cubicBezTo>
                    <a:pt x="1923" y="2073"/>
                    <a:pt x="2389" y="1607"/>
                    <a:pt x="2389" y="1049"/>
                  </a:cubicBezTo>
                  <a:cubicBezTo>
                    <a:pt x="2389" y="418"/>
                    <a:pt x="1875" y="1"/>
                    <a:pt x="1351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5002750" y="3509000"/>
              <a:ext cx="24075" cy="20700"/>
            </a:xfrm>
            <a:custGeom>
              <a:avLst/>
              <a:gdLst/>
              <a:ahLst/>
              <a:cxnLst/>
              <a:rect l="l" t="t" r="r" b="b"/>
              <a:pathLst>
                <a:path w="963" h="828" extrusionOk="0">
                  <a:moveTo>
                    <a:pt x="590" y="1"/>
                  </a:moveTo>
                  <a:cubicBezTo>
                    <a:pt x="218" y="1"/>
                    <a:pt x="1" y="435"/>
                    <a:pt x="249" y="714"/>
                  </a:cubicBezTo>
                  <a:cubicBezTo>
                    <a:pt x="337" y="792"/>
                    <a:pt x="439" y="827"/>
                    <a:pt x="539" y="827"/>
                  </a:cubicBezTo>
                  <a:cubicBezTo>
                    <a:pt x="758" y="827"/>
                    <a:pt x="962" y="660"/>
                    <a:pt x="962" y="404"/>
                  </a:cubicBezTo>
                  <a:cubicBezTo>
                    <a:pt x="962" y="187"/>
                    <a:pt x="807" y="32"/>
                    <a:pt x="590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4862400" y="3509775"/>
              <a:ext cx="22500" cy="20975"/>
            </a:xfrm>
            <a:custGeom>
              <a:avLst/>
              <a:gdLst/>
              <a:ahLst/>
              <a:cxnLst/>
              <a:rect l="l" t="t" r="r" b="b"/>
              <a:pathLst>
                <a:path w="900" h="839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83"/>
                    <a:pt x="225" y="838"/>
                    <a:pt x="450" y="838"/>
                  </a:cubicBezTo>
                  <a:cubicBezTo>
                    <a:pt x="675" y="838"/>
                    <a:pt x="900" y="683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4945375" y="3232175"/>
              <a:ext cx="146575" cy="65925"/>
            </a:xfrm>
            <a:custGeom>
              <a:avLst/>
              <a:gdLst/>
              <a:ahLst/>
              <a:cxnLst/>
              <a:rect l="l" t="t" r="r" b="b"/>
              <a:pathLst>
                <a:path w="5863" h="2637" extrusionOk="0">
                  <a:moveTo>
                    <a:pt x="0" y="0"/>
                  </a:moveTo>
                  <a:lnTo>
                    <a:pt x="0" y="2637"/>
                  </a:lnTo>
                  <a:lnTo>
                    <a:pt x="5863" y="2637"/>
                  </a:lnTo>
                  <a:lnTo>
                    <a:pt x="5863" y="1489"/>
                  </a:lnTo>
                  <a:cubicBezTo>
                    <a:pt x="5863" y="651"/>
                    <a:pt x="5181" y="0"/>
                    <a:pt x="4343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4935300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403" y="2451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4945375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7" y="2420"/>
                    <a:pt x="404" y="2265"/>
                    <a:pt x="404" y="2017"/>
                  </a:cubicBezTo>
                  <a:lnTo>
                    <a:pt x="404" y="404"/>
                  </a:lnTo>
                  <a:cubicBezTo>
                    <a:pt x="373" y="156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Selección</a:t>
            </a:r>
            <a:endParaRPr sz="1800" dirty="0"/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Formación</a:t>
            </a:r>
            <a:endParaRPr sz="1800" dirty="0"/>
          </a:p>
        </p:txBody>
      </p:sp>
      <p:sp>
        <p:nvSpPr>
          <p:cNvPr id="4211" name="Google Shape;4211;p32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212" name="Google Shape;4212;p32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Desarrollo</a:t>
            </a:r>
            <a:endParaRPr sz="1800"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</a:t>
            </a:r>
            <a:endParaRPr sz="1800" dirty="0"/>
          </a:p>
        </p:txBody>
      </p:sp>
      <p:sp>
        <p:nvSpPr>
          <p:cNvPr id="4215" name="Google Shape;4215;p32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216" name="Google Shape;4216;p32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Definición</a:t>
            </a:r>
            <a:endParaRPr sz="1800" dirty="0"/>
          </a:p>
        </p:txBody>
      </p:sp>
      <p:sp>
        <p:nvSpPr>
          <p:cNvPr id="4217" name="Google Shape;4217;p32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4218" name="Google Shape;4218;p32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Publicación</a:t>
            </a:r>
            <a:endParaRPr sz="1800"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grpSp>
        <p:nvGrpSpPr>
          <p:cNvPr id="4220" name="Google Shape;4220;p32"/>
          <p:cNvGrpSpPr/>
          <p:nvPr/>
        </p:nvGrpSpPr>
        <p:grpSpPr>
          <a:xfrm>
            <a:off x="7055682" y="3190332"/>
            <a:ext cx="431273" cy="431242"/>
            <a:chOff x="5524650" y="2665300"/>
            <a:chExt cx="349775" cy="349750"/>
          </a:xfrm>
        </p:grpSpPr>
        <p:sp>
          <p:nvSpPr>
            <p:cNvPr id="4221" name="Google Shape;4221;p32"/>
            <p:cNvSpPr/>
            <p:nvPr/>
          </p:nvSpPr>
          <p:spPr>
            <a:xfrm>
              <a:off x="5594450" y="2665300"/>
              <a:ext cx="153575" cy="182450"/>
            </a:xfrm>
            <a:custGeom>
              <a:avLst/>
              <a:gdLst/>
              <a:ahLst/>
              <a:cxnLst/>
              <a:rect l="l" t="t" r="r" b="b"/>
              <a:pathLst>
                <a:path w="6143" h="7298" extrusionOk="0">
                  <a:moveTo>
                    <a:pt x="5584" y="0"/>
                  </a:moveTo>
                  <a:lnTo>
                    <a:pt x="1489" y="31"/>
                  </a:lnTo>
                  <a:cubicBezTo>
                    <a:pt x="683" y="31"/>
                    <a:pt x="0" y="683"/>
                    <a:pt x="0" y="1520"/>
                  </a:cubicBezTo>
                  <a:lnTo>
                    <a:pt x="0" y="5211"/>
                  </a:lnTo>
                  <a:cubicBezTo>
                    <a:pt x="0" y="5428"/>
                    <a:pt x="187" y="5584"/>
                    <a:pt x="404" y="5584"/>
                  </a:cubicBezTo>
                  <a:lnTo>
                    <a:pt x="1769" y="5584"/>
                  </a:lnTo>
                  <a:lnTo>
                    <a:pt x="1769" y="6204"/>
                  </a:lnTo>
                  <a:cubicBezTo>
                    <a:pt x="1722" y="6933"/>
                    <a:pt x="2257" y="7297"/>
                    <a:pt x="2792" y="7297"/>
                  </a:cubicBezTo>
                  <a:cubicBezTo>
                    <a:pt x="3327" y="7297"/>
                    <a:pt x="3862" y="6933"/>
                    <a:pt x="3816" y="6204"/>
                  </a:cubicBezTo>
                  <a:lnTo>
                    <a:pt x="3816" y="5584"/>
                  </a:lnTo>
                  <a:lnTo>
                    <a:pt x="5584" y="5584"/>
                  </a:lnTo>
                  <a:lnTo>
                    <a:pt x="6142" y="3815"/>
                  </a:lnTo>
                  <a:lnTo>
                    <a:pt x="6142" y="1768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2"/>
            <p:cNvSpPr/>
            <p:nvPr/>
          </p:nvSpPr>
          <p:spPr>
            <a:xfrm>
              <a:off x="5686725" y="2666075"/>
              <a:ext cx="186925" cy="152775"/>
            </a:xfrm>
            <a:custGeom>
              <a:avLst/>
              <a:gdLst/>
              <a:ahLst/>
              <a:cxnLst/>
              <a:rect l="l" t="t" r="r" b="b"/>
              <a:pathLst>
                <a:path w="7477" h="6111" extrusionOk="0">
                  <a:moveTo>
                    <a:pt x="1893" y="0"/>
                  </a:moveTo>
                  <a:lnTo>
                    <a:pt x="1893" y="1768"/>
                  </a:lnTo>
                  <a:lnTo>
                    <a:pt x="1273" y="1768"/>
                  </a:lnTo>
                  <a:cubicBezTo>
                    <a:pt x="1" y="1830"/>
                    <a:pt x="1" y="3722"/>
                    <a:pt x="1273" y="3816"/>
                  </a:cubicBezTo>
                  <a:lnTo>
                    <a:pt x="1893" y="3816"/>
                  </a:lnTo>
                  <a:lnTo>
                    <a:pt x="1893" y="5584"/>
                  </a:lnTo>
                  <a:lnTo>
                    <a:pt x="3661" y="6111"/>
                  </a:lnTo>
                  <a:lnTo>
                    <a:pt x="5708" y="6111"/>
                  </a:lnTo>
                  <a:lnTo>
                    <a:pt x="7476" y="5584"/>
                  </a:lnTo>
                  <a:lnTo>
                    <a:pt x="7476" y="1489"/>
                  </a:lnTo>
                  <a:cubicBezTo>
                    <a:pt x="7476" y="652"/>
                    <a:pt x="6825" y="0"/>
                    <a:pt x="5988" y="0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2"/>
            <p:cNvSpPr/>
            <p:nvPr/>
          </p:nvSpPr>
          <p:spPr>
            <a:xfrm>
              <a:off x="5524650" y="2875350"/>
              <a:ext cx="189250" cy="139700"/>
            </a:xfrm>
            <a:custGeom>
              <a:avLst/>
              <a:gdLst/>
              <a:ahLst/>
              <a:cxnLst/>
              <a:rect l="l" t="t" r="r" b="b"/>
              <a:pathLst>
                <a:path w="7570" h="5588" extrusionOk="0">
                  <a:moveTo>
                    <a:pt x="4197" y="1"/>
                  </a:moveTo>
                  <a:cubicBezTo>
                    <a:pt x="3976" y="1"/>
                    <a:pt x="3816" y="178"/>
                    <a:pt x="3816" y="408"/>
                  </a:cubicBezTo>
                  <a:lnTo>
                    <a:pt x="3816" y="625"/>
                  </a:lnTo>
                  <a:cubicBezTo>
                    <a:pt x="3863" y="1338"/>
                    <a:pt x="3335" y="1695"/>
                    <a:pt x="2808" y="1695"/>
                  </a:cubicBezTo>
                  <a:cubicBezTo>
                    <a:pt x="2281" y="1695"/>
                    <a:pt x="1753" y="1338"/>
                    <a:pt x="1800" y="625"/>
                  </a:cubicBezTo>
                  <a:lnTo>
                    <a:pt x="1800" y="408"/>
                  </a:lnTo>
                  <a:cubicBezTo>
                    <a:pt x="1800" y="190"/>
                    <a:pt x="1614" y="4"/>
                    <a:pt x="1366" y="4"/>
                  </a:cubicBezTo>
                  <a:lnTo>
                    <a:pt x="435" y="4"/>
                  </a:lnTo>
                  <a:cubicBezTo>
                    <a:pt x="187" y="4"/>
                    <a:pt x="1" y="190"/>
                    <a:pt x="1" y="408"/>
                  </a:cubicBezTo>
                  <a:lnTo>
                    <a:pt x="1" y="4099"/>
                  </a:lnTo>
                  <a:cubicBezTo>
                    <a:pt x="1" y="4936"/>
                    <a:pt x="683" y="5588"/>
                    <a:pt x="1521" y="5588"/>
                  </a:cubicBezTo>
                  <a:lnTo>
                    <a:pt x="5181" y="5588"/>
                  </a:lnTo>
                  <a:cubicBezTo>
                    <a:pt x="5429" y="5588"/>
                    <a:pt x="5615" y="5402"/>
                    <a:pt x="5615" y="5185"/>
                  </a:cubicBezTo>
                  <a:lnTo>
                    <a:pt x="5615" y="3820"/>
                  </a:lnTo>
                  <a:lnTo>
                    <a:pt x="6205" y="3820"/>
                  </a:lnTo>
                  <a:cubicBezTo>
                    <a:pt x="7569" y="3820"/>
                    <a:pt x="7569" y="1772"/>
                    <a:pt x="6205" y="1772"/>
                  </a:cubicBezTo>
                  <a:lnTo>
                    <a:pt x="5615" y="1772"/>
                  </a:lnTo>
                  <a:lnTo>
                    <a:pt x="5615" y="408"/>
                  </a:lnTo>
                  <a:cubicBezTo>
                    <a:pt x="5615" y="178"/>
                    <a:pt x="5455" y="1"/>
                    <a:pt x="5235" y="1"/>
                  </a:cubicBezTo>
                  <a:cubicBezTo>
                    <a:pt x="5217" y="1"/>
                    <a:pt x="5199" y="2"/>
                    <a:pt x="5181" y="4"/>
                  </a:cubicBezTo>
                  <a:lnTo>
                    <a:pt x="4250" y="4"/>
                  </a:lnTo>
                  <a:cubicBezTo>
                    <a:pt x="4232" y="2"/>
                    <a:pt x="4214" y="1"/>
                    <a:pt x="4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2"/>
            <p:cNvSpPr/>
            <p:nvPr/>
          </p:nvSpPr>
          <p:spPr>
            <a:xfrm>
              <a:off x="5734025" y="2762800"/>
              <a:ext cx="140400" cy="181775"/>
            </a:xfrm>
            <a:custGeom>
              <a:avLst/>
              <a:gdLst/>
              <a:ahLst/>
              <a:cxnLst/>
              <a:rect l="l" t="t" r="r" b="b"/>
              <a:pathLst>
                <a:path w="5616" h="7271" extrusionOk="0">
                  <a:moveTo>
                    <a:pt x="2824" y="1"/>
                  </a:moveTo>
                  <a:cubicBezTo>
                    <a:pt x="2289" y="1"/>
                    <a:pt x="1754" y="365"/>
                    <a:pt x="1800" y="1094"/>
                  </a:cubicBezTo>
                  <a:lnTo>
                    <a:pt x="1800" y="1715"/>
                  </a:lnTo>
                  <a:lnTo>
                    <a:pt x="1" y="1715"/>
                  </a:lnTo>
                  <a:lnTo>
                    <a:pt x="1" y="3079"/>
                  </a:lnTo>
                  <a:cubicBezTo>
                    <a:pt x="1" y="3297"/>
                    <a:pt x="187" y="3483"/>
                    <a:pt x="435" y="3483"/>
                  </a:cubicBezTo>
                  <a:lnTo>
                    <a:pt x="621" y="3483"/>
                  </a:lnTo>
                  <a:cubicBezTo>
                    <a:pt x="1893" y="3576"/>
                    <a:pt x="1893" y="5437"/>
                    <a:pt x="621" y="5530"/>
                  </a:cubicBezTo>
                  <a:lnTo>
                    <a:pt x="404" y="5530"/>
                  </a:lnTo>
                  <a:cubicBezTo>
                    <a:pt x="187" y="5530"/>
                    <a:pt x="1" y="5716"/>
                    <a:pt x="1" y="5933"/>
                  </a:cubicBezTo>
                  <a:lnTo>
                    <a:pt x="1" y="6895"/>
                  </a:lnTo>
                  <a:cubicBezTo>
                    <a:pt x="1" y="7096"/>
                    <a:pt x="161" y="7270"/>
                    <a:pt x="357" y="7270"/>
                  </a:cubicBezTo>
                  <a:cubicBezTo>
                    <a:pt x="372" y="7270"/>
                    <a:pt x="388" y="7269"/>
                    <a:pt x="404" y="7267"/>
                  </a:cubicBezTo>
                  <a:lnTo>
                    <a:pt x="4127" y="7267"/>
                  </a:lnTo>
                  <a:cubicBezTo>
                    <a:pt x="4933" y="7267"/>
                    <a:pt x="5615" y="6616"/>
                    <a:pt x="5615" y="5778"/>
                  </a:cubicBezTo>
                  <a:lnTo>
                    <a:pt x="5615" y="1715"/>
                  </a:lnTo>
                  <a:lnTo>
                    <a:pt x="3847" y="1715"/>
                  </a:lnTo>
                  <a:lnTo>
                    <a:pt x="3847" y="1094"/>
                  </a:lnTo>
                  <a:cubicBezTo>
                    <a:pt x="3894" y="365"/>
                    <a:pt x="3359" y="1"/>
                    <a:pt x="2824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5" name="Google Shape;4225;p32"/>
          <p:cNvGrpSpPr/>
          <p:nvPr/>
        </p:nvGrpSpPr>
        <p:grpSpPr>
          <a:xfrm>
            <a:off x="7051382" y="1475013"/>
            <a:ext cx="439873" cy="430379"/>
            <a:chOff x="4770100" y="2666000"/>
            <a:chExt cx="356750" cy="349050"/>
          </a:xfrm>
        </p:grpSpPr>
        <p:sp>
          <p:nvSpPr>
            <p:cNvPr id="4226" name="Google Shape;4226;p32"/>
            <p:cNvSpPr/>
            <p:nvPr/>
          </p:nvSpPr>
          <p:spPr>
            <a:xfrm>
              <a:off x="4938400" y="2716475"/>
              <a:ext cx="188450" cy="41125"/>
            </a:xfrm>
            <a:custGeom>
              <a:avLst/>
              <a:gdLst/>
              <a:ahLst/>
              <a:cxnLst/>
              <a:rect l="l" t="t" r="r" b="b"/>
              <a:pathLst>
                <a:path w="7538" h="1645" extrusionOk="0">
                  <a:moveTo>
                    <a:pt x="6421" y="0"/>
                  </a:moveTo>
                  <a:lnTo>
                    <a:pt x="6421" y="31"/>
                  </a:lnTo>
                  <a:lnTo>
                    <a:pt x="403" y="31"/>
                  </a:lnTo>
                  <a:cubicBezTo>
                    <a:pt x="186" y="31"/>
                    <a:pt x="0" y="187"/>
                    <a:pt x="0" y="404"/>
                  </a:cubicBezTo>
                  <a:lnTo>
                    <a:pt x="0" y="1241"/>
                  </a:lnTo>
                  <a:cubicBezTo>
                    <a:pt x="0" y="1458"/>
                    <a:pt x="186" y="1644"/>
                    <a:pt x="403" y="1644"/>
                  </a:cubicBezTo>
                  <a:lnTo>
                    <a:pt x="6421" y="1644"/>
                  </a:lnTo>
                  <a:cubicBezTo>
                    <a:pt x="7538" y="1644"/>
                    <a:pt x="7538" y="0"/>
                    <a:pt x="642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2"/>
            <p:cNvSpPr/>
            <p:nvPr/>
          </p:nvSpPr>
          <p:spPr>
            <a:xfrm>
              <a:off x="4938400" y="2737400"/>
              <a:ext cx="181475" cy="20200"/>
            </a:xfrm>
            <a:custGeom>
              <a:avLst/>
              <a:gdLst/>
              <a:ahLst/>
              <a:cxnLst/>
              <a:rect l="l" t="t" r="r" b="b"/>
              <a:pathLst>
                <a:path w="7259" h="808" extrusionOk="0">
                  <a:moveTo>
                    <a:pt x="0" y="1"/>
                  </a:moveTo>
                  <a:lnTo>
                    <a:pt x="0" y="404"/>
                  </a:lnTo>
                  <a:cubicBezTo>
                    <a:pt x="0" y="621"/>
                    <a:pt x="186" y="807"/>
                    <a:pt x="403" y="807"/>
                  </a:cubicBezTo>
                  <a:lnTo>
                    <a:pt x="6421" y="807"/>
                  </a:lnTo>
                  <a:cubicBezTo>
                    <a:pt x="6886" y="807"/>
                    <a:pt x="7228" y="435"/>
                    <a:pt x="72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2"/>
            <p:cNvSpPr/>
            <p:nvPr/>
          </p:nvSpPr>
          <p:spPr>
            <a:xfrm>
              <a:off x="4887200" y="2717250"/>
              <a:ext cx="61300" cy="40350"/>
            </a:xfrm>
            <a:custGeom>
              <a:avLst/>
              <a:gdLst/>
              <a:ahLst/>
              <a:cxnLst/>
              <a:rect l="l" t="t" r="r" b="b"/>
              <a:pathLst>
                <a:path w="2452" h="1614" extrusionOk="0">
                  <a:moveTo>
                    <a:pt x="1" y="0"/>
                  </a:moveTo>
                  <a:lnTo>
                    <a:pt x="1" y="1613"/>
                  </a:lnTo>
                  <a:lnTo>
                    <a:pt x="2451" y="1613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2"/>
            <p:cNvSpPr/>
            <p:nvPr/>
          </p:nvSpPr>
          <p:spPr>
            <a:xfrm>
              <a:off x="4887200" y="2737400"/>
              <a:ext cx="61300" cy="20200"/>
            </a:xfrm>
            <a:custGeom>
              <a:avLst/>
              <a:gdLst/>
              <a:ahLst/>
              <a:cxnLst/>
              <a:rect l="l" t="t" r="r" b="b"/>
              <a:pathLst>
                <a:path w="2452" h="808" extrusionOk="0">
                  <a:moveTo>
                    <a:pt x="1" y="1"/>
                  </a:moveTo>
                  <a:lnTo>
                    <a:pt x="1" y="807"/>
                  </a:lnTo>
                  <a:lnTo>
                    <a:pt x="2451" y="807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2"/>
            <p:cNvSpPr/>
            <p:nvPr/>
          </p:nvSpPr>
          <p:spPr>
            <a:xfrm>
              <a:off x="4818975" y="2676150"/>
              <a:ext cx="88425" cy="122550"/>
            </a:xfrm>
            <a:custGeom>
              <a:avLst/>
              <a:gdLst/>
              <a:ahLst/>
              <a:cxnLst/>
              <a:rect l="l" t="t" r="r" b="b"/>
              <a:pathLst>
                <a:path w="3537" h="4902" extrusionOk="0">
                  <a:moveTo>
                    <a:pt x="0" y="0"/>
                  </a:moveTo>
                  <a:lnTo>
                    <a:pt x="0" y="4901"/>
                  </a:lnTo>
                  <a:lnTo>
                    <a:pt x="3536" y="490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2"/>
            <p:cNvSpPr/>
            <p:nvPr/>
          </p:nvSpPr>
          <p:spPr>
            <a:xfrm>
              <a:off x="4818975" y="2737400"/>
              <a:ext cx="88425" cy="61300"/>
            </a:xfrm>
            <a:custGeom>
              <a:avLst/>
              <a:gdLst/>
              <a:ahLst/>
              <a:cxnLst/>
              <a:rect l="l" t="t" r="r" b="b"/>
              <a:pathLst>
                <a:path w="3537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3536" y="2451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2"/>
            <p:cNvSpPr/>
            <p:nvPr/>
          </p:nvSpPr>
          <p:spPr>
            <a:xfrm>
              <a:off x="4797250" y="2666000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2"/>
            <p:cNvSpPr/>
            <p:nvPr/>
          </p:nvSpPr>
          <p:spPr>
            <a:xfrm>
              <a:off x="4797250" y="2788525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2"/>
            <p:cNvSpPr/>
            <p:nvPr/>
          </p:nvSpPr>
          <p:spPr>
            <a:xfrm>
              <a:off x="4968625" y="2864600"/>
              <a:ext cx="116350" cy="58175"/>
            </a:xfrm>
            <a:custGeom>
              <a:avLst/>
              <a:gdLst/>
              <a:ahLst/>
              <a:cxnLst/>
              <a:rect l="l" t="t" r="r" b="b"/>
              <a:pathLst>
                <a:path w="4654" h="2327" extrusionOk="0">
                  <a:moveTo>
                    <a:pt x="2327" y="0"/>
                  </a:moveTo>
                  <a:cubicBezTo>
                    <a:pt x="1056" y="0"/>
                    <a:pt x="1" y="1055"/>
                    <a:pt x="1" y="2326"/>
                  </a:cubicBezTo>
                  <a:lnTo>
                    <a:pt x="4654" y="2326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2"/>
            <p:cNvSpPr/>
            <p:nvPr/>
          </p:nvSpPr>
          <p:spPr>
            <a:xfrm>
              <a:off x="5026800" y="28646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6"/>
                  </a:lnTo>
                  <a:lnTo>
                    <a:pt x="2327" y="2326"/>
                  </a:lnTo>
                  <a:cubicBezTo>
                    <a:pt x="2327" y="1055"/>
                    <a:pt x="1303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2"/>
            <p:cNvSpPr/>
            <p:nvPr/>
          </p:nvSpPr>
          <p:spPr>
            <a:xfrm>
              <a:off x="4805000" y="2830475"/>
              <a:ext cx="116350" cy="92300"/>
            </a:xfrm>
            <a:custGeom>
              <a:avLst/>
              <a:gdLst/>
              <a:ahLst/>
              <a:cxnLst/>
              <a:rect l="l" t="t" r="r" b="b"/>
              <a:pathLst>
                <a:path w="4654" h="3692" extrusionOk="0">
                  <a:moveTo>
                    <a:pt x="2327" y="0"/>
                  </a:moveTo>
                  <a:cubicBezTo>
                    <a:pt x="1055" y="0"/>
                    <a:pt x="1" y="1055"/>
                    <a:pt x="1" y="2327"/>
                  </a:cubicBezTo>
                  <a:lnTo>
                    <a:pt x="1" y="3691"/>
                  </a:lnTo>
                  <a:lnTo>
                    <a:pt x="4654" y="3691"/>
                  </a:lnTo>
                  <a:lnTo>
                    <a:pt x="4654" y="2327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2"/>
            <p:cNvSpPr/>
            <p:nvPr/>
          </p:nvSpPr>
          <p:spPr>
            <a:xfrm>
              <a:off x="4863175" y="2830475"/>
              <a:ext cx="58175" cy="92300"/>
            </a:xfrm>
            <a:custGeom>
              <a:avLst/>
              <a:gdLst/>
              <a:ahLst/>
              <a:cxnLst/>
              <a:rect l="l" t="t" r="r" b="b"/>
              <a:pathLst>
                <a:path w="2327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2327" y="3691"/>
                  </a:lnTo>
                  <a:lnTo>
                    <a:pt x="2327" y="2327"/>
                  </a:lnTo>
                  <a:cubicBezTo>
                    <a:pt x="2327" y="1055"/>
                    <a:pt x="1272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2"/>
            <p:cNvSpPr/>
            <p:nvPr/>
          </p:nvSpPr>
          <p:spPr>
            <a:xfrm>
              <a:off x="4955450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1" y="175"/>
                    <a:pt x="1" y="376"/>
                  </a:cubicBezTo>
                  <a:lnTo>
                    <a:pt x="1" y="2424"/>
                  </a:lnTo>
                  <a:lnTo>
                    <a:pt x="5739" y="2424"/>
                  </a:lnTo>
                  <a:lnTo>
                    <a:pt x="5708" y="376"/>
                  </a:lnTo>
                  <a:cubicBezTo>
                    <a:pt x="5708" y="159"/>
                    <a:pt x="5522" y="4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2"/>
            <p:cNvSpPr/>
            <p:nvPr/>
          </p:nvSpPr>
          <p:spPr>
            <a:xfrm>
              <a:off x="5026800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186"/>
                    <a:pt x="2699" y="31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2"/>
            <p:cNvSpPr/>
            <p:nvPr/>
          </p:nvSpPr>
          <p:spPr>
            <a:xfrm>
              <a:off x="4830600" y="2872350"/>
              <a:ext cx="21725" cy="20950"/>
            </a:xfrm>
            <a:custGeom>
              <a:avLst/>
              <a:gdLst/>
              <a:ahLst/>
              <a:cxnLst/>
              <a:rect l="l" t="t" r="r" b="b"/>
              <a:pathLst>
                <a:path w="869" h="838" extrusionOk="0">
                  <a:moveTo>
                    <a:pt x="423" y="0"/>
                  </a:moveTo>
                  <a:cubicBezTo>
                    <a:pt x="233" y="0"/>
                    <a:pt x="47" y="124"/>
                    <a:pt x="31" y="372"/>
                  </a:cubicBezTo>
                  <a:cubicBezTo>
                    <a:pt x="0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07" y="124"/>
                    <a:pt x="613" y="0"/>
                    <a:pt x="42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2"/>
            <p:cNvSpPr/>
            <p:nvPr/>
          </p:nvSpPr>
          <p:spPr>
            <a:xfrm>
              <a:off x="4874800" y="2872350"/>
              <a:ext cx="21750" cy="20950"/>
            </a:xfrm>
            <a:custGeom>
              <a:avLst/>
              <a:gdLst/>
              <a:ahLst/>
              <a:cxnLst/>
              <a:rect l="l" t="t" r="r" b="b"/>
              <a:pathLst>
                <a:path w="870" h="838" extrusionOk="0">
                  <a:moveTo>
                    <a:pt x="435" y="0"/>
                  </a:moveTo>
                  <a:cubicBezTo>
                    <a:pt x="241" y="0"/>
                    <a:pt x="47" y="124"/>
                    <a:pt x="32" y="372"/>
                  </a:cubicBezTo>
                  <a:cubicBezTo>
                    <a:pt x="1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23" y="124"/>
                    <a:pt x="629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2"/>
            <p:cNvSpPr/>
            <p:nvPr/>
          </p:nvSpPr>
          <p:spPr>
            <a:xfrm>
              <a:off x="4791825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0" y="175"/>
                    <a:pt x="0" y="376"/>
                  </a:cubicBezTo>
                  <a:lnTo>
                    <a:pt x="0" y="2424"/>
                  </a:lnTo>
                  <a:lnTo>
                    <a:pt x="5739" y="2424"/>
                  </a:lnTo>
                  <a:lnTo>
                    <a:pt x="5739" y="376"/>
                  </a:lnTo>
                  <a:cubicBezTo>
                    <a:pt x="5710" y="175"/>
                    <a:pt x="5549" y="1"/>
                    <a:pt x="5352" y="1"/>
                  </a:cubicBezTo>
                  <a:cubicBezTo>
                    <a:pt x="5337" y="1"/>
                    <a:pt x="5321" y="2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2"/>
            <p:cNvSpPr/>
            <p:nvPr/>
          </p:nvSpPr>
          <p:spPr>
            <a:xfrm>
              <a:off x="4863175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202"/>
                    <a:pt x="2725" y="28"/>
                    <a:pt x="2529" y="28"/>
                  </a:cubicBezTo>
                  <a:cubicBezTo>
                    <a:pt x="2514" y="28"/>
                    <a:pt x="2498" y="29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2"/>
            <p:cNvSpPr/>
            <p:nvPr/>
          </p:nvSpPr>
          <p:spPr>
            <a:xfrm>
              <a:off x="4770100" y="2963850"/>
              <a:ext cx="349775" cy="51200"/>
            </a:xfrm>
            <a:custGeom>
              <a:avLst/>
              <a:gdLst/>
              <a:ahLst/>
              <a:cxnLst/>
              <a:rect l="l" t="t" r="r" b="b"/>
              <a:pathLst>
                <a:path w="13991" h="2048" extrusionOk="0">
                  <a:moveTo>
                    <a:pt x="435" y="0"/>
                  </a:moveTo>
                  <a:cubicBezTo>
                    <a:pt x="218" y="0"/>
                    <a:pt x="1" y="187"/>
                    <a:pt x="32" y="404"/>
                  </a:cubicBezTo>
                  <a:lnTo>
                    <a:pt x="32" y="1645"/>
                  </a:lnTo>
                  <a:cubicBezTo>
                    <a:pt x="32" y="1862"/>
                    <a:pt x="187" y="2048"/>
                    <a:pt x="435" y="2048"/>
                  </a:cubicBezTo>
                  <a:lnTo>
                    <a:pt x="13587" y="2048"/>
                  </a:lnTo>
                  <a:cubicBezTo>
                    <a:pt x="13805" y="2017"/>
                    <a:pt x="13991" y="1862"/>
                    <a:pt x="13991" y="1645"/>
                  </a:cubicBezTo>
                  <a:lnTo>
                    <a:pt x="13991" y="404"/>
                  </a:lnTo>
                  <a:cubicBezTo>
                    <a:pt x="13991" y="187"/>
                    <a:pt x="13805" y="0"/>
                    <a:pt x="13587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2"/>
            <p:cNvSpPr/>
            <p:nvPr/>
          </p:nvSpPr>
          <p:spPr>
            <a:xfrm>
              <a:off x="4945375" y="2963850"/>
              <a:ext cx="174500" cy="51200"/>
            </a:xfrm>
            <a:custGeom>
              <a:avLst/>
              <a:gdLst/>
              <a:ahLst/>
              <a:cxnLst/>
              <a:rect l="l" t="t" r="r" b="b"/>
              <a:pathLst>
                <a:path w="6980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6576" y="2048"/>
                  </a:lnTo>
                  <a:cubicBezTo>
                    <a:pt x="6794" y="2017"/>
                    <a:pt x="6980" y="1862"/>
                    <a:pt x="6980" y="1645"/>
                  </a:cubicBezTo>
                  <a:lnTo>
                    <a:pt x="6980" y="404"/>
                  </a:lnTo>
                  <a:cubicBezTo>
                    <a:pt x="6980" y="187"/>
                    <a:pt x="6794" y="0"/>
                    <a:pt x="657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32"/>
          <p:cNvGrpSpPr/>
          <p:nvPr/>
        </p:nvGrpSpPr>
        <p:grpSpPr>
          <a:xfrm>
            <a:off x="4355451" y="3191719"/>
            <a:ext cx="433184" cy="428468"/>
            <a:chOff x="2508025" y="3792825"/>
            <a:chExt cx="351325" cy="347500"/>
          </a:xfrm>
        </p:grpSpPr>
        <p:sp>
          <p:nvSpPr>
            <p:cNvPr id="4247" name="Google Shape;4247;p32"/>
            <p:cNvSpPr/>
            <p:nvPr/>
          </p:nvSpPr>
          <p:spPr>
            <a:xfrm>
              <a:off x="2807375" y="4099150"/>
              <a:ext cx="51975" cy="20175"/>
            </a:xfrm>
            <a:custGeom>
              <a:avLst/>
              <a:gdLst/>
              <a:ahLst/>
              <a:cxnLst/>
              <a:rect l="l" t="t" r="r" b="b"/>
              <a:pathLst>
                <a:path w="2079" h="807" extrusionOk="0">
                  <a:moveTo>
                    <a:pt x="496" y="0"/>
                  </a:moveTo>
                  <a:cubicBezTo>
                    <a:pt x="0" y="62"/>
                    <a:pt x="0" y="776"/>
                    <a:pt x="496" y="807"/>
                  </a:cubicBezTo>
                  <a:lnTo>
                    <a:pt x="1582" y="807"/>
                  </a:lnTo>
                  <a:cubicBezTo>
                    <a:pt x="2078" y="776"/>
                    <a:pt x="2078" y="62"/>
                    <a:pt x="1582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2"/>
            <p:cNvSpPr/>
            <p:nvPr/>
          </p:nvSpPr>
          <p:spPr>
            <a:xfrm>
              <a:off x="2808975" y="4109225"/>
              <a:ext cx="48775" cy="10200"/>
            </a:xfrm>
            <a:custGeom>
              <a:avLst/>
              <a:gdLst/>
              <a:ahLst/>
              <a:cxnLst/>
              <a:rect l="l" t="t" r="r" b="b"/>
              <a:pathLst>
                <a:path w="1951" h="408" extrusionOk="0">
                  <a:moveTo>
                    <a:pt x="29" y="1"/>
                  </a:moveTo>
                  <a:cubicBezTo>
                    <a:pt x="0" y="231"/>
                    <a:pt x="158" y="407"/>
                    <a:pt x="379" y="407"/>
                  </a:cubicBezTo>
                  <a:cubicBezTo>
                    <a:pt x="396" y="407"/>
                    <a:pt x="414" y="406"/>
                    <a:pt x="432" y="404"/>
                  </a:cubicBezTo>
                  <a:lnTo>
                    <a:pt x="1518" y="404"/>
                  </a:lnTo>
                  <a:cubicBezTo>
                    <a:pt x="1534" y="406"/>
                    <a:pt x="1550" y="407"/>
                    <a:pt x="1566" y="407"/>
                  </a:cubicBezTo>
                  <a:cubicBezTo>
                    <a:pt x="1766" y="407"/>
                    <a:pt x="1950" y="231"/>
                    <a:pt x="192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2"/>
            <p:cNvSpPr/>
            <p:nvPr/>
          </p:nvSpPr>
          <p:spPr>
            <a:xfrm>
              <a:off x="2569300" y="4031100"/>
              <a:ext cx="207850" cy="109175"/>
            </a:xfrm>
            <a:custGeom>
              <a:avLst/>
              <a:gdLst/>
              <a:ahLst/>
              <a:cxnLst/>
              <a:rect l="l" t="t" r="r" b="b"/>
              <a:pathLst>
                <a:path w="8314" h="4367" extrusionOk="0">
                  <a:moveTo>
                    <a:pt x="4513" y="1"/>
                  </a:moveTo>
                  <a:cubicBezTo>
                    <a:pt x="3761" y="1"/>
                    <a:pt x="3009" y="505"/>
                    <a:pt x="3009" y="1513"/>
                  </a:cubicBezTo>
                  <a:lnTo>
                    <a:pt x="3009" y="2443"/>
                  </a:lnTo>
                  <a:cubicBezTo>
                    <a:pt x="3009" y="3172"/>
                    <a:pt x="2466" y="3537"/>
                    <a:pt x="1923" y="3537"/>
                  </a:cubicBezTo>
                  <a:cubicBezTo>
                    <a:pt x="1380" y="3537"/>
                    <a:pt x="838" y="3172"/>
                    <a:pt x="838" y="2443"/>
                  </a:cubicBezTo>
                  <a:lnTo>
                    <a:pt x="838" y="892"/>
                  </a:lnTo>
                  <a:cubicBezTo>
                    <a:pt x="807" y="644"/>
                    <a:pt x="613" y="520"/>
                    <a:pt x="419" y="520"/>
                  </a:cubicBezTo>
                  <a:cubicBezTo>
                    <a:pt x="225" y="520"/>
                    <a:pt x="31" y="644"/>
                    <a:pt x="0" y="892"/>
                  </a:cubicBezTo>
                  <a:lnTo>
                    <a:pt x="0" y="2443"/>
                  </a:lnTo>
                  <a:cubicBezTo>
                    <a:pt x="0" y="3498"/>
                    <a:pt x="869" y="4366"/>
                    <a:pt x="1923" y="4366"/>
                  </a:cubicBezTo>
                  <a:cubicBezTo>
                    <a:pt x="2978" y="4366"/>
                    <a:pt x="3815" y="3498"/>
                    <a:pt x="3815" y="2474"/>
                  </a:cubicBezTo>
                  <a:lnTo>
                    <a:pt x="3815" y="1513"/>
                  </a:lnTo>
                  <a:cubicBezTo>
                    <a:pt x="3815" y="1047"/>
                    <a:pt x="4157" y="815"/>
                    <a:pt x="4498" y="815"/>
                  </a:cubicBezTo>
                  <a:cubicBezTo>
                    <a:pt x="4839" y="815"/>
                    <a:pt x="5180" y="1047"/>
                    <a:pt x="5180" y="1513"/>
                  </a:cubicBezTo>
                  <a:lnTo>
                    <a:pt x="5180" y="2319"/>
                  </a:lnTo>
                  <a:cubicBezTo>
                    <a:pt x="5180" y="3002"/>
                    <a:pt x="5739" y="3529"/>
                    <a:pt x="6421" y="3529"/>
                  </a:cubicBezTo>
                  <a:lnTo>
                    <a:pt x="7848" y="3529"/>
                  </a:lnTo>
                  <a:cubicBezTo>
                    <a:pt x="8313" y="3498"/>
                    <a:pt x="8313" y="2784"/>
                    <a:pt x="7848" y="2722"/>
                  </a:cubicBezTo>
                  <a:lnTo>
                    <a:pt x="6421" y="2722"/>
                  </a:lnTo>
                  <a:cubicBezTo>
                    <a:pt x="6173" y="2722"/>
                    <a:pt x="5987" y="2536"/>
                    <a:pt x="6018" y="2319"/>
                  </a:cubicBezTo>
                  <a:lnTo>
                    <a:pt x="6018" y="1513"/>
                  </a:lnTo>
                  <a:cubicBezTo>
                    <a:pt x="6018" y="505"/>
                    <a:pt x="5266" y="1"/>
                    <a:pt x="4513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2"/>
            <p:cNvSpPr/>
            <p:nvPr/>
          </p:nvSpPr>
          <p:spPr>
            <a:xfrm>
              <a:off x="2654600" y="4030900"/>
              <a:ext cx="122550" cy="90750"/>
            </a:xfrm>
            <a:custGeom>
              <a:avLst/>
              <a:gdLst/>
              <a:ahLst/>
              <a:cxnLst/>
              <a:rect l="l" t="t" r="r" b="b"/>
              <a:pathLst>
                <a:path w="4902" h="3630" extrusionOk="0">
                  <a:moveTo>
                    <a:pt x="1086" y="1"/>
                  </a:moveTo>
                  <a:cubicBezTo>
                    <a:pt x="683" y="1"/>
                    <a:pt x="279" y="187"/>
                    <a:pt x="0" y="466"/>
                  </a:cubicBezTo>
                  <a:lnTo>
                    <a:pt x="0" y="3630"/>
                  </a:lnTo>
                  <a:cubicBezTo>
                    <a:pt x="279" y="3289"/>
                    <a:pt x="403" y="2886"/>
                    <a:pt x="403" y="2482"/>
                  </a:cubicBezTo>
                  <a:lnTo>
                    <a:pt x="403" y="1521"/>
                  </a:lnTo>
                  <a:cubicBezTo>
                    <a:pt x="403" y="1055"/>
                    <a:pt x="745" y="823"/>
                    <a:pt x="1086" y="823"/>
                  </a:cubicBezTo>
                  <a:cubicBezTo>
                    <a:pt x="1427" y="823"/>
                    <a:pt x="1768" y="1055"/>
                    <a:pt x="1768" y="1521"/>
                  </a:cubicBezTo>
                  <a:lnTo>
                    <a:pt x="1768" y="2327"/>
                  </a:lnTo>
                  <a:cubicBezTo>
                    <a:pt x="1768" y="3010"/>
                    <a:pt x="2327" y="3568"/>
                    <a:pt x="3009" y="3568"/>
                  </a:cubicBezTo>
                  <a:lnTo>
                    <a:pt x="4436" y="3568"/>
                  </a:lnTo>
                  <a:cubicBezTo>
                    <a:pt x="4901" y="3506"/>
                    <a:pt x="4901" y="2792"/>
                    <a:pt x="4436" y="2730"/>
                  </a:cubicBezTo>
                  <a:lnTo>
                    <a:pt x="3009" y="2730"/>
                  </a:lnTo>
                  <a:cubicBezTo>
                    <a:pt x="2761" y="2730"/>
                    <a:pt x="2575" y="2544"/>
                    <a:pt x="2606" y="2327"/>
                  </a:cubicBezTo>
                  <a:lnTo>
                    <a:pt x="2606" y="1521"/>
                  </a:lnTo>
                  <a:cubicBezTo>
                    <a:pt x="2606" y="683"/>
                    <a:pt x="1923" y="1"/>
                    <a:pt x="1086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2"/>
            <p:cNvSpPr/>
            <p:nvPr/>
          </p:nvSpPr>
          <p:spPr>
            <a:xfrm>
              <a:off x="2576275" y="3792825"/>
              <a:ext cx="20175" cy="45875"/>
            </a:xfrm>
            <a:custGeom>
              <a:avLst/>
              <a:gdLst/>
              <a:ahLst/>
              <a:cxnLst/>
              <a:rect l="l" t="t" r="r" b="b"/>
              <a:pathLst>
                <a:path w="807" h="1835" extrusionOk="0">
                  <a:moveTo>
                    <a:pt x="415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cubicBezTo>
                    <a:pt x="420" y="1833"/>
                    <a:pt x="435" y="1834"/>
                    <a:pt x="451" y="1834"/>
                  </a:cubicBezTo>
                  <a:cubicBezTo>
                    <a:pt x="647" y="1834"/>
                    <a:pt x="807" y="1660"/>
                    <a:pt x="807" y="1459"/>
                  </a:cubicBezTo>
                  <a:lnTo>
                    <a:pt x="807" y="373"/>
                  </a:lnTo>
                  <a:cubicBezTo>
                    <a:pt x="791" y="125"/>
                    <a:pt x="605" y="1"/>
                    <a:pt x="41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2"/>
            <p:cNvSpPr/>
            <p:nvPr/>
          </p:nvSpPr>
          <p:spPr>
            <a:xfrm>
              <a:off x="2617375" y="3792825"/>
              <a:ext cx="20950" cy="45800"/>
            </a:xfrm>
            <a:custGeom>
              <a:avLst/>
              <a:gdLst/>
              <a:ahLst/>
              <a:cxnLst/>
              <a:rect l="l" t="t" r="r" b="b"/>
              <a:pathLst>
                <a:path w="838" h="1832" extrusionOk="0">
                  <a:moveTo>
                    <a:pt x="419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lnTo>
                    <a:pt x="435" y="1831"/>
                  </a:lnTo>
                  <a:cubicBezTo>
                    <a:pt x="652" y="1831"/>
                    <a:pt x="807" y="1676"/>
                    <a:pt x="838" y="1459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19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2"/>
            <p:cNvSpPr/>
            <p:nvPr/>
          </p:nvSpPr>
          <p:spPr>
            <a:xfrm>
              <a:off x="2806600" y="3818425"/>
              <a:ext cx="50425" cy="61300"/>
            </a:xfrm>
            <a:custGeom>
              <a:avLst/>
              <a:gdLst/>
              <a:ahLst/>
              <a:cxnLst/>
              <a:rect l="l" t="t" r="r" b="b"/>
              <a:pathLst>
                <a:path w="2017" h="2452" extrusionOk="0">
                  <a:moveTo>
                    <a:pt x="372" y="1"/>
                  </a:moveTo>
                  <a:cubicBezTo>
                    <a:pt x="155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372" y="2451"/>
                  </a:cubicBezTo>
                  <a:lnTo>
                    <a:pt x="1613" y="2451"/>
                  </a:lnTo>
                  <a:cubicBezTo>
                    <a:pt x="1830" y="2451"/>
                    <a:pt x="2016" y="2265"/>
                    <a:pt x="2016" y="2048"/>
                  </a:cubicBezTo>
                  <a:lnTo>
                    <a:pt x="2016" y="404"/>
                  </a:lnTo>
                  <a:cubicBezTo>
                    <a:pt x="2016" y="187"/>
                    <a:pt x="1830" y="1"/>
                    <a:pt x="161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2"/>
            <p:cNvSpPr/>
            <p:nvPr/>
          </p:nvSpPr>
          <p:spPr>
            <a:xfrm>
              <a:off x="2805825" y="3869600"/>
              <a:ext cx="51200" cy="10125"/>
            </a:xfrm>
            <a:custGeom>
              <a:avLst/>
              <a:gdLst/>
              <a:ahLst/>
              <a:cxnLst/>
              <a:rect l="l" t="t" r="r" b="b"/>
              <a:pathLst>
                <a:path w="2048" h="405" extrusionOk="0">
                  <a:moveTo>
                    <a:pt x="0" y="1"/>
                  </a:moveTo>
                  <a:cubicBezTo>
                    <a:pt x="0" y="218"/>
                    <a:pt x="186" y="404"/>
                    <a:pt x="403" y="404"/>
                  </a:cubicBezTo>
                  <a:lnTo>
                    <a:pt x="1644" y="404"/>
                  </a:lnTo>
                  <a:cubicBezTo>
                    <a:pt x="1861" y="404"/>
                    <a:pt x="2047" y="218"/>
                    <a:pt x="2047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2"/>
            <p:cNvSpPr/>
            <p:nvPr/>
          </p:nvSpPr>
          <p:spPr>
            <a:xfrm>
              <a:off x="2599400" y="3900350"/>
              <a:ext cx="59875" cy="54575"/>
            </a:xfrm>
            <a:custGeom>
              <a:avLst/>
              <a:gdLst/>
              <a:ahLst/>
              <a:cxnLst/>
              <a:rect l="l" t="t" r="r" b="b"/>
              <a:pathLst>
                <a:path w="2395" h="2183" extrusionOk="0">
                  <a:moveTo>
                    <a:pt x="577" y="0"/>
                  </a:moveTo>
                  <a:cubicBezTo>
                    <a:pt x="259" y="0"/>
                    <a:pt x="1" y="417"/>
                    <a:pt x="285" y="725"/>
                  </a:cubicBezTo>
                  <a:lnTo>
                    <a:pt x="1650" y="2059"/>
                  </a:lnTo>
                  <a:cubicBezTo>
                    <a:pt x="1712" y="2121"/>
                    <a:pt x="1836" y="2183"/>
                    <a:pt x="1929" y="2183"/>
                  </a:cubicBezTo>
                  <a:cubicBezTo>
                    <a:pt x="2053" y="2183"/>
                    <a:pt x="2146" y="2152"/>
                    <a:pt x="2239" y="2090"/>
                  </a:cubicBezTo>
                  <a:cubicBezTo>
                    <a:pt x="2394" y="1904"/>
                    <a:pt x="2394" y="1656"/>
                    <a:pt x="2239" y="1500"/>
                  </a:cubicBezTo>
                  <a:lnTo>
                    <a:pt x="874" y="136"/>
                  </a:lnTo>
                  <a:cubicBezTo>
                    <a:pt x="779" y="40"/>
                    <a:pt x="675" y="0"/>
                    <a:pt x="577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2"/>
            <p:cNvSpPr/>
            <p:nvPr/>
          </p:nvSpPr>
          <p:spPr>
            <a:xfrm>
              <a:off x="2599200" y="3900225"/>
              <a:ext cx="108150" cy="88900"/>
            </a:xfrm>
            <a:custGeom>
              <a:avLst/>
              <a:gdLst/>
              <a:ahLst/>
              <a:cxnLst/>
              <a:rect l="l" t="t" r="r" b="b"/>
              <a:pathLst>
                <a:path w="4326" h="3556" extrusionOk="0">
                  <a:moveTo>
                    <a:pt x="3869" y="1"/>
                  </a:moveTo>
                  <a:cubicBezTo>
                    <a:pt x="3686" y="1"/>
                    <a:pt x="3508" y="116"/>
                    <a:pt x="3457" y="296"/>
                  </a:cubicBezTo>
                  <a:lnTo>
                    <a:pt x="2868" y="2250"/>
                  </a:lnTo>
                  <a:cubicBezTo>
                    <a:pt x="2806" y="2529"/>
                    <a:pt x="2526" y="2715"/>
                    <a:pt x="2216" y="2715"/>
                  </a:cubicBezTo>
                  <a:lnTo>
                    <a:pt x="572" y="2715"/>
                  </a:lnTo>
                  <a:cubicBezTo>
                    <a:pt x="554" y="2713"/>
                    <a:pt x="536" y="2712"/>
                    <a:pt x="519" y="2712"/>
                  </a:cubicBezTo>
                  <a:cubicBezTo>
                    <a:pt x="1" y="2712"/>
                    <a:pt x="1" y="3556"/>
                    <a:pt x="519" y="3556"/>
                  </a:cubicBezTo>
                  <a:cubicBezTo>
                    <a:pt x="536" y="3556"/>
                    <a:pt x="554" y="3555"/>
                    <a:pt x="572" y="3553"/>
                  </a:cubicBezTo>
                  <a:lnTo>
                    <a:pt x="2216" y="3553"/>
                  </a:lnTo>
                  <a:cubicBezTo>
                    <a:pt x="2899" y="3553"/>
                    <a:pt x="3488" y="3118"/>
                    <a:pt x="3674" y="2467"/>
                  </a:cubicBezTo>
                  <a:lnTo>
                    <a:pt x="4264" y="544"/>
                  </a:lnTo>
                  <a:cubicBezTo>
                    <a:pt x="4326" y="327"/>
                    <a:pt x="4201" y="79"/>
                    <a:pt x="3984" y="17"/>
                  </a:cubicBezTo>
                  <a:cubicBezTo>
                    <a:pt x="3947" y="6"/>
                    <a:pt x="3908" y="1"/>
                    <a:pt x="3869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2"/>
            <p:cNvSpPr/>
            <p:nvPr/>
          </p:nvSpPr>
          <p:spPr>
            <a:xfrm>
              <a:off x="2508025" y="3818425"/>
              <a:ext cx="308675" cy="245075"/>
            </a:xfrm>
            <a:custGeom>
              <a:avLst/>
              <a:gdLst/>
              <a:ahLst/>
              <a:cxnLst/>
              <a:rect l="l" t="t" r="r" b="b"/>
              <a:pathLst>
                <a:path w="12347" h="9803" extrusionOk="0">
                  <a:moveTo>
                    <a:pt x="2141" y="1"/>
                  </a:moveTo>
                  <a:cubicBezTo>
                    <a:pt x="962" y="1"/>
                    <a:pt x="32" y="931"/>
                    <a:pt x="1" y="2079"/>
                  </a:cubicBezTo>
                  <a:cubicBezTo>
                    <a:pt x="1" y="2854"/>
                    <a:pt x="404" y="3568"/>
                    <a:pt x="1086" y="3940"/>
                  </a:cubicBezTo>
                  <a:lnTo>
                    <a:pt x="1086" y="4374"/>
                  </a:lnTo>
                  <a:lnTo>
                    <a:pt x="1521" y="4777"/>
                  </a:lnTo>
                  <a:lnTo>
                    <a:pt x="1086" y="5181"/>
                  </a:lnTo>
                  <a:lnTo>
                    <a:pt x="1086" y="5987"/>
                  </a:lnTo>
                  <a:lnTo>
                    <a:pt x="1521" y="6390"/>
                  </a:lnTo>
                  <a:lnTo>
                    <a:pt x="1086" y="6794"/>
                  </a:lnTo>
                  <a:lnTo>
                    <a:pt x="1086" y="7600"/>
                  </a:lnTo>
                  <a:lnTo>
                    <a:pt x="1521" y="8003"/>
                  </a:lnTo>
                  <a:lnTo>
                    <a:pt x="1086" y="8438"/>
                  </a:lnTo>
                  <a:lnTo>
                    <a:pt x="1086" y="8872"/>
                  </a:lnTo>
                  <a:cubicBezTo>
                    <a:pt x="1086" y="9399"/>
                    <a:pt x="1521" y="9803"/>
                    <a:pt x="2048" y="9803"/>
                  </a:cubicBezTo>
                  <a:lnTo>
                    <a:pt x="3692" y="9803"/>
                  </a:lnTo>
                  <a:cubicBezTo>
                    <a:pt x="4219" y="9803"/>
                    <a:pt x="4653" y="9399"/>
                    <a:pt x="4653" y="8872"/>
                  </a:cubicBezTo>
                  <a:lnTo>
                    <a:pt x="4653" y="4095"/>
                  </a:lnTo>
                  <a:lnTo>
                    <a:pt x="10857" y="4095"/>
                  </a:lnTo>
                  <a:cubicBezTo>
                    <a:pt x="10919" y="4095"/>
                    <a:pt x="11012" y="4064"/>
                    <a:pt x="11106" y="4002"/>
                  </a:cubicBezTo>
                  <a:lnTo>
                    <a:pt x="12191" y="3195"/>
                  </a:lnTo>
                  <a:cubicBezTo>
                    <a:pt x="12284" y="3102"/>
                    <a:pt x="12346" y="2978"/>
                    <a:pt x="12346" y="2854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2"/>
            <p:cNvSpPr/>
            <p:nvPr/>
          </p:nvSpPr>
          <p:spPr>
            <a:xfrm>
              <a:off x="2508025" y="3869600"/>
              <a:ext cx="308675" cy="193125"/>
            </a:xfrm>
            <a:custGeom>
              <a:avLst/>
              <a:gdLst/>
              <a:ahLst/>
              <a:cxnLst/>
              <a:rect l="l" t="t" r="r" b="b"/>
              <a:pathLst>
                <a:path w="12347" h="7725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807"/>
                    <a:pt x="404" y="1521"/>
                    <a:pt x="1086" y="1893"/>
                  </a:cubicBezTo>
                  <a:lnTo>
                    <a:pt x="1086" y="2327"/>
                  </a:lnTo>
                  <a:lnTo>
                    <a:pt x="1521" y="2730"/>
                  </a:lnTo>
                  <a:lnTo>
                    <a:pt x="1086" y="3134"/>
                  </a:lnTo>
                  <a:lnTo>
                    <a:pt x="1086" y="3940"/>
                  </a:lnTo>
                  <a:lnTo>
                    <a:pt x="1521" y="4343"/>
                  </a:lnTo>
                  <a:lnTo>
                    <a:pt x="1086" y="4747"/>
                  </a:lnTo>
                  <a:lnTo>
                    <a:pt x="1086" y="5553"/>
                  </a:lnTo>
                  <a:lnTo>
                    <a:pt x="1521" y="5956"/>
                  </a:lnTo>
                  <a:lnTo>
                    <a:pt x="1086" y="6360"/>
                  </a:lnTo>
                  <a:lnTo>
                    <a:pt x="1086" y="6763"/>
                  </a:lnTo>
                  <a:cubicBezTo>
                    <a:pt x="1086" y="7290"/>
                    <a:pt x="1521" y="7725"/>
                    <a:pt x="2048" y="7725"/>
                  </a:cubicBezTo>
                  <a:lnTo>
                    <a:pt x="3692" y="7725"/>
                  </a:lnTo>
                  <a:cubicBezTo>
                    <a:pt x="4219" y="7725"/>
                    <a:pt x="4653" y="7290"/>
                    <a:pt x="4653" y="6763"/>
                  </a:cubicBezTo>
                  <a:lnTo>
                    <a:pt x="4653" y="1986"/>
                  </a:lnTo>
                  <a:lnTo>
                    <a:pt x="10857" y="1986"/>
                  </a:lnTo>
                  <a:cubicBezTo>
                    <a:pt x="10919" y="1986"/>
                    <a:pt x="11012" y="1955"/>
                    <a:pt x="11106" y="1924"/>
                  </a:cubicBezTo>
                  <a:lnTo>
                    <a:pt x="12191" y="1086"/>
                  </a:lnTo>
                  <a:cubicBezTo>
                    <a:pt x="12284" y="1024"/>
                    <a:pt x="12346" y="900"/>
                    <a:pt x="12346" y="776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2"/>
            <p:cNvSpPr/>
            <p:nvPr/>
          </p:nvSpPr>
          <p:spPr>
            <a:xfrm>
              <a:off x="2535175" y="39270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2"/>
            <p:cNvSpPr/>
            <p:nvPr/>
          </p:nvSpPr>
          <p:spPr>
            <a:xfrm>
              <a:off x="2535175" y="39681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2"/>
            <p:cNvSpPr/>
            <p:nvPr/>
          </p:nvSpPr>
          <p:spPr>
            <a:xfrm>
              <a:off x="2535175" y="40099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086" y="807"/>
                  </a:lnTo>
                  <a:cubicBezTo>
                    <a:pt x="1334" y="807"/>
                    <a:pt x="1520" y="621"/>
                    <a:pt x="1520" y="403"/>
                  </a:cubicBezTo>
                  <a:lnTo>
                    <a:pt x="1520" y="372"/>
                  </a:lnTo>
                  <a:cubicBezTo>
                    <a:pt x="1489" y="155"/>
                    <a:pt x="1303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2"/>
            <p:cNvSpPr/>
            <p:nvPr/>
          </p:nvSpPr>
          <p:spPr>
            <a:xfrm>
              <a:off x="2742950" y="4078875"/>
              <a:ext cx="79950" cy="61450"/>
            </a:xfrm>
            <a:custGeom>
              <a:avLst/>
              <a:gdLst/>
              <a:ahLst/>
              <a:cxnLst/>
              <a:rect l="l" t="t" r="r" b="b"/>
              <a:pathLst>
                <a:path w="3198" h="2458" extrusionOk="0">
                  <a:moveTo>
                    <a:pt x="1564" y="1"/>
                  </a:moveTo>
                  <a:cubicBezTo>
                    <a:pt x="0" y="1"/>
                    <a:pt x="9" y="2458"/>
                    <a:pt x="1591" y="2458"/>
                  </a:cubicBezTo>
                  <a:cubicBezTo>
                    <a:pt x="1619" y="2458"/>
                    <a:pt x="1648" y="2457"/>
                    <a:pt x="1677" y="2455"/>
                  </a:cubicBezTo>
                  <a:lnTo>
                    <a:pt x="2794" y="2455"/>
                  </a:lnTo>
                  <a:lnTo>
                    <a:pt x="2794" y="2424"/>
                  </a:lnTo>
                  <a:cubicBezTo>
                    <a:pt x="3011" y="2424"/>
                    <a:pt x="3197" y="2269"/>
                    <a:pt x="3197" y="2052"/>
                  </a:cubicBezTo>
                  <a:lnTo>
                    <a:pt x="3197" y="408"/>
                  </a:lnTo>
                  <a:cubicBezTo>
                    <a:pt x="3197" y="191"/>
                    <a:pt x="3011" y="5"/>
                    <a:pt x="2794" y="5"/>
                  </a:cubicBezTo>
                  <a:lnTo>
                    <a:pt x="1677" y="5"/>
                  </a:lnTo>
                  <a:cubicBezTo>
                    <a:pt x="1639" y="2"/>
                    <a:pt x="1601" y="1"/>
                    <a:pt x="156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2"/>
            <p:cNvSpPr/>
            <p:nvPr/>
          </p:nvSpPr>
          <p:spPr>
            <a:xfrm>
              <a:off x="2754625" y="4109225"/>
              <a:ext cx="68275" cy="31050"/>
            </a:xfrm>
            <a:custGeom>
              <a:avLst/>
              <a:gdLst/>
              <a:ahLst/>
              <a:cxnLst/>
              <a:rect l="l" t="t" r="r" b="b"/>
              <a:pathLst>
                <a:path w="2731" h="1242" extrusionOk="0">
                  <a:moveTo>
                    <a:pt x="1" y="1"/>
                  </a:moveTo>
                  <a:cubicBezTo>
                    <a:pt x="1" y="683"/>
                    <a:pt x="559" y="1241"/>
                    <a:pt x="1242" y="1241"/>
                  </a:cubicBezTo>
                  <a:lnTo>
                    <a:pt x="2327" y="1241"/>
                  </a:lnTo>
                  <a:cubicBezTo>
                    <a:pt x="2544" y="1241"/>
                    <a:pt x="2730" y="1055"/>
                    <a:pt x="2730" y="838"/>
                  </a:cubicBezTo>
                  <a:lnTo>
                    <a:pt x="2730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2"/>
            <p:cNvSpPr/>
            <p:nvPr/>
          </p:nvSpPr>
          <p:spPr>
            <a:xfrm>
              <a:off x="2629000" y="3858675"/>
              <a:ext cx="136250" cy="21050"/>
            </a:xfrm>
            <a:custGeom>
              <a:avLst/>
              <a:gdLst/>
              <a:ahLst/>
              <a:cxnLst/>
              <a:rect l="l" t="t" r="r" b="b"/>
              <a:pathLst>
                <a:path w="5450" h="842" extrusionOk="0">
                  <a:moveTo>
                    <a:pt x="4898" y="1"/>
                  </a:moveTo>
                  <a:cubicBezTo>
                    <a:pt x="4879" y="1"/>
                    <a:pt x="4860" y="2"/>
                    <a:pt x="4840" y="4"/>
                  </a:cubicBezTo>
                  <a:lnTo>
                    <a:pt x="497" y="4"/>
                  </a:lnTo>
                  <a:cubicBezTo>
                    <a:pt x="1" y="66"/>
                    <a:pt x="1" y="779"/>
                    <a:pt x="497" y="841"/>
                  </a:cubicBezTo>
                  <a:lnTo>
                    <a:pt x="4840" y="841"/>
                  </a:lnTo>
                  <a:cubicBezTo>
                    <a:pt x="4850" y="842"/>
                    <a:pt x="4860" y="842"/>
                    <a:pt x="4870" y="842"/>
                  </a:cubicBezTo>
                  <a:cubicBezTo>
                    <a:pt x="5440" y="842"/>
                    <a:pt x="5450" y="1"/>
                    <a:pt x="4898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2"/>
            <p:cNvSpPr/>
            <p:nvPr/>
          </p:nvSpPr>
          <p:spPr>
            <a:xfrm>
              <a:off x="2557900" y="3858675"/>
              <a:ext cx="56925" cy="21050"/>
            </a:xfrm>
            <a:custGeom>
              <a:avLst/>
              <a:gdLst/>
              <a:ahLst/>
              <a:cxnLst/>
              <a:rect l="l" t="t" r="r" b="b"/>
              <a:pathLst>
                <a:path w="2277" h="842" extrusionOk="0">
                  <a:moveTo>
                    <a:pt x="553" y="1"/>
                  </a:moveTo>
                  <a:cubicBezTo>
                    <a:pt x="1" y="1"/>
                    <a:pt x="10" y="842"/>
                    <a:pt x="581" y="842"/>
                  </a:cubicBezTo>
                  <a:cubicBezTo>
                    <a:pt x="591" y="842"/>
                    <a:pt x="601" y="842"/>
                    <a:pt x="611" y="841"/>
                  </a:cubicBezTo>
                  <a:lnTo>
                    <a:pt x="1697" y="841"/>
                  </a:lnTo>
                  <a:cubicBezTo>
                    <a:pt x="1707" y="842"/>
                    <a:pt x="1716" y="842"/>
                    <a:pt x="1725" y="842"/>
                  </a:cubicBezTo>
                  <a:cubicBezTo>
                    <a:pt x="2268" y="842"/>
                    <a:pt x="2277" y="1"/>
                    <a:pt x="1752" y="1"/>
                  </a:cubicBezTo>
                  <a:cubicBezTo>
                    <a:pt x="1734" y="1"/>
                    <a:pt x="1716" y="2"/>
                    <a:pt x="1697" y="4"/>
                  </a:cubicBezTo>
                  <a:lnTo>
                    <a:pt x="611" y="4"/>
                  </a:lnTo>
                  <a:cubicBezTo>
                    <a:pt x="591" y="2"/>
                    <a:pt x="572" y="1"/>
                    <a:pt x="55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2"/>
            <p:cNvSpPr/>
            <p:nvPr/>
          </p:nvSpPr>
          <p:spPr>
            <a:xfrm>
              <a:off x="2630550" y="3869600"/>
              <a:ext cx="129525" cy="10125"/>
            </a:xfrm>
            <a:custGeom>
              <a:avLst/>
              <a:gdLst/>
              <a:ahLst/>
              <a:cxnLst/>
              <a:rect l="l" t="t" r="r" b="b"/>
              <a:pathLst>
                <a:path w="5181" h="405" extrusionOk="0">
                  <a:moveTo>
                    <a:pt x="1" y="1"/>
                  </a:moveTo>
                  <a:cubicBezTo>
                    <a:pt x="1" y="218"/>
                    <a:pt x="187" y="404"/>
                    <a:pt x="404" y="404"/>
                  </a:cubicBezTo>
                  <a:lnTo>
                    <a:pt x="4778" y="404"/>
                  </a:lnTo>
                  <a:cubicBezTo>
                    <a:pt x="4995" y="404"/>
                    <a:pt x="5181" y="218"/>
                    <a:pt x="5181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2"/>
            <p:cNvSpPr/>
            <p:nvPr/>
          </p:nvSpPr>
          <p:spPr>
            <a:xfrm>
              <a:off x="2562300" y="3869600"/>
              <a:ext cx="48125" cy="10125"/>
            </a:xfrm>
            <a:custGeom>
              <a:avLst/>
              <a:gdLst/>
              <a:ahLst/>
              <a:cxnLst/>
              <a:rect l="l" t="t" r="r" b="b"/>
              <a:pathLst>
                <a:path w="1925" h="405" extrusionOk="0">
                  <a:moveTo>
                    <a:pt x="1" y="1"/>
                  </a:moveTo>
                  <a:cubicBezTo>
                    <a:pt x="32" y="218"/>
                    <a:pt x="218" y="404"/>
                    <a:pt x="435" y="404"/>
                  </a:cubicBezTo>
                  <a:lnTo>
                    <a:pt x="1521" y="404"/>
                  </a:lnTo>
                  <a:cubicBezTo>
                    <a:pt x="1738" y="404"/>
                    <a:pt x="1924" y="218"/>
                    <a:pt x="1924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8" name="Google Shape;4268;p32"/>
          <p:cNvGrpSpPr/>
          <p:nvPr/>
        </p:nvGrpSpPr>
        <p:grpSpPr>
          <a:xfrm>
            <a:off x="4408038" y="1474582"/>
            <a:ext cx="328009" cy="431242"/>
            <a:chOff x="2549900" y="2665300"/>
            <a:chExt cx="266025" cy="349750"/>
          </a:xfrm>
        </p:grpSpPr>
        <p:sp>
          <p:nvSpPr>
            <p:cNvPr id="4269" name="Google Shape;4269;p32"/>
            <p:cNvSpPr/>
            <p:nvPr/>
          </p:nvSpPr>
          <p:spPr>
            <a:xfrm>
              <a:off x="2569300" y="2734300"/>
              <a:ext cx="22125" cy="20400"/>
            </a:xfrm>
            <a:custGeom>
              <a:avLst/>
              <a:gdLst/>
              <a:ahLst/>
              <a:cxnLst/>
              <a:rect l="l" t="t" r="r" b="b"/>
              <a:pathLst>
                <a:path w="885" h="816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68"/>
                    <a:pt x="217" y="815"/>
                    <a:pt x="438" y="815"/>
                  </a:cubicBezTo>
                  <a:cubicBezTo>
                    <a:pt x="659" y="815"/>
                    <a:pt x="884" y="668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2566200" y="2693200"/>
              <a:ext cx="24825" cy="20525"/>
            </a:xfrm>
            <a:custGeom>
              <a:avLst/>
              <a:gdLst/>
              <a:ahLst/>
              <a:cxnLst/>
              <a:rect l="l" t="t" r="r" b="b"/>
              <a:pathLst>
                <a:path w="993" h="821" extrusionOk="0">
                  <a:moveTo>
                    <a:pt x="558" y="1"/>
                  </a:moveTo>
                  <a:cubicBezTo>
                    <a:pt x="186" y="1"/>
                    <a:pt x="0" y="435"/>
                    <a:pt x="279" y="714"/>
                  </a:cubicBezTo>
                  <a:cubicBezTo>
                    <a:pt x="362" y="788"/>
                    <a:pt x="458" y="820"/>
                    <a:pt x="552" y="820"/>
                  </a:cubicBezTo>
                  <a:cubicBezTo>
                    <a:pt x="777" y="820"/>
                    <a:pt x="993" y="635"/>
                    <a:pt x="993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2770925" y="2733525"/>
              <a:ext cx="24575" cy="21050"/>
            </a:xfrm>
            <a:custGeom>
              <a:avLst/>
              <a:gdLst/>
              <a:ahLst/>
              <a:cxnLst/>
              <a:rect l="l" t="t" r="r" b="b"/>
              <a:pathLst>
                <a:path w="983" h="842" extrusionOk="0">
                  <a:moveTo>
                    <a:pt x="558" y="1"/>
                  </a:moveTo>
                  <a:cubicBezTo>
                    <a:pt x="186" y="1"/>
                    <a:pt x="0" y="466"/>
                    <a:pt x="279" y="714"/>
                  </a:cubicBezTo>
                  <a:cubicBezTo>
                    <a:pt x="358" y="802"/>
                    <a:pt x="457" y="841"/>
                    <a:pt x="557" y="841"/>
                  </a:cubicBezTo>
                  <a:cubicBezTo>
                    <a:pt x="772" y="841"/>
                    <a:pt x="983" y="659"/>
                    <a:pt x="962" y="404"/>
                  </a:cubicBezTo>
                  <a:cubicBezTo>
                    <a:pt x="962" y="187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2770925" y="2693200"/>
              <a:ext cx="24575" cy="20250"/>
            </a:xfrm>
            <a:custGeom>
              <a:avLst/>
              <a:gdLst/>
              <a:ahLst/>
              <a:cxnLst/>
              <a:rect l="l" t="t" r="r" b="b"/>
              <a:pathLst>
                <a:path w="983" h="810" extrusionOk="0">
                  <a:moveTo>
                    <a:pt x="558" y="1"/>
                  </a:moveTo>
                  <a:cubicBezTo>
                    <a:pt x="186" y="1"/>
                    <a:pt x="0" y="435"/>
                    <a:pt x="279" y="683"/>
                  </a:cubicBezTo>
                  <a:cubicBezTo>
                    <a:pt x="358" y="771"/>
                    <a:pt x="457" y="810"/>
                    <a:pt x="557" y="810"/>
                  </a:cubicBezTo>
                  <a:cubicBezTo>
                    <a:pt x="772" y="810"/>
                    <a:pt x="983" y="628"/>
                    <a:pt x="962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2645300" y="2925075"/>
              <a:ext cx="75225" cy="89975"/>
            </a:xfrm>
            <a:custGeom>
              <a:avLst/>
              <a:gdLst/>
              <a:ahLst/>
              <a:cxnLst/>
              <a:rect l="l" t="t" r="r" b="b"/>
              <a:pathLst>
                <a:path w="3009" h="3599" extrusionOk="0">
                  <a:moveTo>
                    <a:pt x="403" y="1"/>
                  </a:moveTo>
                  <a:cubicBezTo>
                    <a:pt x="186" y="1"/>
                    <a:pt x="0" y="187"/>
                    <a:pt x="0" y="404"/>
                  </a:cubicBezTo>
                  <a:cubicBezTo>
                    <a:pt x="62" y="1520"/>
                    <a:pt x="465" y="2575"/>
                    <a:pt x="1179" y="3444"/>
                  </a:cubicBezTo>
                  <a:cubicBezTo>
                    <a:pt x="1272" y="3537"/>
                    <a:pt x="1365" y="3599"/>
                    <a:pt x="1489" y="3599"/>
                  </a:cubicBezTo>
                  <a:cubicBezTo>
                    <a:pt x="1613" y="3599"/>
                    <a:pt x="1737" y="3537"/>
                    <a:pt x="1799" y="3444"/>
                  </a:cubicBezTo>
                  <a:cubicBezTo>
                    <a:pt x="2513" y="2575"/>
                    <a:pt x="2916" y="1520"/>
                    <a:pt x="3009" y="404"/>
                  </a:cubicBezTo>
                  <a:cubicBezTo>
                    <a:pt x="2978" y="187"/>
                    <a:pt x="2823" y="1"/>
                    <a:pt x="2575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2682500" y="2925075"/>
              <a:ext cx="38025" cy="89975"/>
            </a:xfrm>
            <a:custGeom>
              <a:avLst/>
              <a:gdLst/>
              <a:ahLst/>
              <a:cxnLst/>
              <a:rect l="l" t="t" r="r" b="b"/>
              <a:pathLst>
                <a:path w="1521" h="3599" extrusionOk="0">
                  <a:moveTo>
                    <a:pt x="1" y="1"/>
                  </a:moveTo>
                  <a:lnTo>
                    <a:pt x="1" y="3599"/>
                  </a:lnTo>
                  <a:cubicBezTo>
                    <a:pt x="125" y="3599"/>
                    <a:pt x="249" y="3537"/>
                    <a:pt x="311" y="3444"/>
                  </a:cubicBezTo>
                  <a:cubicBezTo>
                    <a:pt x="1025" y="2575"/>
                    <a:pt x="1428" y="1520"/>
                    <a:pt x="1521" y="404"/>
                  </a:cubicBezTo>
                  <a:cubicBezTo>
                    <a:pt x="1490" y="187"/>
                    <a:pt x="1335" y="1"/>
                    <a:pt x="10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2590225" y="2735075"/>
              <a:ext cx="184600" cy="210200"/>
            </a:xfrm>
            <a:custGeom>
              <a:avLst/>
              <a:gdLst/>
              <a:ahLst/>
              <a:cxnLst/>
              <a:rect l="l" t="t" r="r" b="b"/>
              <a:pathLst>
                <a:path w="7384" h="8408" extrusionOk="0">
                  <a:moveTo>
                    <a:pt x="3692" y="1"/>
                  </a:moveTo>
                  <a:lnTo>
                    <a:pt x="1831" y="559"/>
                  </a:lnTo>
                  <a:cubicBezTo>
                    <a:pt x="1707" y="1490"/>
                    <a:pt x="1645" y="2420"/>
                    <a:pt x="1645" y="3351"/>
                  </a:cubicBezTo>
                  <a:lnTo>
                    <a:pt x="1645" y="3971"/>
                  </a:lnTo>
                  <a:lnTo>
                    <a:pt x="280" y="4375"/>
                  </a:lnTo>
                  <a:cubicBezTo>
                    <a:pt x="125" y="4406"/>
                    <a:pt x="1" y="4561"/>
                    <a:pt x="1" y="4747"/>
                  </a:cubicBezTo>
                  <a:lnTo>
                    <a:pt x="1" y="6639"/>
                  </a:lnTo>
                  <a:cubicBezTo>
                    <a:pt x="1" y="6856"/>
                    <a:pt x="156" y="7042"/>
                    <a:pt x="373" y="7042"/>
                  </a:cubicBezTo>
                  <a:lnTo>
                    <a:pt x="1521" y="7042"/>
                  </a:lnTo>
                  <a:lnTo>
                    <a:pt x="1955" y="8159"/>
                  </a:lnTo>
                  <a:cubicBezTo>
                    <a:pt x="2017" y="8314"/>
                    <a:pt x="2172" y="8407"/>
                    <a:pt x="2358" y="8407"/>
                  </a:cubicBezTo>
                  <a:lnTo>
                    <a:pt x="5057" y="8407"/>
                  </a:lnTo>
                  <a:cubicBezTo>
                    <a:pt x="5243" y="8407"/>
                    <a:pt x="5398" y="8314"/>
                    <a:pt x="5460" y="8159"/>
                  </a:cubicBezTo>
                  <a:lnTo>
                    <a:pt x="5894" y="7042"/>
                  </a:lnTo>
                  <a:lnTo>
                    <a:pt x="6980" y="7042"/>
                  </a:lnTo>
                  <a:cubicBezTo>
                    <a:pt x="7197" y="7042"/>
                    <a:pt x="7383" y="6856"/>
                    <a:pt x="7383" y="6639"/>
                  </a:cubicBezTo>
                  <a:lnTo>
                    <a:pt x="7383" y="4747"/>
                  </a:lnTo>
                  <a:cubicBezTo>
                    <a:pt x="7383" y="4561"/>
                    <a:pt x="7259" y="4406"/>
                    <a:pt x="7073" y="4375"/>
                  </a:cubicBezTo>
                  <a:lnTo>
                    <a:pt x="5739" y="3971"/>
                  </a:lnTo>
                  <a:lnTo>
                    <a:pt x="5739" y="3351"/>
                  </a:lnTo>
                  <a:cubicBezTo>
                    <a:pt x="5739" y="2420"/>
                    <a:pt x="5677" y="1490"/>
                    <a:pt x="5522" y="559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2682500" y="2735075"/>
              <a:ext cx="91550" cy="210200"/>
            </a:xfrm>
            <a:custGeom>
              <a:avLst/>
              <a:gdLst/>
              <a:ahLst/>
              <a:cxnLst/>
              <a:rect l="l" t="t" r="r" b="b"/>
              <a:pathLst>
                <a:path w="3662" h="8408" extrusionOk="0">
                  <a:moveTo>
                    <a:pt x="1" y="1"/>
                  </a:moveTo>
                  <a:lnTo>
                    <a:pt x="1" y="8407"/>
                  </a:lnTo>
                  <a:lnTo>
                    <a:pt x="1366" y="8407"/>
                  </a:lnTo>
                  <a:cubicBezTo>
                    <a:pt x="1521" y="8407"/>
                    <a:pt x="1676" y="8314"/>
                    <a:pt x="1738" y="8159"/>
                  </a:cubicBezTo>
                  <a:lnTo>
                    <a:pt x="2203" y="7042"/>
                  </a:lnTo>
                  <a:lnTo>
                    <a:pt x="3289" y="7042"/>
                  </a:lnTo>
                  <a:cubicBezTo>
                    <a:pt x="3506" y="7042"/>
                    <a:pt x="3661" y="6856"/>
                    <a:pt x="3661" y="6639"/>
                  </a:cubicBezTo>
                  <a:lnTo>
                    <a:pt x="3661" y="4747"/>
                  </a:lnTo>
                  <a:cubicBezTo>
                    <a:pt x="3661" y="4561"/>
                    <a:pt x="3537" y="4406"/>
                    <a:pt x="3382" y="4375"/>
                  </a:cubicBezTo>
                  <a:lnTo>
                    <a:pt x="2048" y="3971"/>
                  </a:lnTo>
                  <a:lnTo>
                    <a:pt x="2048" y="3351"/>
                  </a:lnTo>
                  <a:cubicBezTo>
                    <a:pt x="2048" y="2420"/>
                    <a:pt x="1986" y="1490"/>
                    <a:pt x="1831" y="5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2636750" y="2665300"/>
              <a:ext cx="92325" cy="96175"/>
            </a:xfrm>
            <a:custGeom>
              <a:avLst/>
              <a:gdLst/>
              <a:ahLst/>
              <a:cxnLst/>
              <a:rect l="l" t="t" r="r" b="b"/>
              <a:pathLst>
                <a:path w="3693" h="3847" extrusionOk="0">
                  <a:moveTo>
                    <a:pt x="1831" y="0"/>
                  </a:moveTo>
                  <a:cubicBezTo>
                    <a:pt x="1180" y="0"/>
                    <a:pt x="683" y="683"/>
                    <a:pt x="280" y="1985"/>
                  </a:cubicBezTo>
                  <a:cubicBezTo>
                    <a:pt x="156" y="2420"/>
                    <a:pt x="63" y="2885"/>
                    <a:pt x="1" y="3350"/>
                  </a:cubicBezTo>
                  <a:lnTo>
                    <a:pt x="218" y="3443"/>
                  </a:lnTo>
                  <a:cubicBezTo>
                    <a:pt x="714" y="3691"/>
                    <a:pt x="1273" y="3847"/>
                    <a:pt x="1831" y="3847"/>
                  </a:cubicBezTo>
                  <a:cubicBezTo>
                    <a:pt x="2389" y="3847"/>
                    <a:pt x="2948" y="3691"/>
                    <a:pt x="3444" y="3443"/>
                  </a:cubicBezTo>
                  <a:lnTo>
                    <a:pt x="3692" y="3350"/>
                  </a:lnTo>
                  <a:cubicBezTo>
                    <a:pt x="3599" y="2885"/>
                    <a:pt x="3506" y="2420"/>
                    <a:pt x="3382" y="1985"/>
                  </a:cubicBezTo>
                  <a:cubicBezTo>
                    <a:pt x="3010" y="683"/>
                    <a:pt x="2482" y="0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2682500" y="2666075"/>
              <a:ext cx="46575" cy="95400"/>
            </a:xfrm>
            <a:custGeom>
              <a:avLst/>
              <a:gdLst/>
              <a:ahLst/>
              <a:cxnLst/>
              <a:rect l="l" t="t" r="r" b="b"/>
              <a:pathLst>
                <a:path w="1863" h="3816" extrusionOk="0">
                  <a:moveTo>
                    <a:pt x="1" y="0"/>
                  </a:moveTo>
                  <a:lnTo>
                    <a:pt x="1" y="3816"/>
                  </a:lnTo>
                  <a:cubicBezTo>
                    <a:pt x="559" y="3816"/>
                    <a:pt x="1118" y="3660"/>
                    <a:pt x="1614" y="3412"/>
                  </a:cubicBezTo>
                  <a:lnTo>
                    <a:pt x="1862" y="3319"/>
                  </a:lnTo>
                  <a:cubicBezTo>
                    <a:pt x="1769" y="2854"/>
                    <a:pt x="1676" y="2389"/>
                    <a:pt x="1552" y="1954"/>
                  </a:cubicBezTo>
                  <a:cubicBezTo>
                    <a:pt x="1180" y="652"/>
                    <a:pt x="652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2672425" y="2788775"/>
              <a:ext cx="20975" cy="61100"/>
            </a:xfrm>
            <a:custGeom>
              <a:avLst/>
              <a:gdLst/>
              <a:ahLst/>
              <a:cxnLst/>
              <a:rect l="l" t="t" r="r" b="b"/>
              <a:pathLst>
                <a:path w="839" h="2444" extrusionOk="0">
                  <a:moveTo>
                    <a:pt x="404" y="1"/>
                  </a:moveTo>
                  <a:cubicBezTo>
                    <a:pt x="202" y="1"/>
                    <a:pt x="1" y="133"/>
                    <a:pt x="1" y="396"/>
                  </a:cubicBezTo>
                  <a:lnTo>
                    <a:pt x="1" y="2040"/>
                  </a:lnTo>
                  <a:cubicBezTo>
                    <a:pt x="1" y="2258"/>
                    <a:pt x="187" y="2444"/>
                    <a:pt x="404" y="2444"/>
                  </a:cubicBezTo>
                  <a:lnTo>
                    <a:pt x="435" y="2444"/>
                  </a:lnTo>
                  <a:cubicBezTo>
                    <a:pt x="652" y="2444"/>
                    <a:pt x="838" y="2258"/>
                    <a:pt x="807" y="2040"/>
                  </a:cubicBezTo>
                  <a:lnTo>
                    <a:pt x="807" y="396"/>
                  </a:lnTo>
                  <a:cubicBezTo>
                    <a:pt x="807" y="133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2"/>
            <p:cNvSpPr/>
            <p:nvPr/>
          </p:nvSpPr>
          <p:spPr>
            <a:xfrm>
              <a:off x="2753850" y="2774625"/>
              <a:ext cx="62075" cy="129550"/>
            </a:xfrm>
            <a:custGeom>
              <a:avLst/>
              <a:gdLst/>
              <a:ahLst/>
              <a:cxnLst/>
              <a:rect l="l" t="t" r="r" b="b"/>
              <a:pathLst>
                <a:path w="2483" h="5182" extrusionOk="0">
                  <a:moveTo>
                    <a:pt x="1241" y="1"/>
                  </a:moveTo>
                  <a:cubicBezTo>
                    <a:pt x="1148" y="1"/>
                    <a:pt x="1024" y="63"/>
                    <a:pt x="962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87" y="5181"/>
                    <a:pt x="435" y="5181"/>
                  </a:cubicBezTo>
                  <a:lnTo>
                    <a:pt x="2079" y="5181"/>
                  </a:lnTo>
                  <a:cubicBezTo>
                    <a:pt x="2296" y="5181"/>
                    <a:pt x="2482" y="4995"/>
                    <a:pt x="2482" y="4778"/>
                  </a:cubicBezTo>
                  <a:lnTo>
                    <a:pt x="2482" y="2389"/>
                  </a:lnTo>
                  <a:cubicBezTo>
                    <a:pt x="2482" y="1552"/>
                    <a:pt x="2141" y="714"/>
                    <a:pt x="1521" y="125"/>
                  </a:cubicBezTo>
                  <a:cubicBezTo>
                    <a:pt x="1459" y="63"/>
                    <a:pt x="1335" y="1"/>
                    <a:pt x="12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2"/>
            <p:cNvSpPr/>
            <p:nvPr/>
          </p:nvSpPr>
          <p:spPr>
            <a:xfrm>
              <a:off x="2754625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87" y="2017"/>
                    <a:pt x="404" y="2017"/>
                  </a:cubicBezTo>
                  <a:lnTo>
                    <a:pt x="2048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2"/>
            <p:cNvSpPr/>
            <p:nvPr/>
          </p:nvSpPr>
          <p:spPr>
            <a:xfrm>
              <a:off x="2550675" y="2774625"/>
              <a:ext cx="61300" cy="129550"/>
            </a:xfrm>
            <a:custGeom>
              <a:avLst/>
              <a:gdLst/>
              <a:ahLst/>
              <a:cxnLst/>
              <a:rect l="l" t="t" r="r" b="b"/>
              <a:pathLst>
                <a:path w="2452" h="5182" extrusionOk="0">
                  <a:moveTo>
                    <a:pt x="1241" y="1"/>
                  </a:moveTo>
                  <a:cubicBezTo>
                    <a:pt x="1117" y="1"/>
                    <a:pt x="1024" y="63"/>
                    <a:pt x="931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56" y="5181"/>
                    <a:pt x="404" y="5181"/>
                  </a:cubicBezTo>
                  <a:lnTo>
                    <a:pt x="2048" y="5181"/>
                  </a:lnTo>
                  <a:cubicBezTo>
                    <a:pt x="2265" y="5181"/>
                    <a:pt x="2451" y="4995"/>
                    <a:pt x="2451" y="4778"/>
                  </a:cubicBezTo>
                  <a:lnTo>
                    <a:pt x="2451" y="2389"/>
                  </a:lnTo>
                  <a:cubicBezTo>
                    <a:pt x="2451" y="1552"/>
                    <a:pt x="2110" y="714"/>
                    <a:pt x="1521" y="125"/>
                  </a:cubicBezTo>
                  <a:cubicBezTo>
                    <a:pt x="1428" y="63"/>
                    <a:pt x="1334" y="1"/>
                    <a:pt x="1241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2"/>
            <p:cNvSpPr/>
            <p:nvPr/>
          </p:nvSpPr>
          <p:spPr>
            <a:xfrm>
              <a:off x="2549900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56" y="2017"/>
                    <a:pt x="373" y="2017"/>
                  </a:cubicBezTo>
                  <a:lnTo>
                    <a:pt x="2017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2"/>
            <p:cNvSpPr/>
            <p:nvPr/>
          </p:nvSpPr>
          <p:spPr>
            <a:xfrm>
              <a:off x="2682500" y="2788600"/>
              <a:ext cx="10125" cy="61275"/>
            </a:xfrm>
            <a:custGeom>
              <a:avLst/>
              <a:gdLst/>
              <a:ahLst/>
              <a:cxnLst/>
              <a:rect l="l" t="t" r="r" b="b"/>
              <a:pathLst>
                <a:path w="405" h="2451" extrusionOk="0">
                  <a:moveTo>
                    <a:pt x="1" y="0"/>
                  </a:moveTo>
                  <a:lnTo>
                    <a:pt x="1" y="2451"/>
                  </a:lnTo>
                  <a:cubicBezTo>
                    <a:pt x="218" y="2451"/>
                    <a:pt x="404" y="2265"/>
                    <a:pt x="404" y="2047"/>
                  </a:cubicBezTo>
                  <a:lnTo>
                    <a:pt x="404" y="403"/>
                  </a:lnTo>
                  <a:cubicBezTo>
                    <a:pt x="404" y="186"/>
                    <a:pt x="21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5" name="Google Shape;4285;p32"/>
          <p:cNvGrpSpPr/>
          <p:nvPr/>
        </p:nvGrpSpPr>
        <p:grpSpPr>
          <a:xfrm>
            <a:off x="1690081" y="3190779"/>
            <a:ext cx="365276" cy="430348"/>
            <a:chOff x="1780625" y="2666025"/>
            <a:chExt cx="296250" cy="349025"/>
          </a:xfrm>
        </p:grpSpPr>
        <p:sp>
          <p:nvSpPr>
            <p:cNvPr id="4286" name="Google Shape;4286;p32"/>
            <p:cNvSpPr/>
            <p:nvPr/>
          </p:nvSpPr>
          <p:spPr>
            <a:xfrm>
              <a:off x="1837225" y="2666075"/>
              <a:ext cx="182275" cy="205525"/>
            </a:xfrm>
            <a:custGeom>
              <a:avLst/>
              <a:gdLst/>
              <a:ahLst/>
              <a:cxnLst/>
              <a:rect l="l" t="t" r="r" b="b"/>
              <a:pathLst>
                <a:path w="7291" h="8221" extrusionOk="0">
                  <a:moveTo>
                    <a:pt x="3661" y="0"/>
                  </a:moveTo>
                  <a:cubicBezTo>
                    <a:pt x="1397" y="0"/>
                    <a:pt x="1" y="2420"/>
                    <a:pt x="1149" y="4374"/>
                  </a:cubicBezTo>
                  <a:lnTo>
                    <a:pt x="3289" y="8034"/>
                  </a:lnTo>
                  <a:cubicBezTo>
                    <a:pt x="3351" y="8158"/>
                    <a:pt x="3506" y="8220"/>
                    <a:pt x="3661" y="8220"/>
                  </a:cubicBezTo>
                  <a:cubicBezTo>
                    <a:pt x="3785" y="8220"/>
                    <a:pt x="3940" y="8158"/>
                    <a:pt x="4002" y="8034"/>
                  </a:cubicBezTo>
                  <a:lnTo>
                    <a:pt x="6143" y="4374"/>
                  </a:lnTo>
                  <a:cubicBezTo>
                    <a:pt x="7290" y="2420"/>
                    <a:pt x="5895" y="0"/>
                    <a:pt x="3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2"/>
            <p:cNvSpPr/>
            <p:nvPr/>
          </p:nvSpPr>
          <p:spPr>
            <a:xfrm>
              <a:off x="1928750" y="2666025"/>
              <a:ext cx="75250" cy="205575"/>
            </a:xfrm>
            <a:custGeom>
              <a:avLst/>
              <a:gdLst/>
              <a:ahLst/>
              <a:cxnLst/>
              <a:rect l="l" t="t" r="r" b="b"/>
              <a:pathLst>
                <a:path w="3010" h="8223" extrusionOk="0">
                  <a:moveTo>
                    <a:pt x="77" y="1"/>
                  </a:moveTo>
                  <a:cubicBezTo>
                    <a:pt x="52" y="1"/>
                    <a:pt x="26" y="1"/>
                    <a:pt x="0" y="2"/>
                  </a:cubicBezTo>
                  <a:lnTo>
                    <a:pt x="0" y="8222"/>
                  </a:lnTo>
                  <a:cubicBezTo>
                    <a:pt x="124" y="8222"/>
                    <a:pt x="279" y="8160"/>
                    <a:pt x="341" y="8036"/>
                  </a:cubicBezTo>
                  <a:lnTo>
                    <a:pt x="2482" y="4376"/>
                  </a:lnTo>
                  <a:cubicBezTo>
                    <a:pt x="3009" y="3476"/>
                    <a:pt x="3009" y="2360"/>
                    <a:pt x="2482" y="1460"/>
                  </a:cubicBezTo>
                  <a:lnTo>
                    <a:pt x="2513" y="1460"/>
                  </a:lnTo>
                  <a:cubicBezTo>
                    <a:pt x="1999" y="583"/>
                    <a:pt x="1072" y="1"/>
                    <a:pt x="7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2"/>
            <p:cNvSpPr/>
            <p:nvPr/>
          </p:nvSpPr>
          <p:spPr>
            <a:xfrm>
              <a:off x="1887650" y="2706675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1"/>
                  </a:cubicBezTo>
                  <a:cubicBezTo>
                    <a:pt x="0" y="1106"/>
                    <a:pt x="527" y="2440"/>
                    <a:pt x="1644" y="2471"/>
                  </a:cubicBezTo>
                  <a:cubicBezTo>
                    <a:pt x="2327" y="2471"/>
                    <a:pt x="2854" y="1912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2"/>
            <p:cNvSpPr/>
            <p:nvPr/>
          </p:nvSpPr>
          <p:spPr>
            <a:xfrm>
              <a:off x="1780625" y="2830650"/>
              <a:ext cx="296250" cy="184400"/>
            </a:xfrm>
            <a:custGeom>
              <a:avLst/>
              <a:gdLst/>
              <a:ahLst/>
              <a:cxnLst/>
              <a:rect l="l" t="t" r="r" b="b"/>
              <a:pathLst>
                <a:path w="11850" h="7376" extrusionOk="0">
                  <a:moveTo>
                    <a:pt x="3308" y="1"/>
                  </a:moveTo>
                  <a:cubicBezTo>
                    <a:pt x="2985" y="1"/>
                    <a:pt x="2672" y="98"/>
                    <a:pt x="2389" y="272"/>
                  </a:cubicBezTo>
                  <a:cubicBezTo>
                    <a:pt x="1551" y="738"/>
                    <a:pt x="869" y="1792"/>
                    <a:pt x="528" y="3064"/>
                  </a:cubicBezTo>
                  <a:cubicBezTo>
                    <a:pt x="0" y="5111"/>
                    <a:pt x="559" y="6973"/>
                    <a:pt x="1831" y="7314"/>
                  </a:cubicBezTo>
                  <a:cubicBezTo>
                    <a:pt x="1955" y="7345"/>
                    <a:pt x="2079" y="7376"/>
                    <a:pt x="2203" y="7376"/>
                  </a:cubicBezTo>
                  <a:cubicBezTo>
                    <a:pt x="2885" y="7376"/>
                    <a:pt x="3568" y="6973"/>
                    <a:pt x="4126" y="6197"/>
                  </a:cubicBezTo>
                  <a:cubicBezTo>
                    <a:pt x="4188" y="6073"/>
                    <a:pt x="4312" y="6011"/>
                    <a:pt x="4467" y="6011"/>
                  </a:cubicBezTo>
                  <a:lnTo>
                    <a:pt x="7352" y="6011"/>
                  </a:lnTo>
                  <a:cubicBezTo>
                    <a:pt x="7507" y="6011"/>
                    <a:pt x="7631" y="6073"/>
                    <a:pt x="7693" y="6197"/>
                  </a:cubicBezTo>
                  <a:cubicBezTo>
                    <a:pt x="8259" y="6943"/>
                    <a:pt x="8953" y="7369"/>
                    <a:pt x="9616" y="7369"/>
                  </a:cubicBezTo>
                  <a:cubicBezTo>
                    <a:pt x="9752" y="7369"/>
                    <a:pt x="9887" y="7351"/>
                    <a:pt x="10020" y="7314"/>
                  </a:cubicBezTo>
                  <a:cubicBezTo>
                    <a:pt x="11291" y="6941"/>
                    <a:pt x="11850" y="5111"/>
                    <a:pt x="11323" y="3064"/>
                  </a:cubicBezTo>
                  <a:cubicBezTo>
                    <a:pt x="10981" y="1792"/>
                    <a:pt x="10299" y="769"/>
                    <a:pt x="9461" y="272"/>
                  </a:cubicBezTo>
                  <a:cubicBezTo>
                    <a:pt x="9178" y="98"/>
                    <a:pt x="8850" y="1"/>
                    <a:pt x="8529" y="1"/>
                  </a:cubicBezTo>
                  <a:cubicBezTo>
                    <a:pt x="8392" y="1"/>
                    <a:pt x="8257" y="18"/>
                    <a:pt x="8128" y="55"/>
                  </a:cubicBezTo>
                  <a:cubicBezTo>
                    <a:pt x="7755" y="148"/>
                    <a:pt x="7445" y="365"/>
                    <a:pt x="7228" y="676"/>
                  </a:cubicBezTo>
                  <a:cubicBezTo>
                    <a:pt x="7166" y="769"/>
                    <a:pt x="7042" y="831"/>
                    <a:pt x="6918" y="831"/>
                  </a:cubicBezTo>
                  <a:lnTo>
                    <a:pt x="4933" y="831"/>
                  </a:lnTo>
                  <a:cubicBezTo>
                    <a:pt x="4808" y="831"/>
                    <a:pt x="4684" y="769"/>
                    <a:pt x="4622" y="676"/>
                  </a:cubicBezTo>
                  <a:cubicBezTo>
                    <a:pt x="4405" y="365"/>
                    <a:pt x="4095" y="148"/>
                    <a:pt x="3723" y="55"/>
                  </a:cubicBezTo>
                  <a:cubicBezTo>
                    <a:pt x="3584" y="18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2"/>
            <p:cNvSpPr/>
            <p:nvPr/>
          </p:nvSpPr>
          <p:spPr>
            <a:xfrm>
              <a:off x="1928750" y="2830650"/>
              <a:ext cx="148125" cy="184225"/>
            </a:xfrm>
            <a:custGeom>
              <a:avLst/>
              <a:gdLst/>
              <a:ahLst/>
              <a:cxnLst/>
              <a:rect l="l" t="t" r="r" b="b"/>
              <a:pathLst>
                <a:path w="5925" h="7369" extrusionOk="0">
                  <a:moveTo>
                    <a:pt x="2592" y="1"/>
                  </a:moveTo>
                  <a:cubicBezTo>
                    <a:pt x="2452" y="1"/>
                    <a:pt x="2310" y="18"/>
                    <a:pt x="2172" y="55"/>
                  </a:cubicBezTo>
                  <a:cubicBezTo>
                    <a:pt x="1830" y="148"/>
                    <a:pt x="1520" y="365"/>
                    <a:pt x="1303" y="676"/>
                  </a:cubicBezTo>
                  <a:cubicBezTo>
                    <a:pt x="1241" y="769"/>
                    <a:pt x="1117" y="831"/>
                    <a:pt x="993" y="831"/>
                  </a:cubicBezTo>
                  <a:lnTo>
                    <a:pt x="0" y="831"/>
                  </a:lnTo>
                  <a:lnTo>
                    <a:pt x="0" y="6011"/>
                  </a:lnTo>
                  <a:lnTo>
                    <a:pt x="1427" y="6011"/>
                  </a:lnTo>
                  <a:cubicBezTo>
                    <a:pt x="1582" y="6011"/>
                    <a:pt x="1706" y="6073"/>
                    <a:pt x="1768" y="6197"/>
                  </a:cubicBezTo>
                  <a:cubicBezTo>
                    <a:pt x="2334" y="6943"/>
                    <a:pt x="3028" y="7369"/>
                    <a:pt x="3691" y="7369"/>
                  </a:cubicBezTo>
                  <a:cubicBezTo>
                    <a:pt x="3827" y="7369"/>
                    <a:pt x="3962" y="7351"/>
                    <a:pt x="4095" y="7314"/>
                  </a:cubicBezTo>
                  <a:cubicBezTo>
                    <a:pt x="5366" y="6973"/>
                    <a:pt x="5925" y="5111"/>
                    <a:pt x="5398" y="3064"/>
                  </a:cubicBezTo>
                  <a:lnTo>
                    <a:pt x="5366" y="3064"/>
                  </a:lnTo>
                  <a:cubicBezTo>
                    <a:pt x="5025" y="1792"/>
                    <a:pt x="4343" y="738"/>
                    <a:pt x="3505" y="272"/>
                  </a:cubicBezTo>
                  <a:cubicBezTo>
                    <a:pt x="3244" y="98"/>
                    <a:pt x="2922" y="1"/>
                    <a:pt x="2592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2"/>
            <p:cNvSpPr/>
            <p:nvPr/>
          </p:nvSpPr>
          <p:spPr>
            <a:xfrm>
              <a:off x="1958975" y="2885025"/>
              <a:ext cx="71375" cy="61800"/>
            </a:xfrm>
            <a:custGeom>
              <a:avLst/>
              <a:gdLst/>
              <a:ahLst/>
              <a:cxnLst/>
              <a:rect l="l" t="t" r="r" b="b"/>
              <a:pathLst>
                <a:path w="2855" h="2472" extrusionOk="0">
                  <a:moveTo>
                    <a:pt x="1629" y="1"/>
                  </a:moveTo>
                  <a:cubicBezTo>
                    <a:pt x="1331" y="1"/>
                    <a:pt x="1026" y="112"/>
                    <a:pt x="776" y="362"/>
                  </a:cubicBezTo>
                  <a:cubicBezTo>
                    <a:pt x="1" y="1137"/>
                    <a:pt x="559" y="2471"/>
                    <a:pt x="1645" y="2471"/>
                  </a:cubicBezTo>
                  <a:cubicBezTo>
                    <a:pt x="2327" y="2471"/>
                    <a:pt x="2855" y="1913"/>
                    <a:pt x="2855" y="1230"/>
                  </a:cubicBezTo>
                  <a:cubicBezTo>
                    <a:pt x="2855" y="494"/>
                    <a:pt x="2256" y="1"/>
                    <a:pt x="1629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2"/>
            <p:cNvSpPr/>
            <p:nvPr/>
          </p:nvSpPr>
          <p:spPr>
            <a:xfrm>
              <a:off x="1824050" y="2886300"/>
              <a:ext cx="67250" cy="60700"/>
            </a:xfrm>
            <a:custGeom>
              <a:avLst/>
              <a:gdLst/>
              <a:ahLst/>
              <a:cxnLst/>
              <a:rect l="l" t="t" r="r" b="b"/>
              <a:pathLst>
                <a:path w="2690" h="2428" extrusionOk="0">
                  <a:moveTo>
                    <a:pt x="1334" y="1"/>
                  </a:moveTo>
                  <a:cubicBezTo>
                    <a:pt x="1141" y="1"/>
                    <a:pt x="947" y="125"/>
                    <a:pt x="931" y="373"/>
                  </a:cubicBezTo>
                  <a:lnTo>
                    <a:pt x="931" y="776"/>
                  </a:lnTo>
                  <a:lnTo>
                    <a:pt x="497" y="776"/>
                  </a:lnTo>
                  <a:cubicBezTo>
                    <a:pt x="1" y="838"/>
                    <a:pt x="1" y="1552"/>
                    <a:pt x="497" y="1614"/>
                  </a:cubicBezTo>
                  <a:lnTo>
                    <a:pt x="900" y="1614"/>
                  </a:lnTo>
                  <a:lnTo>
                    <a:pt x="900" y="1986"/>
                  </a:lnTo>
                  <a:cubicBezTo>
                    <a:pt x="869" y="2280"/>
                    <a:pt x="1086" y="2428"/>
                    <a:pt x="1307" y="2428"/>
                  </a:cubicBezTo>
                  <a:cubicBezTo>
                    <a:pt x="1528" y="2428"/>
                    <a:pt x="1753" y="2280"/>
                    <a:pt x="1738" y="1986"/>
                  </a:cubicBezTo>
                  <a:lnTo>
                    <a:pt x="1738" y="1614"/>
                  </a:lnTo>
                  <a:lnTo>
                    <a:pt x="2110" y="1614"/>
                  </a:lnTo>
                  <a:cubicBezTo>
                    <a:pt x="2120" y="1614"/>
                    <a:pt x="2129" y="1614"/>
                    <a:pt x="2138" y="1614"/>
                  </a:cubicBezTo>
                  <a:cubicBezTo>
                    <a:pt x="2681" y="1614"/>
                    <a:pt x="2690" y="773"/>
                    <a:pt x="2165" y="773"/>
                  </a:cubicBezTo>
                  <a:cubicBezTo>
                    <a:pt x="2147" y="773"/>
                    <a:pt x="2129" y="774"/>
                    <a:pt x="2110" y="776"/>
                  </a:cubicBezTo>
                  <a:lnTo>
                    <a:pt x="1738" y="776"/>
                  </a:lnTo>
                  <a:lnTo>
                    <a:pt x="1738" y="373"/>
                  </a:lnTo>
                  <a:cubicBezTo>
                    <a:pt x="1722" y="125"/>
                    <a:pt x="1528" y="1"/>
                    <a:pt x="1334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2"/>
            <p:cNvSpPr/>
            <p:nvPr/>
          </p:nvSpPr>
          <p:spPr>
            <a:xfrm>
              <a:off x="1917875" y="2890950"/>
              <a:ext cx="21750" cy="48875"/>
            </a:xfrm>
            <a:custGeom>
              <a:avLst/>
              <a:gdLst/>
              <a:ahLst/>
              <a:cxnLst/>
              <a:rect l="l" t="t" r="r" b="b"/>
              <a:pathLst>
                <a:path w="870" h="1955" extrusionOk="0">
                  <a:moveTo>
                    <a:pt x="435" y="1"/>
                  </a:moveTo>
                  <a:cubicBezTo>
                    <a:pt x="218" y="1"/>
                    <a:pt x="1" y="156"/>
                    <a:pt x="32" y="466"/>
                  </a:cubicBezTo>
                  <a:lnTo>
                    <a:pt x="32" y="1552"/>
                  </a:lnTo>
                  <a:cubicBezTo>
                    <a:pt x="32" y="1769"/>
                    <a:pt x="187" y="1955"/>
                    <a:pt x="435" y="1955"/>
                  </a:cubicBezTo>
                  <a:cubicBezTo>
                    <a:pt x="652" y="1955"/>
                    <a:pt x="838" y="1769"/>
                    <a:pt x="838" y="1552"/>
                  </a:cubicBezTo>
                  <a:lnTo>
                    <a:pt x="838" y="466"/>
                  </a:lnTo>
                  <a:cubicBezTo>
                    <a:pt x="869" y="156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2"/>
            <p:cNvSpPr/>
            <p:nvPr/>
          </p:nvSpPr>
          <p:spPr>
            <a:xfrm>
              <a:off x="1928750" y="2891725"/>
              <a:ext cx="10100" cy="48100"/>
            </a:xfrm>
            <a:custGeom>
              <a:avLst/>
              <a:gdLst/>
              <a:ahLst/>
              <a:cxnLst/>
              <a:rect l="l" t="t" r="r" b="b"/>
              <a:pathLst>
                <a:path w="404" h="1924" extrusionOk="0">
                  <a:moveTo>
                    <a:pt x="0" y="1"/>
                  </a:moveTo>
                  <a:lnTo>
                    <a:pt x="0" y="32"/>
                  </a:lnTo>
                  <a:lnTo>
                    <a:pt x="0" y="1924"/>
                  </a:lnTo>
                  <a:cubicBezTo>
                    <a:pt x="217" y="1924"/>
                    <a:pt x="403" y="1738"/>
                    <a:pt x="403" y="1521"/>
                  </a:cubicBezTo>
                  <a:lnTo>
                    <a:pt x="403" y="404"/>
                  </a:lnTo>
                  <a:cubicBezTo>
                    <a:pt x="403" y="187"/>
                    <a:pt x="217" y="1"/>
                    <a:pt x="0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2"/>
            <p:cNvSpPr/>
            <p:nvPr/>
          </p:nvSpPr>
          <p:spPr>
            <a:xfrm>
              <a:off x="1928750" y="2706325"/>
              <a:ext cx="41950" cy="61425"/>
            </a:xfrm>
            <a:custGeom>
              <a:avLst/>
              <a:gdLst/>
              <a:ahLst/>
              <a:cxnLst/>
              <a:rect l="l" t="t" r="r" b="b"/>
              <a:pathLst>
                <a:path w="1678" h="2457" extrusionOk="0">
                  <a:moveTo>
                    <a:pt x="87" y="1"/>
                  </a:moveTo>
                  <a:cubicBezTo>
                    <a:pt x="59" y="1"/>
                    <a:pt x="30" y="2"/>
                    <a:pt x="0" y="3"/>
                  </a:cubicBezTo>
                  <a:lnTo>
                    <a:pt x="0" y="2454"/>
                  </a:lnTo>
                  <a:cubicBezTo>
                    <a:pt x="30" y="2455"/>
                    <a:pt x="59" y="2456"/>
                    <a:pt x="87" y="2456"/>
                  </a:cubicBezTo>
                  <a:cubicBezTo>
                    <a:pt x="1677" y="2456"/>
                    <a:pt x="1677" y="1"/>
                    <a:pt x="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6" name="Google Shape;4296;p32"/>
          <p:cNvGrpSpPr/>
          <p:nvPr/>
        </p:nvGrpSpPr>
        <p:grpSpPr>
          <a:xfrm>
            <a:off x="1691036" y="1474566"/>
            <a:ext cx="363365" cy="431273"/>
            <a:chOff x="1780625" y="2113150"/>
            <a:chExt cx="294700" cy="349775"/>
          </a:xfrm>
        </p:grpSpPr>
        <p:sp>
          <p:nvSpPr>
            <p:cNvPr id="4297" name="Google Shape;4297;p32"/>
            <p:cNvSpPr/>
            <p:nvPr/>
          </p:nvSpPr>
          <p:spPr>
            <a:xfrm>
              <a:off x="1780625" y="2113150"/>
              <a:ext cx="159000" cy="349775"/>
            </a:xfrm>
            <a:custGeom>
              <a:avLst/>
              <a:gdLst/>
              <a:ahLst/>
              <a:cxnLst/>
              <a:rect l="l" t="t" r="r" b="b"/>
              <a:pathLst>
                <a:path w="6360" h="13991" extrusionOk="0">
                  <a:moveTo>
                    <a:pt x="3195" y="1"/>
                  </a:moveTo>
                  <a:cubicBezTo>
                    <a:pt x="1800" y="1"/>
                    <a:pt x="807" y="1334"/>
                    <a:pt x="1179" y="2637"/>
                  </a:cubicBezTo>
                  <a:lnTo>
                    <a:pt x="1458" y="3692"/>
                  </a:lnTo>
                  <a:lnTo>
                    <a:pt x="2668" y="5336"/>
                  </a:lnTo>
                  <a:lnTo>
                    <a:pt x="1365" y="5894"/>
                  </a:lnTo>
                  <a:cubicBezTo>
                    <a:pt x="1303" y="6018"/>
                    <a:pt x="1241" y="6111"/>
                    <a:pt x="1179" y="6235"/>
                  </a:cubicBezTo>
                  <a:cubicBezTo>
                    <a:pt x="497" y="7290"/>
                    <a:pt x="94" y="8500"/>
                    <a:pt x="62" y="9741"/>
                  </a:cubicBezTo>
                  <a:cubicBezTo>
                    <a:pt x="0" y="11198"/>
                    <a:pt x="435" y="12594"/>
                    <a:pt x="1210" y="13804"/>
                  </a:cubicBezTo>
                  <a:cubicBezTo>
                    <a:pt x="1303" y="13928"/>
                    <a:pt x="1427" y="13990"/>
                    <a:pt x="1551" y="13990"/>
                  </a:cubicBezTo>
                  <a:lnTo>
                    <a:pt x="4839" y="13990"/>
                  </a:lnTo>
                  <a:cubicBezTo>
                    <a:pt x="4964" y="13990"/>
                    <a:pt x="5088" y="13928"/>
                    <a:pt x="5181" y="13804"/>
                  </a:cubicBezTo>
                  <a:cubicBezTo>
                    <a:pt x="5956" y="12594"/>
                    <a:pt x="6359" y="11198"/>
                    <a:pt x="6328" y="9741"/>
                  </a:cubicBezTo>
                  <a:cubicBezTo>
                    <a:pt x="6266" y="8469"/>
                    <a:pt x="5863" y="7259"/>
                    <a:pt x="5181" y="6204"/>
                  </a:cubicBezTo>
                  <a:cubicBezTo>
                    <a:pt x="5119" y="6111"/>
                    <a:pt x="5057" y="5987"/>
                    <a:pt x="4995" y="5894"/>
                  </a:cubicBezTo>
                  <a:lnTo>
                    <a:pt x="3692" y="5336"/>
                  </a:lnTo>
                  <a:lnTo>
                    <a:pt x="4902" y="3692"/>
                  </a:lnTo>
                  <a:lnTo>
                    <a:pt x="5181" y="2637"/>
                  </a:lnTo>
                  <a:cubicBezTo>
                    <a:pt x="5553" y="1334"/>
                    <a:pt x="4560" y="1"/>
                    <a:pt x="3195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2"/>
            <p:cNvSpPr/>
            <p:nvPr/>
          </p:nvSpPr>
          <p:spPr>
            <a:xfrm>
              <a:off x="1860500" y="2113150"/>
              <a:ext cx="79125" cy="349000"/>
            </a:xfrm>
            <a:custGeom>
              <a:avLst/>
              <a:gdLst/>
              <a:ahLst/>
              <a:cxnLst/>
              <a:rect l="l" t="t" r="r" b="b"/>
              <a:pathLst>
                <a:path w="3165" h="13960" extrusionOk="0">
                  <a:moveTo>
                    <a:pt x="0" y="1"/>
                  </a:moveTo>
                  <a:lnTo>
                    <a:pt x="0" y="13959"/>
                  </a:lnTo>
                  <a:lnTo>
                    <a:pt x="1644" y="13959"/>
                  </a:lnTo>
                  <a:cubicBezTo>
                    <a:pt x="1769" y="13959"/>
                    <a:pt x="1893" y="13897"/>
                    <a:pt x="1986" y="13804"/>
                  </a:cubicBezTo>
                  <a:cubicBezTo>
                    <a:pt x="2761" y="12594"/>
                    <a:pt x="3164" y="11167"/>
                    <a:pt x="3133" y="9741"/>
                  </a:cubicBezTo>
                  <a:cubicBezTo>
                    <a:pt x="3071" y="8469"/>
                    <a:pt x="2668" y="7259"/>
                    <a:pt x="1986" y="6204"/>
                  </a:cubicBezTo>
                  <a:cubicBezTo>
                    <a:pt x="1924" y="6111"/>
                    <a:pt x="1862" y="5987"/>
                    <a:pt x="1800" y="5894"/>
                  </a:cubicBezTo>
                  <a:lnTo>
                    <a:pt x="497" y="5336"/>
                  </a:lnTo>
                  <a:lnTo>
                    <a:pt x="1707" y="3692"/>
                  </a:lnTo>
                  <a:lnTo>
                    <a:pt x="1986" y="2637"/>
                  </a:lnTo>
                  <a:cubicBezTo>
                    <a:pt x="2358" y="1334"/>
                    <a:pt x="1365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2"/>
            <p:cNvSpPr/>
            <p:nvPr/>
          </p:nvSpPr>
          <p:spPr>
            <a:xfrm>
              <a:off x="1814750" y="2205425"/>
              <a:ext cx="90750" cy="80300"/>
            </a:xfrm>
            <a:custGeom>
              <a:avLst/>
              <a:gdLst/>
              <a:ahLst/>
              <a:cxnLst/>
              <a:rect l="l" t="t" r="r" b="b"/>
              <a:pathLst>
                <a:path w="3630" h="3212" extrusionOk="0">
                  <a:moveTo>
                    <a:pt x="93" y="1"/>
                  </a:moveTo>
                  <a:lnTo>
                    <a:pt x="155" y="218"/>
                  </a:lnTo>
                  <a:cubicBezTo>
                    <a:pt x="342" y="869"/>
                    <a:pt x="279" y="1583"/>
                    <a:pt x="0" y="2203"/>
                  </a:cubicBezTo>
                  <a:lnTo>
                    <a:pt x="1613" y="3165"/>
                  </a:lnTo>
                  <a:cubicBezTo>
                    <a:pt x="1675" y="3196"/>
                    <a:pt x="1745" y="3211"/>
                    <a:pt x="1815" y="3211"/>
                  </a:cubicBezTo>
                  <a:cubicBezTo>
                    <a:pt x="1885" y="3211"/>
                    <a:pt x="1955" y="3196"/>
                    <a:pt x="2017" y="3165"/>
                  </a:cubicBezTo>
                  <a:lnTo>
                    <a:pt x="3630" y="2203"/>
                  </a:lnTo>
                  <a:cubicBezTo>
                    <a:pt x="3350" y="1583"/>
                    <a:pt x="3288" y="869"/>
                    <a:pt x="3474" y="218"/>
                  </a:cubicBezTo>
                  <a:lnTo>
                    <a:pt x="3537" y="1"/>
                  </a:lnTo>
                  <a:lnTo>
                    <a:pt x="1799" y="1180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2"/>
            <p:cNvSpPr/>
            <p:nvPr/>
          </p:nvSpPr>
          <p:spPr>
            <a:xfrm>
              <a:off x="1859725" y="2278225"/>
              <a:ext cx="215600" cy="183925"/>
            </a:xfrm>
            <a:custGeom>
              <a:avLst/>
              <a:gdLst/>
              <a:ahLst/>
              <a:cxnLst/>
              <a:rect l="l" t="t" r="r" b="b"/>
              <a:pathLst>
                <a:path w="8624" h="7357" extrusionOk="0">
                  <a:moveTo>
                    <a:pt x="4912" y="0"/>
                  </a:moveTo>
                  <a:cubicBezTo>
                    <a:pt x="4005" y="0"/>
                    <a:pt x="3080" y="337"/>
                    <a:pt x="2327" y="1090"/>
                  </a:cubicBezTo>
                  <a:cubicBezTo>
                    <a:pt x="0" y="3417"/>
                    <a:pt x="1644" y="7356"/>
                    <a:pt x="4933" y="7356"/>
                  </a:cubicBezTo>
                  <a:cubicBezTo>
                    <a:pt x="6949" y="7356"/>
                    <a:pt x="8593" y="5712"/>
                    <a:pt x="8624" y="3696"/>
                  </a:cubicBezTo>
                  <a:cubicBezTo>
                    <a:pt x="8624" y="1472"/>
                    <a:pt x="6808" y="0"/>
                    <a:pt x="491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2"/>
            <p:cNvSpPr/>
            <p:nvPr/>
          </p:nvSpPr>
          <p:spPr>
            <a:xfrm>
              <a:off x="1983025" y="2278325"/>
              <a:ext cx="92300" cy="184600"/>
            </a:xfrm>
            <a:custGeom>
              <a:avLst/>
              <a:gdLst/>
              <a:ahLst/>
              <a:cxnLst/>
              <a:rect l="l" t="t" r="r" b="b"/>
              <a:pathLst>
                <a:path w="3692" h="7384" extrusionOk="0">
                  <a:moveTo>
                    <a:pt x="1" y="1"/>
                  </a:moveTo>
                  <a:lnTo>
                    <a:pt x="1" y="7383"/>
                  </a:lnTo>
                  <a:cubicBezTo>
                    <a:pt x="2017" y="7383"/>
                    <a:pt x="3692" y="5708"/>
                    <a:pt x="3692" y="3692"/>
                  </a:cubicBezTo>
                  <a:cubicBezTo>
                    <a:pt x="3692" y="1645"/>
                    <a:pt x="2017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2"/>
            <p:cNvSpPr/>
            <p:nvPr/>
          </p:nvSpPr>
          <p:spPr>
            <a:xfrm>
              <a:off x="2006300" y="2314775"/>
              <a:ext cx="21725" cy="20975"/>
            </a:xfrm>
            <a:custGeom>
              <a:avLst/>
              <a:gdLst/>
              <a:ahLst/>
              <a:cxnLst/>
              <a:rect l="l" t="t" r="r" b="b"/>
              <a:pathLst>
                <a:path w="869" h="839" extrusionOk="0">
                  <a:moveTo>
                    <a:pt x="434" y="1"/>
                  </a:moveTo>
                  <a:cubicBezTo>
                    <a:pt x="217" y="1"/>
                    <a:pt x="0" y="156"/>
                    <a:pt x="31" y="466"/>
                  </a:cubicBezTo>
                  <a:cubicBezTo>
                    <a:pt x="47" y="714"/>
                    <a:pt x="233" y="838"/>
                    <a:pt x="423" y="838"/>
                  </a:cubicBezTo>
                  <a:cubicBezTo>
                    <a:pt x="613" y="838"/>
                    <a:pt x="807" y="714"/>
                    <a:pt x="838" y="466"/>
                  </a:cubicBezTo>
                  <a:cubicBezTo>
                    <a:pt x="869" y="156"/>
                    <a:pt x="651" y="1"/>
                    <a:pt x="434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2"/>
            <p:cNvSpPr/>
            <p:nvPr/>
          </p:nvSpPr>
          <p:spPr>
            <a:xfrm>
              <a:off x="2020250" y="2350450"/>
              <a:ext cx="24600" cy="20525"/>
            </a:xfrm>
            <a:custGeom>
              <a:avLst/>
              <a:gdLst/>
              <a:ahLst/>
              <a:cxnLst/>
              <a:rect l="l" t="t" r="r" b="b"/>
              <a:pathLst>
                <a:path w="984" h="821" extrusionOk="0">
                  <a:moveTo>
                    <a:pt x="559" y="0"/>
                  </a:moveTo>
                  <a:cubicBezTo>
                    <a:pt x="187" y="0"/>
                    <a:pt x="0" y="466"/>
                    <a:pt x="280" y="714"/>
                  </a:cubicBezTo>
                  <a:cubicBezTo>
                    <a:pt x="354" y="788"/>
                    <a:pt x="448" y="821"/>
                    <a:pt x="542" y="821"/>
                  </a:cubicBezTo>
                  <a:cubicBezTo>
                    <a:pt x="762" y="821"/>
                    <a:pt x="984" y="643"/>
                    <a:pt x="962" y="404"/>
                  </a:cubicBezTo>
                  <a:cubicBezTo>
                    <a:pt x="962" y="155"/>
                    <a:pt x="776" y="0"/>
                    <a:pt x="559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2"/>
            <p:cNvSpPr/>
            <p:nvPr/>
          </p:nvSpPr>
          <p:spPr>
            <a:xfrm>
              <a:off x="1979150" y="2350450"/>
              <a:ext cx="24600" cy="20525"/>
            </a:xfrm>
            <a:custGeom>
              <a:avLst/>
              <a:gdLst/>
              <a:ahLst/>
              <a:cxnLst/>
              <a:rect l="l" t="t" r="r" b="b"/>
              <a:pathLst>
                <a:path w="984" h="821" extrusionOk="0">
                  <a:moveTo>
                    <a:pt x="559" y="0"/>
                  </a:moveTo>
                  <a:cubicBezTo>
                    <a:pt x="187" y="0"/>
                    <a:pt x="0" y="466"/>
                    <a:pt x="280" y="714"/>
                  </a:cubicBezTo>
                  <a:cubicBezTo>
                    <a:pt x="363" y="788"/>
                    <a:pt x="461" y="821"/>
                    <a:pt x="556" y="821"/>
                  </a:cubicBezTo>
                  <a:cubicBezTo>
                    <a:pt x="777" y="821"/>
                    <a:pt x="984" y="643"/>
                    <a:pt x="962" y="404"/>
                  </a:cubicBezTo>
                  <a:cubicBezTo>
                    <a:pt x="962" y="155"/>
                    <a:pt x="776" y="0"/>
                    <a:pt x="559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2"/>
            <p:cNvSpPr/>
            <p:nvPr/>
          </p:nvSpPr>
          <p:spPr>
            <a:xfrm>
              <a:off x="1859725" y="2205425"/>
              <a:ext cx="45775" cy="79900"/>
            </a:xfrm>
            <a:custGeom>
              <a:avLst/>
              <a:gdLst/>
              <a:ahLst/>
              <a:cxnLst/>
              <a:rect l="l" t="t" r="r" b="b"/>
              <a:pathLst>
                <a:path w="1831" h="3196" extrusionOk="0">
                  <a:moveTo>
                    <a:pt x="1738" y="1"/>
                  </a:moveTo>
                  <a:lnTo>
                    <a:pt x="0" y="1180"/>
                  </a:lnTo>
                  <a:lnTo>
                    <a:pt x="0" y="3196"/>
                  </a:lnTo>
                  <a:cubicBezTo>
                    <a:pt x="62" y="3196"/>
                    <a:pt x="156" y="3165"/>
                    <a:pt x="218" y="3134"/>
                  </a:cubicBezTo>
                  <a:lnTo>
                    <a:pt x="1831" y="2203"/>
                  </a:lnTo>
                  <a:cubicBezTo>
                    <a:pt x="1551" y="1583"/>
                    <a:pt x="1489" y="869"/>
                    <a:pt x="1675" y="218"/>
                  </a:cubicBezTo>
                  <a:lnTo>
                    <a:pt x="1738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666</Words>
  <Application>Microsoft Office PowerPoint</Application>
  <PresentationFormat>Presentación en pantalla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Zilla Slab</vt:lpstr>
      <vt:lpstr>Press Start 2P</vt:lpstr>
      <vt:lpstr>Roboto Condensed Light</vt:lpstr>
      <vt:lpstr>Advent Pro Medium</vt:lpstr>
      <vt:lpstr>Akihabara Arcades and Electronics! Minitheme by Slidesg</vt:lpstr>
      <vt:lpstr>TEDDY Y EL MUNDO DEL MISTERIO</vt:lpstr>
      <vt:lpstr>DESCRIPCION</vt:lpstr>
      <vt:lpstr>01</vt:lpstr>
      <vt:lpstr>ORIGINALIDAD</vt:lpstr>
      <vt:lpstr>Colorspace Studio (In the Shadows)</vt:lpstr>
      <vt:lpstr>OBJETIVO GENERAL</vt:lpstr>
      <vt:lpstr>OBJETIVOS ESPECIFICOS</vt:lpstr>
      <vt:lpstr>Presentación de PowerPoint</vt:lpstr>
      <vt:lpstr>1</vt:lpstr>
      <vt:lpstr>01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TEDDY Y EL MUNDO DEL MISTERIO</dc:title>
  <dc:creator>Livan Herrera</dc:creator>
  <cp:lastModifiedBy>LIVAN JOSE HERRERA RODRIGUEZ</cp:lastModifiedBy>
  <cp:revision>2</cp:revision>
  <dcterms:modified xsi:type="dcterms:W3CDTF">2021-11-28T05:56:08Z</dcterms:modified>
</cp:coreProperties>
</file>