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5A39-DA5A-483B-B2E3-3DF1423BFFC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2262-BB21-404A-9519-EC97D3FA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2408" y="606287"/>
            <a:ext cx="4899991" cy="8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-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2409" y="2001078"/>
            <a:ext cx="1411356" cy="268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Recipes in 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3158" y="2001078"/>
            <a:ext cx="3389241" cy="268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3158" y="1563756"/>
            <a:ext cx="3389242" cy="3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recipes in general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5861" y="4939748"/>
            <a:ext cx="212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| Recipe title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778487" y="5158409"/>
            <a:ext cx="347870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5262" y="5009322"/>
            <a:ext cx="19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Recipe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2408" y="1563756"/>
            <a:ext cx="1411357" cy="3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books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79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Livar Cunha</dc:creator>
  <cp:lastModifiedBy>Livar Cunha</cp:lastModifiedBy>
  <cp:revision>3</cp:revision>
  <dcterms:created xsi:type="dcterms:W3CDTF">2014-12-20T05:47:12Z</dcterms:created>
  <dcterms:modified xsi:type="dcterms:W3CDTF">2014-12-20T06:15:17Z</dcterms:modified>
</cp:coreProperties>
</file>