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630A8-865C-E64D-AE34-8E34A1DCF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E8C24-4BEB-48D4-5D1E-3CB2DC1A1D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B7D79-6207-0C83-6AC8-23D4BBBB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52BD7-080D-C653-808A-18DC6D662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848B23-F08B-92C5-0193-2358581A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25BD-B10E-646C-4443-A0277328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03531-03FD-C7D0-EED3-A096ABA8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14F86-ACEA-81F6-E46C-97869574E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2DBF2-849B-FED8-322C-61009974B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26B15-D622-4937-D346-6B4DC856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6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10C2EC-8EC8-DE73-6EB1-31509AD5B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AE02CD-A5CB-AF35-FE88-AA73DC7ED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89B9-824A-C5A9-4568-98EC513A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8EA08-EFA1-7439-F7B3-5AE1FCDBF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B9581-8452-5705-9CBA-57EEF18C8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6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9EE8B-A1F5-D64D-0A79-13CE9F592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7B329-A44B-0C70-3088-E280E23D16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D6B97-369B-CBF1-CB5D-4DFCB2C4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52C59-D170-1FDC-6786-9811242D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22A4D-BE42-73D9-A493-799AFA74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49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B787-D802-1AAD-DEBF-CB0B4218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FBDFE-0E75-7C1A-7F1E-CC7C38777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CD3B2-7801-6175-DF90-35DC121EC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4ED82-94FD-C927-CB80-E5D5AB88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EF02-F04E-ABC7-913A-EA10A930E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6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B9A0D-D79D-F475-FC51-6C6B336A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A9AD-0B2E-8FBB-38D4-19FB674CD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DDEEB9-D62C-6973-0AD7-DA50B33B8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33EC2-2DED-C2AB-6672-F5D3BB287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045EE-8742-1E82-E6FD-23CAFBD3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60217-6B9D-F965-4E4F-511156A7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45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D694-75DB-261C-8264-DFBEE5012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4991FE-32FB-0451-2589-772D079C9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02FD8-E9AE-B7F4-36F5-D32903A260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B8A8A4-84EB-445A-D958-26BFC6FE23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4A16F2-742F-DF5B-40D5-1E1C17BD9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6C2545-6A74-9127-896E-A52BCF890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3787BE-22C9-E7E4-51A9-6266B5CC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6C7DCD-9AF8-F868-FBDA-5F99C4315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2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D66-C63C-E425-48E7-6A6477CC4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D57F3-B4A8-70B0-2EC5-38BA2ADD7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821E6-696B-890F-2ADF-1E374D2B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DEF1A-B8A2-09C3-D4A0-3D38DB472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42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384A5-C5EF-1646-D170-87655ADA2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2B68CC-C1FF-3108-EA2B-E23F4598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3A8B-FF07-DB6D-081C-5E41817A6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30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30D9-6B69-97D7-770D-263416589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C6E23-21CD-BC83-E7C2-D9ECDD502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D03E75-4A34-6BA2-FC0D-DC7019E35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C1122D-EBE3-0BBE-2F2C-083FE38C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32425-AE75-C09B-A8FF-EB1816D02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540E8-3237-25A0-D8CA-314A8BCD1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6029C-2441-20D8-9FB8-2AB86383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B8C440-A961-2F18-D7A3-72EA85E283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286CA-3441-FDA3-E007-562E82239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A0B7A-AFB1-0B59-E893-6DE9DA2C6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F584E-F8C6-A7A7-255D-117611E8F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CB225-AF95-C167-0E67-55B924FF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33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52DE20-CC9F-5B55-6ED0-2FEA3842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D8889-FD21-5EDB-8CFF-B4FB4050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02262-2D40-DD12-85AB-F3848D79C1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0C168-DA06-4E7C-B20F-E418D4ABA2EF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098FA-EF22-80F3-5FA1-847C7A838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8C10-E417-2E79-0658-25EDFBA34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613FE2-D425-4FA3-9D62-79C97C563C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">
            <a:extLst>
              <a:ext uri="{FF2B5EF4-FFF2-40B4-BE49-F238E27FC236}">
                <a16:creationId xmlns:a16="http://schemas.microsoft.com/office/drawing/2014/main" id="{E4D7A3ED-3BFC-F4E6-D455-97CCFBA3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E3FD8-CA03-F8D9-9E64-D010B27D9A86}"/>
              </a:ext>
            </a:extLst>
          </p:cNvPr>
          <p:cNvSpPr/>
          <p:nvPr/>
        </p:nvSpPr>
        <p:spPr>
          <a:xfrm>
            <a:off x="3209926" y="0"/>
            <a:ext cx="5772148" cy="6858000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74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">
            <a:extLst>
              <a:ext uri="{FF2B5EF4-FFF2-40B4-BE49-F238E27FC236}">
                <a16:creationId xmlns:a16="http://schemas.microsoft.com/office/drawing/2014/main" id="{E4D7A3ED-3BFC-F4E6-D455-97CCFBA3EF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B0E3FD8-CA03-F8D9-9E64-D010B27D9A86}"/>
              </a:ext>
            </a:extLst>
          </p:cNvPr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56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CHARALAMPOS LIVAS</dc:creator>
  <cp:lastModifiedBy>CHARALAMPOS LIVAS</cp:lastModifiedBy>
  <cp:revision>3</cp:revision>
  <dcterms:created xsi:type="dcterms:W3CDTF">2024-06-25T12:28:00Z</dcterms:created>
  <dcterms:modified xsi:type="dcterms:W3CDTF">2024-06-25T13:17:54Z</dcterms:modified>
</cp:coreProperties>
</file>