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7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3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9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5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0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9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2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3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3772-148E-4FAB-A9BC-9C2C065CBC4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70F97-1DF6-4067-B882-82813B6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8537" y="-1"/>
            <a:ext cx="10695996" cy="6868482"/>
            <a:chOff x="758537" y="-1"/>
            <a:chExt cx="10695996" cy="68684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537" y="-1"/>
              <a:ext cx="2673999" cy="3438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537" y="3430483"/>
              <a:ext cx="2673999" cy="343799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536" y="0"/>
              <a:ext cx="2673999" cy="343799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536" y="3430483"/>
              <a:ext cx="2673999" cy="343799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35" y="0"/>
              <a:ext cx="2673999" cy="343799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35" y="3430483"/>
              <a:ext cx="2673999" cy="343799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534" y="0"/>
              <a:ext cx="2673999" cy="343799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534" y="3430483"/>
              <a:ext cx="2673999" cy="3437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4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" y="0"/>
            <a:ext cx="2673999" cy="3437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" y="3430483"/>
            <a:ext cx="2673998" cy="34379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36" y="0"/>
            <a:ext cx="2673998" cy="34379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36" y="3430483"/>
            <a:ext cx="2673998" cy="34379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35" y="0"/>
            <a:ext cx="2673998" cy="34379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35" y="3430483"/>
            <a:ext cx="2673998" cy="34379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34" y="0"/>
            <a:ext cx="2673998" cy="34379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34" y="3430483"/>
            <a:ext cx="2673998" cy="343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" y="0"/>
            <a:ext cx="2673998" cy="3437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" y="3430483"/>
            <a:ext cx="2673998" cy="34379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36" y="0"/>
            <a:ext cx="2673998" cy="34379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36" y="3430483"/>
            <a:ext cx="2673998" cy="3437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35" y="0"/>
            <a:ext cx="2673998" cy="34379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35" y="3430483"/>
            <a:ext cx="2673998" cy="34379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34" y="0"/>
            <a:ext cx="2673998" cy="34379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34" y="3430483"/>
            <a:ext cx="2673998" cy="34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" y="0"/>
            <a:ext cx="2673998" cy="3437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" y="3430483"/>
            <a:ext cx="2673997" cy="34379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36" y="0"/>
            <a:ext cx="2673997" cy="34379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36" y="3430483"/>
            <a:ext cx="2673997" cy="3437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35" y="0"/>
            <a:ext cx="2673997" cy="34379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35" y="3430483"/>
            <a:ext cx="2673997" cy="34379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34" y="0"/>
            <a:ext cx="2673997" cy="34379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34" y="3430483"/>
            <a:ext cx="2673997" cy="34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" y="0"/>
            <a:ext cx="2673997" cy="34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2019-07-02T06:20:46Z</dcterms:created>
  <dcterms:modified xsi:type="dcterms:W3CDTF">2019-07-02T06:42:14Z</dcterms:modified>
</cp:coreProperties>
</file>