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63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8" autoAdjust="0"/>
  </p:normalViewPr>
  <p:slideViewPr>
    <p:cSldViewPr>
      <p:cViewPr varScale="1">
        <p:scale>
          <a:sx n="57" d="100"/>
          <a:sy n="5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CE78E-916D-4A45-A932-4C2A5B90F56E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39F58-29CD-42A2-BAD7-BEF862AF9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7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入库图书的信息输入只能依赖于图形化的界面输入。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数据的存储依赖于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的对象流文件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图书信息数据不能对采购计划提供决策支持。如系统不能提供什么时候什么样的图书该继续买入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什么时候什么样的图书不需要再买入的信息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</a:rPr>
              <a:t>因为图书馆的藏书种类多、数量多，将藏书准确地分门别类，快速检索，手工进行非常困难往往是终于查到了二伟的信息，馆中没有此书或已被别人借走。图书馆的规模越大，这个问题越突出。很多书缺失了却一直没发现图书统计工作难、藏书更新不能及时完成</a:t>
            </a:r>
            <a:endParaRPr lang="en-US" altLang="zh-CN" sz="1200" dirty="0" smtClean="0">
              <a:solidFill>
                <a:srgbClr val="000066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</a:rPr>
              <a:t>图书的采购问题没有解决，从哪家图书商买书比较好</a:t>
            </a:r>
            <a:endParaRPr lang="en-US" altLang="zh-CN" sz="1200" dirty="0" smtClean="0">
              <a:solidFill>
                <a:srgbClr val="000066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9F58-29CD-42A2-BAD7-BEF862AF911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什么样的图书需要再进购。怎样提高图书的借阅率。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9F58-29CD-42A2-BAD7-BEF862AF911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图书管理系统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——</a:t>
            </a:r>
            <a:r>
              <a:rPr lang="zh-CN" altLang="en-US" sz="4800" dirty="0" smtClean="0"/>
              <a:t>系统规划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348880"/>
            <a:ext cx="7408333" cy="3450696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大一的时候做了一个图书管理系统，存在着诸多不足</a:t>
            </a:r>
            <a:endParaRPr lang="en-US" altLang="zh-CN" sz="3600" dirty="0" smtClean="0"/>
          </a:p>
          <a:p>
            <a:r>
              <a:rPr lang="zh-CN" altLang="en-US" sz="3600" dirty="0" smtClean="0"/>
              <a:t>运用管理信息系统的知识改进</a:t>
            </a:r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7408333" cy="460851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图形化界面</a:t>
            </a:r>
            <a:endParaRPr lang="en-US" altLang="zh-CN" sz="2800" dirty="0" smtClean="0"/>
          </a:p>
          <a:p>
            <a:r>
              <a:rPr lang="zh-CN" altLang="en-US" sz="2800" dirty="0" smtClean="0"/>
              <a:t>文件数据存储</a:t>
            </a:r>
            <a:endParaRPr lang="en-US" altLang="zh-CN" sz="2800" dirty="0" smtClean="0"/>
          </a:p>
          <a:p>
            <a:r>
              <a:rPr lang="zh-CN" altLang="en-US" sz="2800" dirty="0"/>
              <a:t>图书信息</a:t>
            </a:r>
            <a:r>
              <a:rPr lang="zh-CN" altLang="en-US" sz="2800" dirty="0" smtClean="0"/>
              <a:t>数据只是数据</a:t>
            </a:r>
            <a:endParaRPr lang="en-US" altLang="zh-CN" sz="2800" dirty="0" smtClean="0"/>
          </a:p>
          <a:p>
            <a:r>
              <a:rPr lang="zh-CN" altLang="en-US" sz="2800" dirty="0" smtClean="0"/>
              <a:t>旧的系统对异常图书没有反馈</a:t>
            </a:r>
            <a:endParaRPr lang="en-US" altLang="zh-CN" sz="2800" dirty="0" smtClean="0"/>
          </a:p>
          <a:p>
            <a:r>
              <a:rPr lang="zh-CN" altLang="en-US" sz="2800" dirty="0" smtClean="0"/>
              <a:t>没有针对读者的个性化推荐</a:t>
            </a:r>
            <a:endParaRPr lang="en-US" altLang="zh-CN" sz="2800" dirty="0" smtClean="0"/>
          </a:p>
          <a:p>
            <a:r>
              <a:rPr lang="zh-CN" altLang="en-US" sz="2800" dirty="0" smtClean="0"/>
              <a:t>读者与图书进购间没有桥梁</a:t>
            </a:r>
            <a:endParaRPr lang="en-US" altLang="zh-CN" sz="2800" dirty="0" smtClean="0"/>
          </a:p>
          <a:p>
            <a:r>
              <a:rPr lang="zh-CN" altLang="en-US" sz="2800" dirty="0" smtClean="0"/>
              <a:t>缺少图书采购信息系统</a:t>
            </a:r>
            <a:endParaRPr lang="en-US" altLang="zh-CN" sz="2800" dirty="0" smtClean="0"/>
          </a:p>
          <a:p>
            <a:r>
              <a:rPr lang="zh-CN" altLang="en-US" sz="2800" dirty="0" smtClean="0"/>
              <a:t>基于</a:t>
            </a:r>
            <a:r>
              <a:rPr lang="en-US" altLang="zh-CN" sz="2800" dirty="0"/>
              <a:t>C</a:t>
            </a:r>
            <a:r>
              <a:rPr lang="en-US" altLang="zh-CN" sz="2800" dirty="0" smtClean="0"/>
              <a:t>/S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现有的系统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28800"/>
            <a:ext cx="7408333" cy="453650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支持</a:t>
            </a:r>
            <a:r>
              <a:rPr lang="en-US" altLang="zh-CN" sz="2800" dirty="0" smtClean="0"/>
              <a:t>XLS </a:t>
            </a:r>
            <a:r>
              <a:rPr lang="zh-CN" altLang="en-US" sz="2800" dirty="0" smtClean="0"/>
              <a:t>等多数据源导入</a:t>
            </a:r>
            <a:endParaRPr lang="en-US" altLang="zh-CN" sz="2800" dirty="0" smtClean="0"/>
          </a:p>
          <a:p>
            <a:r>
              <a:rPr lang="zh-CN" altLang="en-US" sz="2800" dirty="0" smtClean="0"/>
              <a:t>数据库信息保存</a:t>
            </a:r>
            <a:endParaRPr lang="en-US" altLang="zh-CN" sz="2800" dirty="0" smtClean="0"/>
          </a:p>
          <a:p>
            <a:r>
              <a:rPr lang="zh-CN" altLang="en-US" sz="2800" dirty="0" smtClean="0"/>
              <a:t>反馈图书馆增购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减购信息</a:t>
            </a:r>
            <a:endParaRPr lang="en-US" altLang="zh-CN" sz="2800" dirty="0" smtClean="0"/>
          </a:p>
          <a:p>
            <a:r>
              <a:rPr lang="zh-CN" altLang="en-US" sz="2800" dirty="0" smtClean="0"/>
              <a:t>反馈挖掘出异常图书信息数据</a:t>
            </a:r>
            <a:endParaRPr lang="en-US" altLang="zh-CN" sz="2800" dirty="0" smtClean="0"/>
          </a:p>
          <a:p>
            <a:r>
              <a:rPr lang="zh-CN" altLang="en-US" sz="2800" dirty="0" smtClean="0"/>
              <a:t>将读者的荐购信息规划进系统</a:t>
            </a:r>
            <a:endParaRPr lang="en-US" altLang="zh-CN" sz="2800" dirty="0" smtClean="0"/>
          </a:p>
          <a:p>
            <a:r>
              <a:rPr lang="zh-CN" altLang="en-US" sz="2800" dirty="0" smtClean="0"/>
              <a:t>为读者提供合适的个性化推荐</a:t>
            </a:r>
            <a:endParaRPr lang="en-US" altLang="zh-CN" sz="2800" dirty="0" smtClean="0"/>
          </a:p>
          <a:p>
            <a:r>
              <a:rPr lang="zh-CN" altLang="en-US" sz="2800" dirty="0" smtClean="0"/>
              <a:t>接入出版商的图书信息</a:t>
            </a:r>
            <a:endParaRPr lang="en-US" altLang="zh-CN" sz="2800" dirty="0" smtClean="0"/>
          </a:p>
          <a:p>
            <a:r>
              <a:rPr lang="zh-CN" altLang="en-US" sz="2800" dirty="0" smtClean="0"/>
              <a:t>基于</a:t>
            </a:r>
            <a:r>
              <a:rPr lang="en-US" altLang="zh-CN" sz="2800" smtClean="0"/>
              <a:t>C/S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7" y="1772816"/>
            <a:ext cx="7524824" cy="435334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现有的系统基于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开发，基础良好</a:t>
            </a:r>
            <a:endParaRPr lang="en-US" altLang="zh-CN" sz="3600" dirty="0" smtClean="0"/>
          </a:p>
          <a:p>
            <a:r>
              <a:rPr lang="zh-CN" altLang="en-US" sz="3600" dirty="0" smtClean="0"/>
              <a:t>采用开源的</a:t>
            </a:r>
            <a:r>
              <a:rPr lang="en-US" altLang="zh-CN" sz="3600" dirty="0" err="1" smtClean="0"/>
              <a:t>mysql</a:t>
            </a:r>
            <a:r>
              <a:rPr lang="zh-CN" altLang="en-US" sz="3600" dirty="0" smtClean="0"/>
              <a:t>对旧有的数据层进行修改</a:t>
            </a:r>
            <a:endParaRPr lang="en-US" altLang="zh-CN" sz="3600" dirty="0" smtClean="0"/>
          </a:p>
          <a:p>
            <a:r>
              <a:rPr lang="en-US" altLang="zh-CN" sz="3600" dirty="0" err="1" smtClean="0"/>
              <a:t>Matlab</a:t>
            </a:r>
            <a:r>
              <a:rPr lang="zh-CN" altLang="en-US" sz="3600" dirty="0" smtClean="0"/>
              <a:t>提供了丰富的数据处理库</a:t>
            </a:r>
            <a:endParaRPr lang="en-US" altLang="zh-CN" sz="3600" dirty="0" smtClean="0"/>
          </a:p>
          <a:p>
            <a:r>
              <a:rPr lang="en-US" altLang="zh-CN" sz="3600" dirty="0" smtClean="0"/>
              <a:t>SPSS</a:t>
            </a:r>
            <a:r>
              <a:rPr lang="zh-CN" altLang="en-US" sz="3600" dirty="0" smtClean="0"/>
              <a:t>优秀的数据挖掘工具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154</TotalTime>
  <Words>317</Words>
  <Application>Microsoft Office PowerPoint</Application>
  <PresentationFormat>全屏显示(4:3)</PresentationFormat>
  <Paragraphs>40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波形</vt:lpstr>
      <vt:lpstr>图书管理系统</vt:lpstr>
      <vt:lpstr>项目背景</vt:lpstr>
      <vt:lpstr>现有的系统</vt:lpstr>
      <vt:lpstr>新的系统</vt:lpstr>
      <vt:lpstr>可行性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njusoftware</dc:creator>
  <cp:lastModifiedBy>liveangel</cp:lastModifiedBy>
  <cp:revision>100</cp:revision>
  <dcterms:created xsi:type="dcterms:W3CDTF">2013-05-13T13:24:51Z</dcterms:created>
  <dcterms:modified xsi:type="dcterms:W3CDTF">2013-05-23T14:32:49Z</dcterms:modified>
</cp:coreProperties>
</file>