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2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2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7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4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4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7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5/3/19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9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5/3/19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3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5/3/19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9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2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2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8FBD9-E1C8-AC42-ACD5-5EE8B5256BDC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4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957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Defrosted Sugar: Reanalysis of Thawed Permafrost Influence on Microbial Community Changes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70070"/>
            <a:ext cx="8229600" cy="4525963"/>
          </a:xfrm>
        </p:spPr>
        <p:txBody>
          <a:bodyPr/>
          <a:lstStyle/>
          <a:p>
            <a:r>
              <a:rPr lang="en-US" dirty="0"/>
              <a:t>My Name: Blessing </a:t>
            </a:r>
            <a:r>
              <a:rPr lang="en-US" dirty="0" err="1"/>
              <a:t>Sokoya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central research question my project will address: "Does the amount of soil carbon differ across a thaw progression gradient and correlate with beta diversity across sites?"</a:t>
            </a:r>
          </a:p>
        </p:txBody>
      </p:sp>
    </p:spTree>
    <p:extLst>
      <p:ext uri="{BB962C8B-B14F-4D97-AF65-F5344CB8AC3E}">
        <p14:creationId xmlns:p14="http://schemas.microsoft.com/office/powerpoint/2010/main" val="360947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changes in microbial communities may be related to altered soil C sources by thaw progression.”</a:t>
            </a:r>
          </a:p>
          <a:p>
            <a:r>
              <a:rPr lang="en-US" dirty="0"/>
              <a:t>No visual for % C in soil by site coupled with which taxa are found at each site.</a:t>
            </a:r>
          </a:p>
        </p:txBody>
      </p:sp>
    </p:spTree>
    <p:extLst>
      <p:ext uri="{BB962C8B-B14F-4D97-AF65-F5344CB8AC3E}">
        <p14:creationId xmlns:p14="http://schemas.microsoft.com/office/powerpoint/2010/main" val="225340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800"/>
            <a:ext cx="8229600" cy="1143000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9109"/>
            <a:ext cx="3601092" cy="55379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Measured soil physiochemical properties such as %C, %N, soil moisture, pH, etc. of each soil sample</a:t>
            </a:r>
          </a:p>
          <a:p>
            <a:r>
              <a:rPr lang="en-US" dirty="0"/>
              <a:t>Amplicon/barcode sequencing: 16S specific for microbes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A9DA9-BC14-6040-BB7C-8091214BA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292" y="1047543"/>
            <a:ext cx="5044611" cy="581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Metadata</a:t>
            </a:r>
          </a:p>
          <a:p>
            <a:pPr lvl="1"/>
            <a:r>
              <a:rPr lang="en-US" dirty="0"/>
              <a:t>What properties define each soil sample</a:t>
            </a:r>
          </a:p>
          <a:p>
            <a:pPr lvl="1"/>
            <a:r>
              <a:rPr lang="en-US" dirty="0"/>
              <a:t>The more detailed, the better</a:t>
            </a:r>
          </a:p>
          <a:p>
            <a:r>
              <a:rPr lang="en-US" dirty="0"/>
              <a:t>OTU Table</a:t>
            </a:r>
          </a:p>
          <a:p>
            <a:pPr lvl="1"/>
            <a:r>
              <a:rPr lang="en-US" dirty="0"/>
              <a:t>Which sequences found in each soil sample</a:t>
            </a:r>
          </a:p>
          <a:p>
            <a:pPr lvl="1"/>
            <a:r>
              <a:rPr lang="en-US" dirty="0"/>
              <a:t>Sequences correspond to whose there: which specific microbes are present in that soil sample</a:t>
            </a:r>
          </a:p>
          <a:p>
            <a:pPr lvl="1"/>
            <a:r>
              <a:rPr lang="en-US" dirty="0"/>
              <a:t>Taxonomic identification: which microbes are there. Lowest taxonomic level = genus</a:t>
            </a:r>
          </a:p>
          <a:p>
            <a:pPr lvl="1"/>
            <a:r>
              <a:rPr lang="en-US" dirty="0"/>
              <a:t>Can be big </a:t>
            </a:r>
            <a:r>
              <a:rPr lang="en-US" dirty="0" err="1"/>
              <a:t>af</a:t>
            </a:r>
            <a:endParaRPr lang="en-US" dirty="0"/>
          </a:p>
          <a:p>
            <a:r>
              <a:rPr lang="en-US" dirty="0"/>
              <a:t>COMBINED: Show how soil properties shape community composition</a:t>
            </a:r>
          </a:p>
        </p:txBody>
      </p:sp>
    </p:spTree>
    <p:extLst>
      <p:ext uri="{BB962C8B-B14F-4D97-AF65-F5344CB8AC3E}">
        <p14:creationId xmlns:p14="http://schemas.microsoft.com/office/powerpoint/2010/main" val="19418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Anticipated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Data Wrangling</a:t>
            </a:r>
          </a:p>
          <a:p>
            <a:r>
              <a:rPr lang="en-US" dirty="0"/>
              <a:t>Part 2: Normalization of Reads</a:t>
            </a:r>
          </a:p>
          <a:p>
            <a:r>
              <a:rPr lang="en-US" dirty="0"/>
              <a:t>Exploratory Analysis</a:t>
            </a:r>
          </a:p>
          <a:p>
            <a:r>
              <a:rPr lang="en-US" dirty="0"/>
              <a:t>Inference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1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Anticipated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microbes metabolize different substrates, some use C: does the amount of C influence community composition?</a:t>
            </a:r>
          </a:p>
          <a:p>
            <a:r>
              <a:rPr lang="en-US" dirty="0"/>
              <a:t>Probably. Maybe. Depends.</a:t>
            </a:r>
          </a:p>
        </p:txBody>
      </p:sp>
    </p:spTree>
    <p:extLst>
      <p:ext uri="{BB962C8B-B14F-4D97-AF65-F5344CB8AC3E}">
        <p14:creationId xmlns:p14="http://schemas.microsoft.com/office/powerpoint/2010/main" val="2521244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230</Words>
  <Application>Microsoft Macintosh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Defrosted Sugar: Reanalysis of Thawed Permafrost Influence on Microbial Community Changes</vt:lpstr>
      <vt:lpstr>Motivation and Background</vt:lpstr>
      <vt:lpstr>Approach</vt:lpstr>
      <vt:lpstr>About the Data</vt:lpstr>
      <vt:lpstr>Anticipated Details</vt:lpstr>
      <vt:lpstr>Anticipated Results</vt:lpstr>
    </vt:vector>
  </TitlesOfParts>
  <Company>University of Colorado Boulder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</dc:title>
  <dc:creator>Sam Flaxman</dc:creator>
  <cp:lastModifiedBy>Microsoft Office User</cp:lastModifiedBy>
  <cp:revision>10</cp:revision>
  <dcterms:created xsi:type="dcterms:W3CDTF">2015-03-02T05:00:33Z</dcterms:created>
  <dcterms:modified xsi:type="dcterms:W3CDTF">2019-05-03T08:30:20Z</dcterms:modified>
</cp:coreProperties>
</file>