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AC1D4-F579-4F5C-BA4B-82CD26241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82A72E-3115-4033-B905-637D7608F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9554C-A56D-4A62-8DFE-5B5CE8B6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D98EF-75A9-494E-8613-D85B82C3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9A0A2A-E357-45C6-9FA9-7454A8C6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6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D0166-25EF-47C7-8CC4-ADDDD972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B5691F-096D-4D24-9397-1960CC30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57A8F-92DF-446A-96E4-36D1F3CC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1FD5FB-8C7F-4466-B495-4C718A5A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251C9-E62A-4DF8-BF99-B956688B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18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88D188-8EC9-4935-AB5B-C56894CD7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3999BC-6FAA-430F-B8D9-9D79AF946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9C52B-4B8A-4E23-BC51-13F29DEA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402BE-B093-4A39-BE7B-B4D4F885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1FB87-3FA1-42EA-9705-5D9EE209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83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2C736-6D8C-470C-A0EC-C0B6EBDB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D956E-7B89-424D-9D5B-1B29FA21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A285B-A23B-4C41-BC54-339B75FC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CECE7-C5CB-4EF7-9AEC-F5E9D3EB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0C9EB-E0FD-4062-947B-9BECFC09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4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3CA88-7DA6-4C6C-AF83-BFF3EFB6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ED4F0-1A44-4B52-BE01-59BC4364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734BE-6681-4A8B-A04B-570E012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414A4-BE81-42EB-85E9-333F81F3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356F6-5B1F-4617-9E6B-E9DC83DA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14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EDFF-DD16-4911-A7F6-85270BBF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87CCF-5520-4545-AFB0-F2FE416E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382E97-22E8-4FA2-AE9A-9758CAE7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27C27-0379-49F0-A72A-99B342B2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987E0E-FE5A-4C6F-975B-1B5D51C0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C7EBDE-12AC-4A5E-9172-138FF0AE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91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25951-A942-41A8-A0BF-D9D99234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442E2-B347-49C0-9AE7-593A7473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E4119-1643-4183-954A-9FB0D148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33D26F-F436-4B8F-B77E-0B2718948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7C9459-AA69-4A29-9CDC-C42D1629F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5C84C4-3328-41D9-9701-474695BD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287BC5-4666-4DEF-8682-372215EA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8BDF05-96C0-499B-B803-56899D23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27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4BC22-3D63-4F15-9328-491F3D14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B53866-E2E2-4EC9-9EF8-2A0EA83C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412383-A6F4-45EC-B75D-8E3990C3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148A43-1F58-4130-A1D6-BE9FBB7E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31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4688F7-A915-494C-A007-E1F0FCDF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071C40-AD0D-4A34-A689-DBEC423B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81D867-0624-4DAC-883B-D70C92D7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90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BFE5-CF0D-47C4-9B21-CB2036C3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BD637-177A-4F34-8D5B-64220DF7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7731D4-E3DB-4F7B-A143-EACDC15C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060C9E-F4BF-498A-B5D4-48549F23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B62D13-43FE-42E0-B260-4B3227DF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2116CF-BB3B-4641-831F-6C8E45BB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44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F9A87-B235-45B9-B4D4-07D4AC96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4A5F18-1892-4A2B-BADB-8E4904DB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FEE1D8-EEEB-429A-B4FF-0B341067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0EB987-0615-4AE2-934B-6C10809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594195-8685-4F57-893F-6CC89FF9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0BC3B5-0668-4273-904C-F907E1CC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43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0E43A7-FF7E-4B6A-98FA-BF3474AE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8E582-365A-4D64-B256-54395BBB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0A0A0-9A01-450F-B177-7A01D279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1A61-DD3E-43EE-AC1E-4FD50A390C51}" type="datetimeFigureOut">
              <a:rPr lang="es-MX" smtClean="0"/>
              <a:t>08/09/2021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3F096-8D23-4F43-B1AF-C71679129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641D6-6B4C-46CA-95DC-8AE3247B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29D5-036D-44C4-909E-85FD6370CB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48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7FB5B029-3740-4BCD-8723-322CF29B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146" y="999930"/>
            <a:ext cx="1754154" cy="20605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666F2C0-522A-46AB-9B31-2B7613A921CC}"/>
              </a:ext>
            </a:extLst>
          </p:cNvPr>
          <p:cNvSpPr txBox="1"/>
          <p:nvPr/>
        </p:nvSpPr>
        <p:spPr>
          <a:xfrm>
            <a:off x="3726263" y="999930"/>
            <a:ext cx="45817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File</a:t>
            </a:r>
            <a:r>
              <a:rPr lang="es-MX" sz="4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Renamer</a:t>
            </a:r>
            <a:r>
              <a:rPr lang="es-MX" sz="4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s-MX" sz="4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endParaRPr lang="es-MX" sz="4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1FADBA-5F45-486B-97A1-1AC2352938F8}"/>
              </a:ext>
            </a:extLst>
          </p:cNvPr>
          <p:cNvSpPr txBox="1"/>
          <p:nvPr/>
        </p:nvSpPr>
        <p:spPr>
          <a:xfrm>
            <a:off x="6585892" y="1761511"/>
            <a:ext cx="1722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i="1" dirty="0">
                <a:solidFill>
                  <a:schemeClr val="accent5">
                    <a:lumMod val="75000"/>
                  </a:schemeClr>
                </a:solidFill>
              </a:rPr>
              <a:t>Beta </a:t>
            </a:r>
            <a:r>
              <a:rPr lang="es-MX" sz="2400" i="1" dirty="0" err="1">
                <a:solidFill>
                  <a:schemeClr val="accent5">
                    <a:lumMod val="75000"/>
                  </a:schemeClr>
                </a:solidFill>
              </a:rPr>
              <a:t>release</a:t>
            </a:r>
            <a:endParaRPr lang="es-MX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273349-0798-488C-843C-02812215BA11}"/>
              </a:ext>
            </a:extLst>
          </p:cNvPr>
          <p:cNvSpPr txBox="1"/>
          <p:nvPr/>
        </p:nvSpPr>
        <p:spPr>
          <a:xfrm>
            <a:off x="4026194" y="2661924"/>
            <a:ext cx="3199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Builded</a:t>
            </a:r>
            <a:r>
              <a:rPr lang="es-MX" sz="12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2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s-MX" sz="12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top </a:t>
            </a:r>
            <a:r>
              <a:rPr lang="es-MX" sz="12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s-MX" sz="12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200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es-MX" sz="12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s-MX" sz="1200" i="1" dirty="0" err="1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JavaFX</a:t>
            </a:r>
            <a:r>
              <a:rPr lang="es-MX" sz="12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12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Platforms</a:t>
            </a:r>
            <a:endParaRPr lang="es-MX" sz="1200" i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263D8A48-3B58-49DA-AC2B-038D765FE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5" t="68" r="26402" b="29470"/>
          <a:stretch/>
        </p:blipFill>
        <p:spPr>
          <a:xfrm>
            <a:off x="7225596" y="2323015"/>
            <a:ext cx="623004" cy="6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61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Tahoma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Gil Rios</dc:creator>
  <cp:lastModifiedBy>Miguel Angel Gil Rios</cp:lastModifiedBy>
  <cp:revision>2</cp:revision>
  <dcterms:created xsi:type="dcterms:W3CDTF">2021-09-09T00:28:35Z</dcterms:created>
  <dcterms:modified xsi:type="dcterms:W3CDTF">2021-09-09T00:44:32Z</dcterms:modified>
</cp:coreProperties>
</file>