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AC28-7748-4595-A70F-7372FDB0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CD8C0D-CCC3-4200-B70C-4120DB79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9B43E-B532-49AA-A15B-2E4B110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EDC83-B057-4E64-8425-FA248F31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FF563-B401-4BAE-B58A-9641CF3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93B38-B6BA-485A-B3CB-0640FDAB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7FD61-EA62-4AB5-A81B-385AA0A7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F217B-0077-4DE2-96AF-1A1F8F6D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27A92-634A-49BB-88D6-AEAD2212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ED0B6-E9E4-4B0A-9E71-F8DFA7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6CC6A1-1174-4B9D-A954-07ADB7D8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EEF63-4260-4291-A5EB-C298FF18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28159-34F6-47DB-A29D-F506363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66C8B-5B50-418C-A242-DAEF3DE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C1E9-546E-4816-A57B-2E44016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F546-FB4E-4DA4-90BF-54D2C82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72F08-BB17-4AE9-BB9A-CEC4843F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64E08-75BF-4E9F-BC3E-94D59D77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82B8D-FCC8-45A6-BAF4-1B108DF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F5EC3-72B1-4870-BE6A-DD8121C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674D-D0C7-437E-9C5A-BE307088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4145C-E37F-4FAA-A3B0-F238FBBC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0EDF9-E71D-4825-A498-DA9857E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6E1AA-7A6B-4D10-8465-3D8283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E6C35-F5B3-4F6C-ABE8-764287EA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AB53-F479-4410-A7C3-959D8A4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0D828-452F-44B4-AA98-C9C273AB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16418A-9C75-4987-89E1-5AE1B3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C71CD-6B3B-43A7-B5E0-9AA2A8B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66B1F2-5521-4C55-A196-CFB0C99E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EC9B8-7A25-4B4F-840D-AE16A30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7184E-FB0E-40BC-B936-298AE7C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7B55B-B23E-44D4-810F-8CB952C2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B2D3B-AF2B-4207-AE61-F0E4F0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CA22A9-4EBA-4449-AB30-4D8418656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B673-880A-4F19-B666-CD7B849CB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AEA873-9B00-40F6-A3DB-1F0AC12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5564A4-A96B-4A32-B3ED-873A36F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AA740-4A07-40A4-BB73-BE600760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8C34-571C-4DEB-A2CC-CCC79CC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B4598F-FE29-4A27-8A61-8CB242E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65DDC7-D351-4173-994B-9694F95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2CE24C-54A3-4A3B-945B-2386805D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D370B5-600A-46D3-ABA6-3544F88D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12F475-9210-4A29-82FD-544F6B72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F93D84-DBBC-4FFB-B046-8E728DC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8E02B-5DB7-4EEC-9374-4AD6891E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2AB42-E498-4038-B9F5-D67A7B74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C469F9-E0DC-4718-AFD3-DF562F8A0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500DE-C2D1-40AF-AFB3-BF6C579F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BE0D29-89F9-4311-8C12-632E5D56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253A5F-3993-44E0-8465-55A6E2A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63FC7-4834-45A3-BE07-4D816AAD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F000DE-0726-4051-8E32-8E47DACF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836543-A8A5-404D-89DE-671E7C3E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C6BD23-3958-41A7-A78D-6EF7888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A4DEE-CF81-477E-8716-782F20C7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20A33-14D0-4F83-9AB7-C802DBE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12207-51E4-4576-A699-DD48037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50678-7626-4EE0-BCEA-298A712E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F44F5-EEE2-4E39-92B1-F4AC197A3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DB76-7DC8-4D1D-844E-1D8B5D3C5BD4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7564A-3F87-4AB0-A0A9-1012B224C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30236-960E-4F44-9647-D2FDA0D2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EA9F5-9BFD-4CB0-AE36-3EA50749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419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ru-RU" dirty="0"/>
              <a:t>Цифровые виды модуляции: нелинейные виды амплитуд</a:t>
            </a:r>
          </a:p>
        </p:txBody>
      </p:sp>
    </p:spTree>
    <p:extLst>
      <p:ext uri="{BB962C8B-B14F-4D97-AF65-F5344CB8AC3E}">
        <p14:creationId xmlns:p14="http://schemas.microsoft.com/office/powerpoint/2010/main" val="8936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7AE6A-D856-41BD-866B-CBB50689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Частотные виды модуляции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CC13-0AF1-4632-868F-36111DC7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520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Цифровые виды модуляции: нелинейные виды амплитуд</vt:lpstr>
      <vt:lpstr>Частотные виды модуляции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Цифровые виды модуляции: нелинейные виды амплитуд</dc:title>
  <dc:creator>Анастасия Величкина</dc:creator>
  <cp:lastModifiedBy>Анастасия Величкина</cp:lastModifiedBy>
  <cp:revision>3</cp:revision>
  <dcterms:created xsi:type="dcterms:W3CDTF">2023-02-26T15:46:51Z</dcterms:created>
  <dcterms:modified xsi:type="dcterms:W3CDTF">2023-02-26T16:22:31Z</dcterms:modified>
</cp:coreProperties>
</file>