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810B1-9DB1-44CE-81DA-AA7941315D9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C9D1-850D-4D1C-8D7D-BCEB7D1CF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01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4AC28-7748-4595-A70F-7372FDB0B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CD8C0D-CCC3-4200-B70C-4120DB79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9B43E-B532-49AA-A15B-2E4B110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F7A7-99C9-4308-B591-3BC7A874C59A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EDC83-B057-4E64-8425-FA248F31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FF563-B401-4BAE-B58A-9641CF3B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5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93B38-B6BA-485A-B3CB-0640FDAB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97FD61-EA62-4AB5-A81B-385AA0A7C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F217B-0077-4DE2-96AF-1A1F8F6D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2C21-83C4-4ED8-9DFC-DCCCE468B407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27A92-634A-49BB-88D6-AEAD2212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9ED0B6-E9E4-4B0A-9E71-F8DFA70C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4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6CC6A1-1174-4B9D-A954-07ADB7D88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EEF63-4260-4291-A5EB-C298FF18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28159-34F6-47DB-A29D-F506363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A09E-7C82-4D05-8425-A82CCC2EB0F2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66C8B-5B50-418C-A242-DAEF3DE4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C1E9-546E-4816-A57B-2E440163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F546-FB4E-4DA4-90BF-54D2C82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72F08-BB17-4AE9-BB9A-CEC4843F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64E08-75BF-4E9F-BC3E-94D59D77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98D-A71D-4C0D-B5F9-1A5CAC62AD74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82B8D-FCC8-45A6-BAF4-1B108DF0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0F5EC3-72B1-4870-BE6A-DD8121C8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B588EEF-D3FB-47DB-BAE8-79617CF8CEA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53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C674D-D0C7-437E-9C5A-BE307088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4145C-E37F-4FAA-A3B0-F238FBBC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0EDF9-E71D-4825-A498-DA9857E2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E510-000F-4BEC-9943-8D5AF3A8770D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6E1AA-7A6B-4D10-8465-3D828374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E6C35-F5B3-4F6C-ABE8-764287EA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BAB53-F479-4410-A7C3-959D8A49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0D828-452F-44B4-AA98-C9C273AB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16418A-9C75-4987-89E1-5AE1B338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C71CD-6B3B-43A7-B5E0-9AA2A8BA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5E5-C1EF-4265-8113-CE0C7A03F344}" type="datetime1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66B1F2-5521-4C55-A196-CFB0C99E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EC9B8-7A25-4B4F-840D-AE16A30D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7184E-FB0E-40BC-B936-298AE7C3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7B55B-B23E-44D4-810F-8CB952C2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8B2D3B-AF2B-4207-AE61-F0E4F0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CA22A9-4EBA-4449-AB30-4D8418656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FBB673-880A-4F19-B666-CD7B849CB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AEA873-9B00-40F6-A3DB-1F0AC12D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9663-6A83-45B9-8E4C-F896444330E0}" type="datetime1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5564A4-A96B-4A32-B3ED-873A36F0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FAA740-4A07-40A4-BB73-BE600760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6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28C34-571C-4DEB-A2CC-CCC79CCA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B4598F-FE29-4A27-8A61-8CB242EB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95D-C70D-4F30-85F0-2CF1BD3DA017}" type="datetime1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65DDC7-D351-4173-994B-9694F95A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2CE24C-54A3-4A3B-945B-2386805D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6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D370B5-600A-46D3-ABA6-3544F88D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7E0A-E1C6-4744-92C9-1B9E4614C66A}" type="datetime1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12F475-9210-4A29-82FD-544F6B72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F93D84-DBBC-4FFB-B046-8E728DC9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1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8E02B-5DB7-4EEC-9374-4AD6891E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2AB42-E498-4038-B9F5-D67A7B74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C469F9-E0DC-4718-AFD3-DF562F8A0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4500DE-C2D1-40AF-AFB3-BF6C579F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85B-82AC-47D8-8803-90EBBA7E8209}" type="datetime1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BE0D29-89F9-4311-8C12-632E5D56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253A5F-3993-44E0-8465-55A6E2A2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63FC7-4834-45A3-BE07-4D816AAD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F000DE-0726-4051-8E32-8E47DACFA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836543-A8A5-404D-89DE-671E7C3EF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C6BD23-3958-41A7-A78D-6EF7888B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D87-2EEC-46DB-82F2-ACF9473AC690}" type="datetime1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2A4DEE-CF81-477E-8716-782F20C7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20A33-14D0-4F83-9AB7-C802DBE2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82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12207-51E4-4576-A699-DD480378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950678-7626-4EE0-BCEA-298A712E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F44F5-EEE2-4E39-92B1-F4AC197A3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CB2F-2F0E-4202-BC12-B3BA2EFFA9CC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7564A-3F87-4AB0-A0A9-1012B224C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430236-960E-4F44-9647-D2FDA0D2B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78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EA9F5-9BFD-4CB0-AE36-3EA50749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8419"/>
            <a:ext cx="9144000" cy="1681163"/>
          </a:xfrm>
        </p:spPr>
        <p:txBody>
          <a:bodyPr>
            <a:normAutofit fontScale="90000"/>
          </a:bodyPr>
          <a:lstStyle/>
          <a:p>
            <a:r>
              <a:rPr lang="ru-RU" dirty="0"/>
              <a:t>Цифровые виды модуляции: нелинейные виды амплитуд</a:t>
            </a:r>
          </a:p>
        </p:txBody>
      </p:sp>
    </p:spTree>
    <p:extLst>
      <p:ext uri="{BB962C8B-B14F-4D97-AF65-F5344CB8AC3E}">
        <p14:creationId xmlns:p14="http://schemas.microsoft.com/office/powerpoint/2010/main" val="8936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7AE6A-D856-41BD-866B-CBB50689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Частотные виды модуляции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8AEB01-7E0D-4BB3-A365-8DA78042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2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3A4E3D3-F79C-4518-93F6-89660B0E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4668674"/>
          </a:xfrm>
        </p:spPr>
        <p:txBody>
          <a:bodyPr/>
          <a:lstStyle/>
          <a:p>
            <a:pPr algn="just"/>
            <a:r>
              <a:rPr lang="ru-RU" sz="3200" dirty="0"/>
              <a:t>Частотная модуляция является видом цифровой модуляции с нелинейной амплитудой, следовательно для сигналов с частотной модуляцией может не выполняться принцип суперпозиции</a:t>
            </a:r>
          </a:p>
          <a:p>
            <a:pPr algn="just"/>
            <a:r>
              <a:rPr lang="ru-RU" sz="3200" dirty="0"/>
              <a:t>Соотношение между спектром модулирующего сигнала и спектром модулированного колебания нелинейное</a:t>
            </a:r>
          </a:p>
          <a:p>
            <a:pPr algn="just"/>
            <a:r>
              <a:rPr lang="ru-RU" sz="3200" dirty="0"/>
              <a:t>Типы цифровой модуляции с нелинейной амплитудой: </a:t>
            </a:r>
            <a:r>
              <a:rPr lang="en-US" sz="3200" dirty="0"/>
              <a:t>FSK, MSK, </a:t>
            </a:r>
            <a:r>
              <a:rPr lang="ru-RU" sz="3200" dirty="0"/>
              <a:t>частотная модуляция с ограниченным спектром, </a:t>
            </a:r>
            <a:r>
              <a:rPr lang="en-US" sz="3200" dirty="0"/>
              <a:t>OFDM-</a:t>
            </a:r>
            <a:r>
              <a:rPr lang="ru-RU" sz="3200" dirty="0"/>
              <a:t>модуляции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52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2FDAD-12DD-40F1-B4F7-2A0AF773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Двоичная частотная модуляция (</a:t>
            </a:r>
            <a:r>
              <a:rPr lang="en-US" dirty="0"/>
              <a:t>FSK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0B2741-DF37-4EAD-B5FC-8F53A8F9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ACAA67-961B-4A28-80DC-2F4C1230D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4126" y="1690688"/>
            <a:ext cx="2629267" cy="18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B2FFB9-E9D7-44BE-A799-C06D462735F0}"/>
              </a:ext>
            </a:extLst>
          </p:cNvPr>
          <p:cNvSpPr txBox="1"/>
          <p:nvPr/>
        </p:nvSpPr>
        <p:spPr>
          <a:xfrm>
            <a:off x="5577085" y="1933595"/>
            <a:ext cx="5769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Синфазная и квадратурная составляющие:</a:t>
            </a:r>
          </a:p>
          <a:p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A33A8C-A3E8-48B0-97FC-A0E02C5F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36B7576-9216-4DA4-A905-C9B18337E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2506"/>
              </p:ext>
            </p:extLst>
          </p:nvPr>
        </p:nvGraphicFramePr>
        <p:xfrm>
          <a:off x="5155285" y="2489437"/>
          <a:ext cx="6612744" cy="43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3683000" imgH="241300" progId="Equation.3">
                  <p:embed/>
                </p:oleObj>
              </mc:Choice>
              <mc:Fallback>
                <p:oleObj r:id="rId4" imgW="36830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285" y="2489437"/>
                        <a:ext cx="6612744" cy="437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8FE39A-9EED-4740-9EC0-40AB165C0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498" y="3733772"/>
            <a:ext cx="3248522" cy="2975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C61A49-E727-46D7-B12B-D634893E2648}"/>
              </a:ext>
            </a:extLst>
          </p:cNvPr>
          <p:cNvSpPr txBox="1"/>
          <p:nvPr/>
        </p:nvSpPr>
        <p:spPr>
          <a:xfrm>
            <a:off x="6315959" y="3344157"/>
            <a:ext cx="428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Многопозиционная модуляция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54ED6-6F9E-4AEA-96AC-8318E1430C7A}"/>
              </a:ext>
            </a:extLst>
          </p:cNvPr>
          <p:cNvSpPr txBox="1"/>
          <p:nvPr/>
        </p:nvSpPr>
        <p:spPr>
          <a:xfrm>
            <a:off x="5412664" y="3940935"/>
            <a:ext cx="6257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Чтобы значения частоты отличались на одинаковую величину, разность между значениями символов информационного сигнала должна быть одинаковой</a:t>
            </a:r>
          </a:p>
        </p:txBody>
      </p:sp>
    </p:spTree>
    <p:extLst>
      <p:ext uri="{BB962C8B-B14F-4D97-AF65-F5344CB8AC3E}">
        <p14:creationId xmlns:p14="http://schemas.microsoft.com/office/powerpoint/2010/main" val="104593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2526C-402D-40E7-B377-1E2BBF16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Частотная модуляция с минимальным сдвигом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4ECEA-BDE0-4D45-B2A3-ED1A4653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EB39FF-D747-4D9F-B5AD-03C3DDBC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798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98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Equation.3</vt:lpstr>
      <vt:lpstr>Цифровые виды модуляции: нелинейные виды амплитуд</vt:lpstr>
      <vt:lpstr>Частотные виды модуляции</vt:lpstr>
      <vt:lpstr>Двоичная частотная модуляция (FSK)</vt:lpstr>
      <vt:lpstr>Частотная модуляция с минимальным сдвигом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Цифровые виды модуляции: нелинейные виды амплитуд</dc:title>
  <dc:creator>Анастасия Величкина</dc:creator>
  <cp:lastModifiedBy>Анастасия Величкина</cp:lastModifiedBy>
  <cp:revision>7</cp:revision>
  <dcterms:created xsi:type="dcterms:W3CDTF">2023-02-26T15:46:51Z</dcterms:created>
  <dcterms:modified xsi:type="dcterms:W3CDTF">2023-03-02T19:29:38Z</dcterms:modified>
</cp:coreProperties>
</file>