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ACF1-B420-4303-83FE-C787502E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624FC-BFBC-4EE6-94A4-A1659084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C9845-5D69-4794-A826-94DADE2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6D673-3B54-48A9-AF87-19D4ACD7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70949-4859-4F83-975A-F9C7F02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85DCD-2123-4E5D-8096-89168A3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46C20-E7B4-4333-B01D-9674D7D3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3E737-1224-4283-A413-5D16397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5AEF4-D2D1-4B37-9F02-7BDAE84F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8F60B-517B-47FB-8B13-FB0BAE9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EE9B5F-8D76-4473-ABFC-E628034A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24FFB-6645-42AA-A2DC-BD8850D0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73721-62EA-4BD0-AF01-076A4A7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EF2DF-BF82-4D8F-8DC0-F96C0B41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B3020-3C57-4069-83A0-7F5ADA80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A56E1-5883-4367-AD7D-395EA04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8C6BC-CDDA-4F46-85DE-A19DF2CE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 Condensed" panose="020B0502040204020203" pitchFamily="34" charset="0"/>
              </a:defRPr>
            </a:lvl1pPr>
            <a:lvl2pPr>
              <a:defRPr>
                <a:latin typeface="Bahnschrift Light Condensed" panose="020B0502040204020203" pitchFamily="34" charset="0"/>
              </a:defRPr>
            </a:lvl2pPr>
            <a:lvl3pPr>
              <a:defRPr>
                <a:latin typeface="Bahnschrift Light Condensed" panose="020B0502040204020203" pitchFamily="34" charset="0"/>
              </a:defRPr>
            </a:lvl3pPr>
            <a:lvl4pPr>
              <a:defRPr>
                <a:latin typeface="Bahnschrift Light Condensed" panose="020B0502040204020203" pitchFamily="34" charset="0"/>
              </a:defRPr>
            </a:lvl4pPr>
            <a:lvl5pPr>
              <a:defRPr>
                <a:latin typeface="Bahnschrift Light Condensed" panose="020B0502040204020203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EA89B-A7A6-42E4-AFF5-D783A862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7E8C0-51DE-4957-97F8-96277FD4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2FC06-F7BA-46C9-B5DD-05EDD56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291"/>
            <a:ext cx="2743200" cy="365125"/>
          </a:xfrm>
        </p:spPr>
        <p:txBody>
          <a:bodyPr/>
          <a:lstStyle>
            <a:lvl1pPr>
              <a:defRPr sz="1800">
                <a:latin typeface="Bahnschrift Light Condensed" panose="020B0502040204020203" pitchFamily="34" charset="0"/>
              </a:defRPr>
            </a:lvl1pPr>
          </a:lstStyle>
          <a:p>
            <a:fld id="{7452BA21-2A91-410D-B1C7-2CD52BF95B49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B0B719-BA27-449B-A285-04AD6942A9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5AA3CBA0-8DE7-4D52-A0CF-E46BFAB1E5D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A0CEB2D2-9459-4A6C-9B1A-CEC77EDC2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C72C8777-F384-4CF3-AD8A-2A05DE866D75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190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9B181-2D21-44B2-B1E1-58636EB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3F963-F349-4280-A973-AA3A793D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5-4245-42ED-8450-C3C49CA7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206FE-9C0C-4ADE-B570-F924C2B0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C9401-06A6-4AD4-8ADC-850238BB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B2778-899A-4A21-A924-FF5D62B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49BD0-BA22-4888-AA7E-2BFD8E424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A61C5-F97A-488F-BDDE-FE03CD9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269A-5D43-48E7-BA4E-4E6328B7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260DE0-2170-4017-84D0-CF13BB3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2ED3-9E7D-4ACA-B80A-98A893A7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13DD3-D9AE-45AE-938B-6F33C48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07F40-7D72-49A1-B161-D5486D0E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5059FC-F4B3-4AC6-8657-1C0F7257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EC6DB4-F7A6-49A6-9E9B-C8B34422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3688E6-6317-4E9F-928E-90E7633D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AD131D-20AE-41DA-BDFD-F40398E4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8EAA4C-841A-4ABC-A0C2-537511E2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CED798-4BCD-46C2-8769-BD960FB2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F9B8-6171-4A71-A837-4444B2CC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506AF2-FBF4-4421-B32B-13E2696A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D932D-FA15-4006-9AB0-A838652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995E9B-217D-44EC-A221-4274CD2C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C7403D-994F-46CC-877D-D2956B71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E75C4-8CB1-4FCE-815E-CD70284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3AC97-AB83-4A17-BA6D-A4D21B4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F650-6579-49F9-92E9-15084277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8E40-6122-4FD8-A1BA-7AC7676C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B0FD6-B659-4786-A3B3-D6415A53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A05816-7F2F-4726-A247-D54A848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4B4B2-0557-423D-83E6-C10A2DB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12BBD-E5AE-410B-B123-B311A9CF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9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B78BF-C6EF-4ED7-A77F-6E7492CC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CD86C-82F6-4D1B-9B00-17819A575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2FF77-E86D-4EFF-BADD-DFED6689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A8AD3-69FB-4DC0-871A-F39E480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39327D-5BE0-4840-B437-94B1C3E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8F542-3C78-4D8F-9312-DAA766FB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99A48-F840-4DBE-8A98-7A1BE943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05C26-45DB-4FEE-9251-F74E7294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8BE64-C1A4-48D5-A6A3-AAFDC4F9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B2B48-94AE-4AA0-B620-CFE75E1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FFB9F-CE21-4D26-9604-6150FC28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6571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  <a:p>
            <a:pPr algn="l"/>
            <a:r>
              <a:rPr lang="ru-RU" sz="2800" u="sng" dirty="0">
                <a:latin typeface="Bahnschrift Light" panose="020B0502040204020203" pitchFamily="34" charset="0"/>
              </a:rPr>
              <a:t>Консультант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Елфимов А. Е.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46" y="16839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405"/>
            <a:ext cx="10515600" cy="5759191"/>
          </a:xfrm>
        </p:spPr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</a:t>
            </a:r>
            <a:r>
              <a:rPr lang="ru-RU" dirty="0"/>
              <a:t>: благородная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Задачи</a:t>
            </a:r>
            <a:r>
              <a:rPr lang="ru-RU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Первая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Вторая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Третья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Последняя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8B083-4A14-4F0F-865D-EE2E981C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DE323-8420-44BE-BB7E-BADF8D6D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FE74A5-959D-4821-9168-B3C07F12BE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806"/>
          <a:stretch/>
        </p:blipFill>
        <p:spPr bwMode="auto">
          <a:xfrm>
            <a:off x="1093695" y="412581"/>
            <a:ext cx="3048000" cy="3394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7C0401-6E31-4A38-90CF-361C8923D9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75323" y="3283686"/>
            <a:ext cx="2464544" cy="313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90442-826B-453E-B891-8EC2CF562FB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1583" y="599272"/>
            <a:ext cx="4028440" cy="302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08878-E2CD-4BA9-A955-406C5253C032}"/>
              </a:ext>
            </a:extLst>
          </p:cNvPr>
          <p:cNvSpPr txBox="1"/>
          <p:nvPr/>
        </p:nvSpPr>
        <p:spPr>
          <a:xfrm>
            <a:off x="772039" y="3806656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???. Принципиальная схема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95748-ADEA-4B13-A3F1-25300D66DA36}"/>
              </a:ext>
            </a:extLst>
          </p:cNvPr>
          <p:cNvSpPr txBox="1"/>
          <p:nvPr/>
        </p:nvSpPr>
        <p:spPr>
          <a:xfrm>
            <a:off x="7404013" y="3674213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???. Формирование импульса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44FEF-C644-42A3-9514-50076D41BD5F}"/>
              </a:ext>
            </a:extLst>
          </p:cNvPr>
          <p:cNvSpPr txBox="1"/>
          <p:nvPr/>
        </p:nvSpPr>
        <p:spPr>
          <a:xfrm>
            <a:off x="3713563" y="6138757"/>
            <a:ext cx="425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???. Экспериментальный образец</a:t>
            </a:r>
          </a:p>
        </p:txBody>
      </p:sp>
    </p:spTree>
    <p:extLst>
      <p:ext uri="{BB962C8B-B14F-4D97-AF65-F5344CB8AC3E}">
        <p14:creationId xmlns:p14="http://schemas.microsoft.com/office/powerpoint/2010/main" val="216548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3335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57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Bahnschrift Light Condensed</vt:lpstr>
      <vt:lpstr>Calibri</vt:lpstr>
      <vt:lpstr>Calibri Light</vt:lpstr>
      <vt:lpstr>Тема Office</vt:lpstr>
      <vt:lpstr>Что-то по генераторам крутое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Очень красивая преза про какую-то дичь</dc:title>
  <dc:creator>Anastasia</dc:creator>
  <cp:lastModifiedBy>Anastasia</cp:lastModifiedBy>
  <cp:revision>10</cp:revision>
  <dcterms:created xsi:type="dcterms:W3CDTF">2024-01-27T08:46:25Z</dcterms:created>
  <dcterms:modified xsi:type="dcterms:W3CDTF">2024-01-27T13:31:07Z</dcterms:modified>
</cp:coreProperties>
</file>