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AE176-7533-4688-9A4E-807474F7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688DF1-4790-42BB-9BB8-416A61F7D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9037F-05F7-421B-85FA-E683EC1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6B6AE9-E8BD-4401-982D-2F839B8D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5326C-7649-4FE1-8175-9210E188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95BD6-0CCA-4FAE-AB0F-AF13412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1015E7-A91C-48AC-BE4E-67ED1973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681B3-F43E-4C13-81A8-B4F78B1A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287F6-FFF0-4659-A109-42910DDB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C5D257-09C6-4179-9F09-2592F56B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9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0B8210-BA8D-4533-8493-99C414F5E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67CE2D-D06C-4B4C-B4EB-7B4C09599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7EC20-9576-47AF-AAF9-5CF485C9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9E228-41CB-4C7D-9D19-429A8B38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1E8FA-2DA0-466F-BE04-56B4BC85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BC939-83B8-4FC5-99F8-A4D4A634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4110A-DB48-4F1E-9954-133395E4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3FE24-BDF7-4B44-B875-C00647A0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8EB16-FA1C-4162-B5D9-CDD704C6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CBCE3-6E48-4B0E-AC1D-6F7C0D2F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AB8C0-33BC-437B-B6D9-5A8BA1A0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C4F6F4-EF51-49AE-887D-6D14FAAD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8CFB1-84A4-41AD-92D8-567A08EA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D8B65-69F7-41A6-9C19-B23EC2F3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E37119-B5C2-4688-B7FE-D0B54C0A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6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B0A60-B521-470F-92E9-682B1BAC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09275-A91E-4F76-ADB1-FE7A0FD99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3FF89F-B6AA-41FB-AF87-ABCD3E7B0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FE5E23-A9E8-45E8-9C6C-360C4A32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C849C1-8771-4EDE-9282-E8349A23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45E146-2FB4-4F50-AE53-8C68861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4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1216F-CAC2-4515-B042-D50D833C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628C3C-1177-4955-B154-AFCA1A1C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37134-3F39-41C2-8C6C-9263A8FE1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96CB86-C3B5-420D-9E86-AF1B31074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D43A6-B6DA-4725-97ED-B6536EE2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E9EE2E-C1A1-45EC-904E-80549741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20DB5F-0000-4C8D-A96E-0BC0C92B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F228E5-EEE0-412F-8C7D-DA727D23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5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D1081-EBE3-4A2E-AA22-B64C2533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02FB56-E084-4B3F-9542-50568B45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20584B-F0D7-45A0-A017-27DD0C7C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552C6F-C3ED-4B0F-9690-5CE99EE5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3DD5D5-3337-4E1F-BA7A-D296B1FD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F933FF-85EA-4DD4-B696-A4076404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F237EF-8AC4-47EA-8C01-359E9684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6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45853-F47F-49E5-8726-3E966F92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86C48-01F7-4F6B-B19F-5D42A25E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4D2C3E-2537-4519-9530-4240A3EC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6DC7EF-EB6F-409C-91D8-8AC59E4C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3403E-B48A-4510-B417-3EC30978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511DA-D246-4AB1-8F63-00C3914B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0857-75A4-4931-A0CD-7C05DBD6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771BA9-2B44-4A6A-9C4E-5105A25C1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791305-7E70-4575-A95F-AAF6852A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992F35-DD99-4534-B072-DBBD79F5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E8661E-F6B6-42C7-A63A-EA605D35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59DCB-A79D-4841-A413-4B56DFB0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6B34F-48C6-4170-A458-611E7ADF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EC319A-F05E-4773-B8CF-E5E45583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24F01-3D65-4165-AC9A-2BB11C01A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D744-93B3-4241-AC21-DE1468656AC1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9D66B-78D8-4826-AE81-FB4F2E089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EC1DE-C18C-4BD9-8C61-E8D6D2E29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D3FE9-E3E3-4071-9A35-819E5D97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Микрополосковые</a:t>
            </a:r>
            <a:r>
              <a:rPr lang="ru-RU" dirty="0"/>
              <a:t> линии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A949D6-78CE-4FCC-A056-A541DE904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Выполнила: Величкина А. С.</a:t>
            </a:r>
          </a:p>
        </p:txBody>
      </p:sp>
    </p:spTree>
    <p:extLst>
      <p:ext uri="{BB962C8B-B14F-4D97-AF65-F5344CB8AC3E}">
        <p14:creationId xmlns:p14="http://schemas.microsoft.com/office/powerpoint/2010/main" val="154099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8F79B-0866-45D0-B05E-FCA1C181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микрополоска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03B43-4DD8-4A92-8D82-566997A528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7" r="50000" b="23019"/>
          <a:stretch/>
        </p:blipFill>
        <p:spPr bwMode="auto">
          <a:xfrm>
            <a:off x="446135" y="1266482"/>
            <a:ext cx="5219373" cy="45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26823B-B65A-4515-BDEB-64DA47F56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8" r="48962" b="23298"/>
          <a:stretch/>
        </p:blipFill>
        <p:spPr bwMode="auto">
          <a:xfrm>
            <a:off x="6526494" y="1469240"/>
            <a:ext cx="4939319" cy="41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3B03-0380-4BB9-8194-5EEE3274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Расчет параметров </a:t>
            </a:r>
            <a:r>
              <a:rPr lang="ru-RU" dirty="0" err="1"/>
              <a:t>микрополосковой</a:t>
            </a:r>
            <a:r>
              <a:rPr lang="ru-RU" dirty="0"/>
              <a:t> линии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FF920A-9500-476B-92D5-04306491D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240" y="1690688"/>
            <a:ext cx="8664691" cy="84589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D69D99-5F7D-4861-91D5-1E9202A9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33" y="2615963"/>
            <a:ext cx="4991533" cy="11735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29774C-93CE-46D2-BDC7-A75DB575A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373" y="4032806"/>
            <a:ext cx="6500423" cy="13564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E89FA4-EE64-4F53-9B75-FD2AF1F37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5403714" y="3247534"/>
            <a:ext cx="1384572" cy="3629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06A7A8-B446-4F97-8F26-9D7428645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668" y="5530595"/>
            <a:ext cx="2545282" cy="66718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25D9AE-F2C3-4F0E-91F6-279529218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1430" y="5654932"/>
            <a:ext cx="1080404" cy="59860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46965AB-5EDF-43F1-BC4E-C65F2EB0F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3199" y="5628515"/>
            <a:ext cx="1600339" cy="55630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FB39804-8D7B-44D4-83EB-A844BA31F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3163" y="5628515"/>
            <a:ext cx="4359018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3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8028-794A-426F-9CD7-517E211C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060"/>
            <a:ext cx="10515600" cy="1325563"/>
          </a:xfrm>
        </p:spPr>
        <p:txBody>
          <a:bodyPr/>
          <a:lstStyle/>
          <a:p>
            <a:r>
              <a:rPr lang="ru-RU" dirty="0"/>
              <a:t>Моделирование линии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30E3D6-277F-4FEE-BA6E-8C937DB03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15" y="729258"/>
            <a:ext cx="4543298" cy="254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C50CB5-0EF1-4F97-9337-AF2609DB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87" y="729258"/>
            <a:ext cx="4391854" cy="254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63615DB-8C63-48B7-832D-031DD7A6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3" y="3429000"/>
            <a:ext cx="5297157" cy="33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870C40-6105-439C-9A6B-7039FF39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58" y="3429000"/>
            <a:ext cx="5232009" cy="327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91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Микрополосковые линии</vt:lpstr>
      <vt:lpstr>Структура микрополоска</vt:lpstr>
      <vt:lpstr>Расчет параметров микрополосковой линии</vt:lpstr>
      <vt:lpstr>Моделирование линии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Микрополосковые линии</dc:title>
  <dc:creator>Анастасия Величкина</dc:creator>
  <cp:lastModifiedBy>Анастасия Величкина</cp:lastModifiedBy>
  <cp:revision>2</cp:revision>
  <dcterms:created xsi:type="dcterms:W3CDTF">2023-09-26T21:52:45Z</dcterms:created>
  <dcterms:modified xsi:type="dcterms:W3CDTF">2023-09-30T13:04:29Z</dcterms:modified>
</cp:coreProperties>
</file>