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380C6-BE04-418D-8C7B-7505527E8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C49229-BF0C-494D-B2FA-13445B154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9C1B39-9802-410F-8998-BD76BB40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EBA9-1DEF-4F04-91E0-6C3C3279C195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DE1CDA-1A95-4F80-A3D9-E565C087F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1375EE-B92F-4BA3-9882-A3DDC15E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BAAD-A365-414E-9372-E294CA718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66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AD021-8173-4866-A31A-B47F772D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487F2B-1A2D-473D-9A91-C7F9A2F14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1D99BC-B35B-44E0-AAE4-711E4A42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EBA9-1DEF-4F04-91E0-6C3C3279C195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1D32CA-6430-45F5-9195-C9B33211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D78092-1457-4F74-BE7E-ADEE65DE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BAAD-A365-414E-9372-E294CA718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69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D69237E-3413-4B3C-AF97-EAD85029B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56AABB-DB99-4960-9610-D8F9F3041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4D5C19-2F24-49AA-882C-09CEF395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EBA9-1DEF-4F04-91E0-6C3C3279C195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E9E185-FA5F-4DA3-89C2-50544201C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93F007-804C-4EFA-AECD-BC36993D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BAAD-A365-414E-9372-E294CA718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83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8674A5-AA20-4F3D-99BD-AA698B39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A28A95-B09F-4657-B356-674F8151A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6FE8BA-9CF9-4C47-8D8B-A7957BC4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EBA9-1DEF-4F04-91E0-6C3C3279C195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C32C85-65F2-4F95-98B3-1E376652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19F81D-2A77-41EF-B51C-6DA67C7E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BAAD-A365-414E-9372-E294CA718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97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C34625-5E9A-4D6E-89DC-26ADEF4B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FD0825-50EC-48FB-85EE-FECFD334B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8C155A-C3AD-4077-9A37-3B4532F6C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EBA9-1DEF-4F04-91E0-6C3C3279C195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7F3B62-6782-47BC-B95E-BE729CE4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514891-1CF1-44D2-9A14-71939A90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BAAD-A365-414E-9372-E294CA718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48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F31E9-04AC-4B1E-94E2-7F07C6D3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B51E95-8DE9-4E09-B80F-36BFF82E5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E631D5-4FE9-416E-B36E-0CC7D018A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B8FBF9-248B-4C54-9937-04FD37AB9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EBA9-1DEF-4F04-91E0-6C3C3279C195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5751D2-E75C-41AA-8E82-8DFE6E35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B38BD8-7F0C-4074-8635-D4BFDE06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BAAD-A365-414E-9372-E294CA718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29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F6845-3142-424B-9961-071AE0BE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DA0529-BEE3-45D4-B09F-ED19B4B7C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E3E2F7-5EF1-4F9C-BE9E-6F3213420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43AD85C-DE49-4495-9AA2-A8A8B1E2F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FAFFAF-F667-42D1-A96C-9595535CD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79502D7-A53A-4B6A-B95C-F5932C57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EBA9-1DEF-4F04-91E0-6C3C3279C195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456ACDF-3E94-407B-AD88-1ABA484C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AA0BAB1-640A-423F-A8E8-6D97ADCA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BAAD-A365-414E-9372-E294CA718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56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EE9990-DF03-4C13-A3A3-4B312701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2E419F-AB07-416E-94B3-958710B2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EBA9-1DEF-4F04-91E0-6C3C3279C195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C0464B-458D-4458-B34F-3C9FFE480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A02119-0CE8-44F5-97D8-E216970E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BAAD-A365-414E-9372-E294CA718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54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B7E0A6B-0264-49EA-AC24-76BF296CD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EBA9-1DEF-4F04-91E0-6C3C3279C195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A6C3150-BA34-4F75-98C1-70452996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31D7A1-E2D9-4ACD-B55A-34D3E1DA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BAAD-A365-414E-9372-E294CA718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98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17895-48E0-4D8D-9D94-3236EFAC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80AE9-02EF-4EA8-8D5D-03DEC6C32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72C0F6-E0E5-43C8-A196-19D4699A7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DF0A98-CB65-4750-B6B6-8CD9F9A3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EBA9-1DEF-4F04-91E0-6C3C3279C195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A2934F-2ECD-4570-8867-6EAC2D03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982648-1464-48D1-846C-833FD44E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BAAD-A365-414E-9372-E294CA718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32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8FEDB-4EDB-4E6F-8459-E52A1846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ED791C6-07F0-4C38-820E-6CA9ED77F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06CBAF-9225-4AAA-B42D-90166668D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E18F52-5128-4E94-8CDD-C0C89F72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EBA9-1DEF-4F04-91E0-6C3C3279C195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89B6C6-B439-4CA6-ADE9-849F842D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64C114-3F44-4CC0-8B0F-1C35CA905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BAAD-A365-414E-9372-E294CA718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85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01FAC3-D62C-4776-B9DA-00B21643C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590C23-F6B8-41FA-940B-FD9CE587E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3BF551-493E-4F1F-888E-609BA22DD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5EBA9-1DEF-4F04-91E0-6C3C3279C195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3AB3ED-A28D-400E-BB95-1B3BEE15F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92EA47-726F-484C-A583-459F305E8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CBAAD-A365-414E-9372-E294CA718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64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5FC4E-354F-4616-9C2C-530DE0BEA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61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Analyze GPS Satellite Visibility</a:t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36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2E902F-E163-4A49-89DF-931C5A2D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Параметры симуляции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B083F25-0C82-4892-AAA3-C45FB47B1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7246" y="1978695"/>
            <a:ext cx="8237508" cy="3526558"/>
          </a:xfrm>
        </p:spPr>
      </p:pic>
    </p:spTree>
    <p:extLst>
      <p:ext uri="{BB962C8B-B14F-4D97-AF65-F5344CB8AC3E}">
        <p14:creationId xmlns:p14="http://schemas.microsoft.com/office/powerpoint/2010/main" val="367450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3E08E-CC35-47F5-9F7F-E2C6A7AC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Видимость спутников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B5BE232-C82B-4100-BCB6-D258B2B27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61" y="1201333"/>
            <a:ext cx="5879311" cy="4939000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A0905A7-FA1C-4C76-AFF5-4F03B75CF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232" y="1493770"/>
            <a:ext cx="5461802" cy="457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93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3B257-5895-4557-A999-3F070226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Анимация движения спутников</a:t>
            </a:r>
          </a:p>
        </p:txBody>
      </p:sp>
      <p:pic>
        <p:nvPicPr>
          <p:cNvPr id="4" name="спутники движутся">
            <a:hlinkClick r:id="" action="ppaction://media"/>
            <a:extLst>
              <a:ext uri="{FF2B5EF4-FFF2-40B4-BE49-F238E27FC236}">
                <a16:creationId xmlns:a16="http://schemas.microsoft.com/office/drawing/2014/main" id="{1E3D3C7B-F79E-47B4-BA4D-02A612275B7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01194" y="1844479"/>
            <a:ext cx="5789612" cy="4351338"/>
          </a:xfrm>
        </p:spPr>
      </p:pic>
    </p:spTree>
    <p:extLst>
      <p:ext uri="{BB962C8B-B14F-4D97-AF65-F5344CB8AC3E}">
        <p14:creationId xmlns:p14="http://schemas.microsoft.com/office/powerpoint/2010/main" val="299713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11080-0D18-4828-A964-0D4E3631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спутников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1C1376-842F-476E-AEB0-5982A52AE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355" y="1488995"/>
            <a:ext cx="5639289" cy="47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2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40B24-008C-410D-8F5D-5A2A7A99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угла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F799B2-152A-47F6-B32C-3D474EEDE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46" y="1935785"/>
            <a:ext cx="4781452" cy="400694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6B636B-E101-4EF6-BC38-B3AA906EA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284" y="1935785"/>
            <a:ext cx="4870516" cy="416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96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1CA4E3-023A-4B91-8C2C-FB1B21998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спутники с другим углом">
            <a:hlinkClick r:id="" action="ppaction://media"/>
            <a:extLst>
              <a:ext uri="{FF2B5EF4-FFF2-40B4-BE49-F238E27FC236}">
                <a16:creationId xmlns:a16="http://schemas.microsoft.com/office/drawing/2014/main" id="{33A29B50-79CD-423E-B5C3-DE6C23AF777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25305" y="1933035"/>
            <a:ext cx="5334000" cy="400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2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9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16</Words>
  <Application>Microsoft Office PowerPoint</Application>
  <PresentationFormat>Широкоэкранный</PresentationFormat>
  <Paragraphs>6</Paragraphs>
  <Slides>7</Slides>
  <Notes>0</Notes>
  <HiddenSlides>0</HiddenSlides>
  <MMClips>2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Analyze GPS Satellite Visibility </vt:lpstr>
      <vt:lpstr>Параметры симуляции</vt:lpstr>
      <vt:lpstr>Видимость спутников</vt:lpstr>
      <vt:lpstr>Анимация движения спутников</vt:lpstr>
      <vt:lpstr>Число спутников</vt:lpstr>
      <vt:lpstr>Изменение угла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Analyze GPS Satellite Visibility </dc:title>
  <dc:creator>Анастасия Величкина</dc:creator>
  <cp:lastModifiedBy>Анастасия Величкина</cp:lastModifiedBy>
  <cp:revision>6</cp:revision>
  <dcterms:created xsi:type="dcterms:W3CDTF">2023-09-30T13:10:49Z</dcterms:created>
  <dcterms:modified xsi:type="dcterms:W3CDTF">2023-10-03T12:02:04Z</dcterms:modified>
</cp:coreProperties>
</file>