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ED8CD-327A-4309-9276-036581F2C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C7AA5D-8D91-466F-A037-46E6C297A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E54A75-70B3-4561-B80F-09FE626B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978-51CB-427C-885C-C6B8F583FE2C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BB9D2-8102-4F73-95DF-8D8847EC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CA2C0C-CED0-44A8-8E5E-75032AF8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7B38-37B1-42D8-9BC7-1BFE90902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41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56894-0756-4B6E-9FAC-DFA1D9EE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AED098-F15A-40FA-A279-4CBFA5DE2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D30049-7445-4505-9BF5-01EC0D76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978-51CB-427C-885C-C6B8F583FE2C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E63283-B837-46EE-B6D4-26579707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7868BF-3A69-4A01-896D-F29A0A22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7B38-37B1-42D8-9BC7-1BFE90902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23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BC7C58-A8A1-4BB1-8B8C-8B4604D14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DE51BA-8F23-46E5-8124-B8BA941EA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A353BA-0F49-4EE7-AC18-94EBFAF8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978-51CB-427C-885C-C6B8F583FE2C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437D2C-4895-4EB3-A548-6098213D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4D5EF7-B7BD-41A6-A473-CD0F02AC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7B38-37B1-42D8-9BC7-1BFE90902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20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F33CC-45E9-463B-B66F-5D2AABEF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D52839-56CB-4B70-95D4-25D551762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814C7C-D30C-46B5-AF4E-6D9DCE6A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978-51CB-427C-885C-C6B8F583FE2C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23620C-0319-40B3-9566-4F425EE9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A94584-B87B-4114-BD71-6E09D306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7B38-37B1-42D8-9BC7-1BFE90902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22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F24D0-A222-4545-B60D-E5E6F275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31C7D0-1760-4D20-8DA8-BD65EFE6E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EDFFF3-0EA9-44DD-9C93-9A5122A9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978-51CB-427C-885C-C6B8F583FE2C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623A6B-FA17-4E7B-B1F1-43E38B81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836F37-1A3E-45CB-B8A8-647F8BAC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7B38-37B1-42D8-9BC7-1BFE90902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09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D2271-8662-479E-A138-F6E4727C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C73887-4F50-4DD0-8E98-01039DC5E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B84559-494B-45E4-BE0B-0619FFF6B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A30A0F-F2AE-45B3-95C0-6879A0D5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978-51CB-427C-885C-C6B8F583FE2C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7B0003-038C-45B4-B0CD-BF87F8EC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547147-251F-4B9D-9006-B06D209E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7B38-37B1-42D8-9BC7-1BFE90902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14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B7D58-5052-4B79-9906-9A1CA678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5B0691-678C-4836-AFAE-BD7DBDA0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350CB7-EBC7-43A4-97A5-8EFDFDE8F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B550E6-6E70-4246-994A-7D964021D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C78297-9A21-4A77-AFAF-F1ED6B56F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C63B2D-4098-4006-A0F8-1699D430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978-51CB-427C-885C-C6B8F583FE2C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F8BD8-14A5-4B97-9A0B-95C89ED5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A40108-8D90-4DAF-8866-59E4BE2A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7B38-37B1-42D8-9BC7-1BFE90902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00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56A0A-E550-4BF8-A92D-AE8C139A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170A8A-73F2-4501-8D63-55C0BBE6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978-51CB-427C-885C-C6B8F583FE2C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57F8C7-725F-4226-85DE-7849A8CE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835956-C155-4C66-9E93-99FC0AB0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7B38-37B1-42D8-9BC7-1BFE90902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79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2DEABA-EF72-450A-AA62-14A67154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978-51CB-427C-885C-C6B8F583FE2C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864BA9-FB5F-4472-9A6B-03EB975A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303349-4AC0-40DE-8436-780163BE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7B38-37B1-42D8-9BC7-1BFE90902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90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E9276-B2EF-4891-8DF9-4591ED3A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35F4AC-81B9-4521-8042-6A4740447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D9E114-0EEB-402C-BF3D-790901348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8A9072-E50C-44B1-8BAE-04CFE087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978-51CB-427C-885C-C6B8F583FE2C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785D23-0E01-444D-BF0B-6BF1B9D6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AD0602-87D9-4A91-92A9-C3877202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7B38-37B1-42D8-9BC7-1BFE90902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0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65628-0DBB-4CAD-A6FD-27474268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DDE373-DB1D-43C0-90F9-F44D78A22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27408E-130F-439C-9167-A75D6D7B2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8268E4-5133-4D67-8EC7-AED3A04E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978-51CB-427C-885C-C6B8F583FE2C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6A69B7-9ACB-44A7-A00F-7B26E9BD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9C72BC-2CBE-443D-AC0C-FA5B8296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7B38-37B1-42D8-9BC7-1BFE90902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99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139ED-5D84-4203-81EC-44D6AF97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6A199F-EE93-4F88-A6FD-61A5F34C8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ACB3D1-546B-4759-8E6A-431571C2E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8F978-51CB-427C-885C-C6B8F583FE2C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C2DB3B-957A-4B60-B7FB-3F362A194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CCC4B5-2C12-4A2B-8B7B-FF3FD55F4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37B38-37B1-42D8-9BC7-1BFE90902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28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BDF4A-FF3B-4425-8C4F-844F32E56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Элементная база для частот 18-100 ГГц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1A793D-B86D-4C56-8E5D-315AB70E1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Выполнила: </a:t>
            </a:r>
            <a:r>
              <a:rPr lang="ru-RU" dirty="0" err="1"/>
              <a:t>Величкина</a:t>
            </a:r>
            <a:r>
              <a:rPr lang="ru-RU" dirty="0"/>
              <a:t> А.С.</a:t>
            </a:r>
          </a:p>
        </p:txBody>
      </p:sp>
    </p:spTree>
    <p:extLst>
      <p:ext uri="{BB962C8B-B14F-4D97-AF65-F5344CB8AC3E}">
        <p14:creationId xmlns:p14="http://schemas.microsoft.com/office/powerpoint/2010/main" val="132995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564DA-7FE2-41A0-A0FB-207A5AA3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Общий подход к анализу элементов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D645EA4-5737-47CF-9250-AC9A885B1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388" y="1362108"/>
            <a:ext cx="4191363" cy="175275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07AE3D-9DB6-43B8-B9E4-7C88FA5B1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28" y="1872692"/>
            <a:ext cx="2377646" cy="7315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6402FC-1F3A-44DD-BC9B-93B8CAE88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803" y="1924343"/>
            <a:ext cx="1880962" cy="6282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814E40-635C-427E-A8CD-B66CD0AE1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526" y="3114860"/>
            <a:ext cx="1829225" cy="691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641E22-98D3-4401-9739-EADA24DB62F0}"/>
              </a:ext>
            </a:extLst>
          </p:cNvPr>
          <p:cNvSpPr txBox="1"/>
          <p:nvPr/>
        </p:nvSpPr>
        <p:spPr>
          <a:xfrm>
            <a:off x="797349" y="3244334"/>
            <a:ext cx="204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аттенюаторов: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95A73AA-8E7F-48A9-9EE5-56005070D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300" y="4031618"/>
            <a:ext cx="3665538" cy="158509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B88827E-7A6B-4FE8-B42F-C69750CD98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1898" y="3913880"/>
            <a:ext cx="5085838" cy="111976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53DAC06-077A-4838-AD0A-FB34E6E88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5781" y="4976579"/>
            <a:ext cx="5974598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0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2D7AE-86CB-4EE7-9D74-F05F7D99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50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Фильтры СВЧ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84AB379-AD7B-4F1F-BF8E-AE5698A0692D}"/>
              </a:ext>
            </a:extLst>
          </p:cNvPr>
          <p:cNvGrpSpPr/>
          <p:nvPr/>
        </p:nvGrpSpPr>
        <p:grpSpPr>
          <a:xfrm>
            <a:off x="274457" y="3825332"/>
            <a:ext cx="4676408" cy="2091601"/>
            <a:chOff x="632840" y="4327571"/>
            <a:chExt cx="4676408" cy="2091601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11E8A5EA-65C5-49B5-8914-F1E98B167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2535" y="4327571"/>
              <a:ext cx="3917019" cy="172226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1C7A6A-C5C0-475D-97AA-71940BC33EB0}"/>
                </a:ext>
              </a:extLst>
            </p:cNvPr>
            <p:cNvSpPr txBox="1"/>
            <p:nvPr/>
          </p:nvSpPr>
          <p:spPr>
            <a:xfrm>
              <a:off x="632840" y="6049840"/>
              <a:ext cx="4676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Фильтр низких частот на коаксиальной линии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9378302-F119-40FC-A860-6577F561B193}"/>
              </a:ext>
            </a:extLst>
          </p:cNvPr>
          <p:cNvGrpSpPr/>
          <p:nvPr/>
        </p:nvGrpSpPr>
        <p:grpSpPr>
          <a:xfrm>
            <a:off x="736640" y="892974"/>
            <a:ext cx="10718720" cy="2933649"/>
            <a:chOff x="736640" y="1393922"/>
            <a:chExt cx="10718720" cy="2933649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612E9F9F-E93A-4B18-9EED-1BEE7A26E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551958"/>
              <a:ext cx="4031329" cy="792549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838FEF75-C3AC-4921-BEFC-66B63805A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0796" y="1568892"/>
              <a:ext cx="5814564" cy="2758679"/>
            </a:xfrm>
            <a:prstGeom prst="rect">
              <a:avLst/>
            </a:prstGeom>
          </p:spPr>
        </p:pic>
        <p:pic>
          <p:nvPicPr>
            <p:cNvPr id="13" name="Объект 4">
              <a:extLst>
                <a:ext uri="{FF2B5EF4-FFF2-40B4-BE49-F238E27FC236}">
                  <a16:creationId xmlns:a16="http://schemas.microsoft.com/office/drawing/2014/main" id="{CBDA7B9B-E3D8-457A-A4F5-34395E1A3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6640" y="1393922"/>
              <a:ext cx="4214225" cy="1074513"/>
            </a:xfrm>
            <a:prstGeom prst="rect">
              <a:avLst/>
            </a:prstGeom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DA64EBC6-E168-4FB1-B5C4-B1282D44D7C7}"/>
              </a:ext>
            </a:extLst>
          </p:cNvPr>
          <p:cNvGrpSpPr/>
          <p:nvPr/>
        </p:nvGrpSpPr>
        <p:grpSpPr>
          <a:xfrm>
            <a:off x="4571171" y="4012037"/>
            <a:ext cx="3864483" cy="2178084"/>
            <a:chOff x="5226406" y="3932634"/>
            <a:chExt cx="3864483" cy="2178084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F4572DF3-152D-44C2-A12F-4962EEF7A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12670" y="3932634"/>
              <a:ext cx="2491956" cy="153175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B68243-350A-47DD-91BE-1FBD0813F43F}"/>
                </a:ext>
              </a:extLst>
            </p:cNvPr>
            <p:cNvSpPr txBox="1"/>
            <p:nvPr/>
          </p:nvSpPr>
          <p:spPr>
            <a:xfrm>
              <a:off x="5226406" y="5464387"/>
              <a:ext cx="38644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Пример исполнения ФВЧ на </a:t>
              </a:r>
              <a:r>
                <a:rPr lang="ru-RU" dirty="0" err="1"/>
                <a:t>микрополосковых</a:t>
              </a:r>
              <a:r>
                <a:rPr lang="ru-RU" dirty="0"/>
                <a:t> волноводах</a:t>
              </a:r>
            </a:p>
          </p:txBody>
        </p:sp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AA201B9-1DA2-4B1A-B1A3-36249A5ACF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7258" y="4012037"/>
            <a:ext cx="4404742" cy="14403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38A3EC-112F-4EE7-8A1B-9F716170000D}"/>
              </a:ext>
            </a:extLst>
          </p:cNvPr>
          <p:cNvSpPr txBox="1"/>
          <p:nvPr/>
        </p:nvSpPr>
        <p:spPr>
          <a:xfrm>
            <a:off x="8636310" y="5547601"/>
            <a:ext cx="3184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Эскиз полосно-пропускающего фильтра</a:t>
            </a:r>
          </a:p>
        </p:txBody>
      </p:sp>
    </p:spTree>
    <p:extLst>
      <p:ext uri="{BB962C8B-B14F-4D97-AF65-F5344CB8AC3E}">
        <p14:creationId xmlns:p14="http://schemas.microsoft.com/office/powerpoint/2010/main" val="299875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CDEBC1A-2588-434E-8E8D-2C974FD221F1}"/>
              </a:ext>
            </a:extLst>
          </p:cNvPr>
          <p:cNvSpPr txBox="1">
            <a:spLocks/>
          </p:cNvSpPr>
          <p:nvPr/>
        </p:nvSpPr>
        <p:spPr>
          <a:xfrm>
            <a:off x="838200" y="-685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Фильтры СВЧ</a:t>
            </a:r>
            <a:endParaRPr lang="ru-RU" dirty="0"/>
          </a:p>
        </p:txBody>
      </p:sp>
      <p:pic>
        <p:nvPicPr>
          <p:cNvPr id="1026" name="Picture 2" descr="Полосно-пропускающие фильтры">
            <a:extLst>
              <a:ext uri="{FF2B5EF4-FFF2-40B4-BE49-F238E27FC236}">
                <a16:creationId xmlns:a16="http://schemas.microsoft.com/office/drawing/2014/main" id="{DA035A0F-F909-41D5-B068-4B3CC3E76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65" y="571500"/>
            <a:ext cx="2409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ВЧ фильтры на поликоре - RF &amp; Microwave Design - Форум ELECTRONIX">
            <a:extLst>
              <a:ext uri="{FF2B5EF4-FFF2-40B4-BE49-F238E27FC236}">
                <a16:creationId xmlns:a16="http://schemas.microsoft.com/office/drawing/2014/main" id="{8B0EF7A4-E679-4525-8BBE-2F3C32DAF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907" y="1128859"/>
            <a:ext cx="6133708" cy="460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Мощные полосовые объемно-резонаторные СВЧ-фильтры">
            <a:extLst>
              <a:ext uri="{FF2B5EF4-FFF2-40B4-BE49-F238E27FC236}">
                <a16:creationId xmlns:a16="http://schemas.microsoft.com/office/drawing/2014/main" id="{5745A10D-FC58-4A6D-9BF0-B31C19725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5" y="3595049"/>
            <a:ext cx="5719522" cy="302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6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5998F-B821-48E8-A10E-300DAA32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Делители и </a:t>
            </a:r>
            <a:r>
              <a:rPr lang="ru-RU" dirty="0" err="1"/>
              <a:t>ответвители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952DE0-EA1A-44BE-994A-25EF5F88F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466" y="1438701"/>
            <a:ext cx="3086367" cy="24157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2F4531-012B-4519-8B94-A291104D0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777" y="4099984"/>
            <a:ext cx="3033023" cy="1127858"/>
          </a:xfrm>
          <a:prstGeom prst="rect">
            <a:avLst/>
          </a:prstGeom>
        </p:spPr>
      </p:pic>
      <p:pic>
        <p:nvPicPr>
          <p:cNvPr id="2050" name="Picture 2" descr="Делитель (сумматор) мощности УИЛКИНСОНА (Wilkinson) . Или как подключить два  SDR приёмника к одной антенне Радиолюбители, Сумматор, Мощность, Sdr, Rtl-sdr, Антенна, Видео">
            <a:extLst>
              <a:ext uri="{FF2B5EF4-FFF2-40B4-BE49-F238E27FC236}">
                <a16:creationId xmlns:a16="http://schemas.microsoft.com/office/drawing/2014/main" id="{AC498FF4-9F94-46AC-A455-266B2E22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67" y="1690688"/>
            <a:ext cx="35337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D3F3372-3CE3-4E20-AB7E-A0986B182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9" y="3662314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17C231-5C1A-47B3-BD40-070AFC865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9676" y="4099984"/>
            <a:ext cx="2347163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sign of 3D stacked wideband Wilkinson power divider based on rectangular  micro‐coaxial process - Xu - IET Microwaves, Antennas &amp;amp; Propagation -  Wiley Online Library">
            <a:extLst>
              <a:ext uri="{FF2B5EF4-FFF2-40B4-BE49-F238E27FC236}">
                <a16:creationId xmlns:a16="http://schemas.microsoft.com/office/drawing/2014/main" id="{6DAA73BD-A306-4875-8180-D6088FAD9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8" y="1825625"/>
            <a:ext cx="5953220" cy="456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7651D55-8422-46A5-B04D-16434544570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Делители и ответвители</a:t>
            </a:r>
            <a:endParaRPr lang="ru-RU" dirty="0"/>
          </a:p>
        </p:txBody>
      </p:sp>
      <p:pic>
        <p:nvPicPr>
          <p:cNvPr id="3076" name="Picture 4" descr="Pasternack PEWCT1107 Волноводный ответвитель купить дешево. Цена, отзывы,  технические характеристики, описание, доставка, фото, инструкция">
            <a:extLst>
              <a:ext uri="{FF2B5EF4-FFF2-40B4-BE49-F238E27FC236}">
                <a16:creationId xmlns:a16="http://schemas.microsoft.com/office/drawing/2014/main" id="{D50FCC08-EAEC-4BBE-9086-9FF684F591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632" y="2524124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76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4CEEA-9D80-451D-9D59-DD53F82F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787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Лампы обратной волны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8F6B80B-92C3-421E-8614-6EAE8A3AB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2" y="3537465"/>
            <a:ext cx="3810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undefined">
            <a:extLst>
              <a:ext uri="{FF2B5EF4-FFF2-40B4-BE49-F238E27FC236}">
                <a16:creationId xmlns:a16="http://schemas.microsoft.com/office/drawing/2014/main" id="{6AA3E682-FB44-4920-9CAF-6119FFA02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394" y="749426"/>
            <a:ext cx="6857212" cy="277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A242809A-ACBE-447B-A143-5FF371F6EC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735" y="3723203"/>
            <a:ext cx="3810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42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95E3C-F639-478E-A2CE-EE6602BA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Лампы бегущей волны</a:t>
            </a:r>
          </a:p>
        </p:txBody>
      </p:sp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16D1D3C8-B1B0-4520-BCD2-CEB49393E9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75" y="1690688"/>
            <a:ext cx="7405248" cy="299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D60D1A-F113-495D-8277-7E4FFF576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199" y="2105320"/>
            <a:ext cx="1546994" cy="891617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3A0CD08-6D4E-4F79-9286-95D4EADCA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05" y="3411570"/>
            <a:ext cx="3833820" cy="3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6188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52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Элементная база для частот 18-100 ГГц</vt:lpstr>
      <vt:lpstr>Общий подход к анализу элементов</vt:lpstr>
      <vt:lpstr>Фильтры СВЧ</vt:lpstr>
      <vt:lpstr>Презентация PowerPoint</vt:lpstr>
      <vt:lpstr>Делители и ответвители</vt:lpstr>
      <vt:lpstr>Презентация PowerPoint</vt:lpstr>
      <vt:lpstr>Лампы обратной волны</vt:lpstr>
      <vt:lpstr>Лампы бегущей волны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Элементная база для частот 18-100 ГГц</dc:title>
  <dc:creator>Anastasia</dc:creator>
  <cp:lastModifiedBy>Анастасия Величкина</cp:lastModifiedBy>
  <cp:revision>6</cp:revision>
  <dcterms:created xsi:type="dcterms:W3CDTF">2023-09-28T13:34:54Z</dcterms:created>
  <dcterms:modified xsi:type="dcterms:W3CDTF">2023-09-30T12:50:37Z</dcterms:modified>
</cp:coreProperties>
</file>