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AB032-2AAF-4315-9509-697268FB3CE6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CEA73-A56E-4B1F-8349-B91B90E8B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26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E5687-5ADE-413C-8043-5040A7BB8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E4195B-06C6-4F11-9B49-FC077AD7D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102759-8E16-4F5B-A342-B7312C7D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CBF-8EA6-4E68-9E4B-CEAE5E3C3CC2}" type="datetime1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F18585-B97F-4C94-8AEC-D8573897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B68917-3D39-42B3-8782-3C1D99A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5496-7CFC-4E47-8E8D-A7159BEBE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62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0DBB7-A4ED-4972-B910-8059185B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D8FBA9-B5B3-453D-8C7E-0D414E7AA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92F48-F438-443A-875A-2D513A90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B72-090B-4969-94DB-0358A40B912A}" type="datetime1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0E2154-7ECD-445A-ABFD-887ECD72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713042-3D8C-48C4-9EC5-2B1EC2CD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5496-7CFC-4E47-8E8D-A7159BEBE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19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E2EA76-D355-4513-A04C-3D1A4BC50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692DB6-A494-42E2-82BE-A61552123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1F81C-DBE7-47C8-B616-3019CA1C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8903-BED2-46D7-8ECA-92576D4CE966}" type="datetime1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62345E-F2FF-4F05-AB66-07D7C562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E841C1-7033-43D8-A379-FC981FF8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5496-7CFC-4E47-8E8D-A7159BEBE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4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D32B9-0496-4FD3-A59A-BEC541EB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F5304-3BC1-447C-A73E-56F63E3E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BD06C2-54AA-4C92-8F27-C385A87D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D81-0845-4AEE-8445-5746F638B166}" type="datetime1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5C793A-C27A-4840-9806-BFD2AA44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66478B-D32F-4C60-9264-CA91FB86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221" y="6356350"/>
            <a:ext cx="2743200" cy="365125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</a:lstStyle>
          <a:p>
            <a:fld id="{29A45496-7CFC-4E47-8E8D-A7159BEBE5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291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63B74-F4BA-4426-965D-72BF7CF9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088A5-8645-4D35-B332-AB2E1896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65D114-6D41-4DA4-BB54-64F7E638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2E79-A741-403F-92D7-9EF540AAEDC6}" type="datetime1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3D2C11-632D-4FF9-A574-DB0D29D6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8C2FE3-BFB2-49B1-B422-1D68B414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5496-7CFC-4E47-8E8D-A7159BEBE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48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E8974-825A-427B-9019-9F277B29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8F676-2694-48B4-B87E-BB7980D59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EB8B25-2B17-4442-8B15-9D3D0FEB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257B6E-A584-4A38-905F-5BE3A851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DB70-DBBF-4C65-B952-5E096D6F3E18}" type="datetime1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58A24-F1C2-40D9-8C24-86CBCBAA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84D80E-42E7-4AAD-8AD4-CE02127D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5496-7CFC-4E47-8E8D-A7159BEBE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05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493F3-EEF0-4EA0-AF3E-0A26184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17A5A1-66F4-4BF3-B010-475FB0A5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C5DD29-C93A-41CF-9CCC-D6185D0A0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73EF3B-C4CF-45A6-BB07-84869B331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DB1E1B-3557-4053-84DD-4A9740D3F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57CEEE-4934-41D1-8204-81A1DEF1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9A75-14A9-421E-8A3F-3B9BFCC0A8FA}" type="datetime1">
              <a:rPr lang="ru-RU" smtClean="0"/>
              <a:t>17.10.2023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F8EDD8-A5B6-4DB9-9A51-E5734699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224E2E-5274-4A53-A0C0-1B2831DA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5496-7CFC-4E47-8E8D-A7159BEBE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90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BADDC-179A-43DA-A982-44CDC5B0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4170"/>
            <a:ext cx="10515600" cy="1325563"/>
          </a:xfrm>
        </p:spPr>
        <p:txBody>
          <a:bodyPr/>
          <a:lstStyle>
            <a:lvl1pPr algn="ctr">
              <a:defRPr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955848-EC78-42C7-A48C-8ACEC441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1BCE-DF39-48B1-9467-D4658E57D17D}" type="datetime1">
              <a:rPr lang="ru-RU" smtClean="0"/>
              <a:t>17.10.2023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6F42D8-801C-412D-A646-8AC365BF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5F2F98-B483-4762-A823-57AD2228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9A45496-7CFC-4E47-8E8D-A7159BEBE5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48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23D327-4E6A-497D-BE54-DEECE680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8F1F-114A-4710-9DAB-F0F32DFE05F0}" type="datetime1">
              <a:rPr lang="ru-RU" smtClean="0"/>
              <a:t>17.10.2023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2B6D7D-2E3A-4512-B97A-3B1DED6B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6A4E2E-1337-439C-BC80-32C30BB6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5496-7CFC-4E47-8E8D-A7159BEBE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96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BDA36-47FB-42A2-9E30-31110547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F10EA-9038-4B91-B910-3E0EEE8E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A8FB14-15CC-4A09-BBFC-678AD5F1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DFB044-DB08-4643-9C50-CB45BCFE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197E-50F7-4133-A060-5E2ABA5751AE}" type="datetime1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A15747-E2D9-4431-9D90-3763C118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677638-0E01-47A6-8795-AA24D9DE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5496-7CFC-4E47-8E8D-A7159BEBE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5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5309C-42F8-4A59-B6CE-6DD0ACC0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2C4594-9B4D-4DA0-8883-0FA4CA461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66856F-6A60-4E4D-B1D9-69455BF5F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AF6D47-6482-4F63-B9AF-03899134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96E-B426-48F8-AD29-A05FB8AF4A45}" type="datetime1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ECBD58-1236-4D29-9513-49CCA1C2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33CC4E-28D0-456E-B329-53730CD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5496-7CFC-4E47-8E8D-A7159BEBE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5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AC898-E5B2-451F-B1ED-88A42559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4ABEC3-9814-49AE-A69C-708F5FC0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D3B800-CBD4-4DEC-B8E6-0376E8783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F5D5A-C935-4B64-AE0C-4CDBD2950964}" type="datetime1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0271AD-EFC9-4F91-A09E-42FAFDDE0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67813A-5B49-4589-AE88-576338D14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5496-7CFC-4E47-8E8D-A7159BEBE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AC7AF-F3DD-42CD-A6FF-8974C153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9167" y="1048470"/>
            <a:ext cx="9144000" cy="2387600"/>
          </a:xfrm>
        </p:spPr>
        <p:txBody>
          <a:bodyPr/>
          <a:lstStyle/>
          <a:p>
            <a:pPr algn="r"/>
            <a:r>
              <a:rPr lang="ru-RU" dirty="0"/>
              <a:t>Музыкальная платформа по принципу </a:t>
            </a:r>
            <a:r>
              <a:rPr lang="en-US" dirty="0"/>
              <a:t>AS-SERVICE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183B9A-AFA9-4D7E-84E9-4F65CD248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9167" y="356433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3200" u="sng" dirty="0">
                <a:latin typeface="Century Gothic" panose="020B0502020202020204" pitchFamily="34" charset="0"/>
              </a:rPr>
              <a:t>Разработчики проекта</a:t>
            </a:r>
            <a:endParaRPr lang="en-US" sz="3200" u="sng" dirty="0">
              <a:latin typeface="Century Gothic" panose="020B0502020202020204" pitchFamily="34" charset="0"/>
            </a:endParaRPr>
          </a:p>
          <a:p>
            <a:pPr algn="r"/>
            <a:endParaRPr lang="ru-RU" sz="1000" u="sng" dirty="0">
              <a:latin typeface="Century Gothic" panose="020B0502020202020204" pitchFamily="34" charset="0"/>
            </a:endParaRPr>
          </a:p>
          <a:p>
            <a:pPr algn="r"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Малюгин И. М.</a:t>
            </a:r>
          </a:p>
          <a:p>
            <a:pPr algn="r"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Величкина А. С.</a:t>
            </a:r>
          </a:p>
        </p:txBody>
      </p:sp>
    </p:spTree>
    <p:extLst>
      <p:ext uri="{BB962C8B-B14F-4D97-AF65-F5344CB8AC3E}">
        <p14:creationId xmlns:p14="http://schemas.microsoft.com/office/powerpoint/2010/main" val="16847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30994-3AC3-4E32-8B5E-7087D178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C525AB6-E643-417A-AB97-7C7EB775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5496-7CFC-4E47-8E8D-A7159BEBE5D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8166F-8727-43E2-93E7-EE61745C9554}"/>
              </a:ext>
            </a:extLst>
          </p:cNvPr>
          <p:cNvSpPr txBox="1"/>
          <p:nvPr/>
        </p:nvSpPr>
        <p:spPr>
          <a:xfrm>
            <a:off x="263553" y="954241"/>
            <a:ext cx="116648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Идея:</a:t>
            </a:r>
            <a:r>
              <a:rPr lang="ru-RU" sz="2800" b="1" dirty="0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создать универсальный инструмент для объединения музыкантов по всей России</a:t>
            </a:r>
          </a:p>
          <a:p>
            <a:pPr algn="just"/>
            <a:endParaRPr lang="ru-RU" sz="2800" b="1" u="sng" dirty="0">
              <a:solidFill>
                <a:srgbClr val="F2705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sz="2800" b="1" u="sng" dirty="0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Цель</a:t>
            </a:r>
            <a:r>
              <a:rPr lang="ru-RU" sz="2800" b="1" dirty="0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ru-RU" sz="2800" dirty="0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создание универсальной музыкальной платформы для удовлетворения нужд </a:t>
            </a:r>
            <a:r>
              <a:rPr lang="ru-RU" sz="2800" dirty="0" err="1">
                <a:latin typeface="Roboto" panose="02000000000000000000" pitchFamily="2" charset="0"/>
                <a:ea typeface="Roboto" panose="02000000000000000000" pitchFamily="2" charset="0"/>
              </a:rPr>
              <a:t>криейторов</a:t>
            </a:r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sz="2800" b="1" u="sng" dirty="0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Задачи:</a:t>
            </a:r>
          </a:p>
          <a:p>
            <a:pPr marL="914400" lvl="1" indent="-457200" algn="just">
              <a:buClr>
                <a:srgbClr val="F27052"/>
              </a:buClr>
              <a:buFont typeface="Wingdings" panose="05000000000000000000" pitchFamily="2" charset="2"/>
              <a:buChar char="Ø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налаживание командного рабочего процесса</a:t>
            </a:r>
          </a:p>
          <a:p>
            <a:pPr marL="914400" lvl="1" indent="-457200" algn="just">
              <a:buClr>
                <a:srgbClr val="F27052"/>
              </a:buClr>
              <a:buFont typeface="Wingdings" panose="05000000000000000000" pitchFamily="2" charset="2"/>
              <a:buChar char="Ø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изучение рынка для конкретизации несовершенств                                  в существующих средствах создания мультимедиа контента</a:t>
            </a:r>
          </a:p>
          <a:p>
            <a:pPr marL="914400" lvl="1" indent="-457200" algn="just">
              <a:buClr>
                <a:srgbClr val="F27052"/>
              </a:buClr>
              <a:buFont typeface="Wingdings" panose="05000000000000000000" pitchFamily="2" charset="2"/>
              <a:buChar char="Ø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реализация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MVP</a:t>
            </a: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 проекта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457200" algn="just">
              <a:buClr>
                <a:srgbClr val="F27052"/>
              </a:buClr>
              <a:buFont typeface="Wingdings" panose="05000000000000000000" pitchFamily="2" charset="2"/>
              <a:buChar char="Ø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поиск спонсоров и продвижение</a:t>
            </a:r>
          </a:p>
        </p:txBody>
      </p:sp>
    </p:spTree>
    <p:extLst>
      <p:ext uri="{BB962C8B-B14F-4D97-AF65-F5344CB8AC3E}">
        <p14:creationId xmlns:p14="http://schemas.microsoft.com/office/powerpoint/2010/main" val="302231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AB609-1C99-489B-825C-B88FEBA3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 рынка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1377402-D2CC-4551-88CC-1BBB2594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5496-7CFC-4E47-8E8D-A7159BEBE5D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47F465-0A76-467D-A219-BBAA434C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89" b="20000"/>
          <a:stretch/>
        </p:blipFill>
        <p:spPr>
          <a:xfrm>
            <a:off x="394068" y="1698584"/>
            <a:ext cx="3030694" cy="46545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9C9CE6E-C8C7-4603-8C08-BB6D9CCDC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9" t="15885" r="5042" b="37455"/>
          <a:stretch/>
        </p:blipFill>
        <p:spPr>
          <a:xfrm>
            <a:off x="4205494" y="1884572"/>
            <a:ext cx="3866968" cy="43057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BE1A9B-29CA-4195-99F9-66FCC2760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62" y="799098"/>
            <a:ext cx="664590" cy="66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к заработать на Kwork - База Знаний Timeweb Community">
            <a:extLst>
              <a:ext uri="{FF2B5EF4-FFF2-40B4-BE49-F238E27FC236}">
                <a16:creationId xmlns:a16="http://schemas.microsoft.com/office/drawing/2014/main" id="{53517C09-25DE-4960-A9AA-A06AE6E6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469" y="667718"/>
            <a:ext cx="2302791" cy="10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3586008-8141-4C64-8108-26D2E8880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3194" y="1698585"/>
            <a:ext cx="2945516" cy="46545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2" name="Picture 8" descr="Правила сервиса | work-zilla.com">
            <a:extLst>
              <a:ext uri="{FF2B5EF4-FFF2-40B4-BE49-F238E27FC236}">
                <a16:creationId xmlns:a16="http://schemas.microsoft.com/office/drawing/2014/main" id="{0BB24B80-7125-478A-9791-8977B203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989" y="799098"/>
            <a:ext cx="2369925" cy="82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27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A9C6D-021C-4C27-88F6-ED45211E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Дорожная карта проекта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0B06B0B-5433-499C-930F-E58245EA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5496-7CFC-4E47-8E8D-A7159BEBE5D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C66CE-7176-49AF-AAEF-01545E86ED38}"/>
              </a:ext>
            </a:extLst>
          </p:cNvPr>
          <p:cNvSpPr txBox="1"/>
          <p:nvPr/>
        </p:nvSpPr>
        <p:spPr>
          <a:xfrm>
            <a:off x="922021" y="823616"/>
            <a:ext cx="4566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270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Техническая составляющая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6454D-2880-4179-AE3E-3447AD9B11C9}"/>
              </a:ext>
            </a:extLst>
          </p:cNvPr>
          <p:cNvSpPr txBox="1"/>
          <p:nvPr/>
        </p:nvSpPr>
        <p:spPr>
          <a:xfrm>
            <a:off x="7672413" y="817345"/>
            <a:ext cx="3320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270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Проектная составляющая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0E210-C5D6-460C-B6AF-A8053BCD9FCE}"/>
              </a:ext>
            </a:extLst>
          </p:cNvPr>
          <p:cNvSpPr txBox="1"/>
          <p:nvPr/>
        </p:nvSpPr>
        <p:spPr>
          <a:xfrm>
            <a:off x="233680" y="2299950"/>
            <a:ext cx="5791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Реализация демо-сервиса</a:t>
            </a:r>
          </a:p>
          <a:p>
            <a:pPr marL="914400" lvl="1" indent="-457200" algn="just">
              <a:buClr>
                <a:srgbClr val="F2705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Сервис авторизации</a:t>
            </a:r>
          </a:p>
          <a:p>
            <a:pPr marL="914400" lvl="1" indent="-457200" algn="just">
              <a:buClr>
                <a:srgbClr val="F2705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Основной сервис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Интеграция платежного сервиса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Расширение возможностей системы и создание дополнительных сервисов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F7657-82A2-4B06-AF09-2D4A90549D85}"/>
              </a:ext>
            </a:extLst>
          </p:cNvPr>
          <p:cNvSpPr txBox="1"/>
          <p:nvPr/>
        </p:nvSpPr>
        <p:spPr>
          <a:xfrm>
            <a:off x="6410960" y="2103119"/>
            <a:ext cx="5527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99BFFE0-47DF-4F4C-B6ED-E682AE732F54}"/>
              </a:ext>
            </a:extLst>
          </p:cNvPr>
          <p:cNvCxnSpPr>
            <a:stCxn id="2" idx="2"/>
          </p:cNvCxnSpPr>
          <p:nvPr/>
        </p:nvCxnSpPr>
        <p:spPr>
          <a:xfrm>
            <a:off x="6096000" y="1131393"/>
            <a:ext cx="0" cy="572660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CF3DA3-EDD4-4865-932B-78B4D0FE5968}"/>
              </a:ext>
            </a:extLst>
          </p:cNvPr>
          <p:cNvSpPr txBox="1"/>
          <p:nvPr/>
        </p:nvSpPr>
        <p:spPr>
          <a:xfrm>
            <a:off x="6197601" y="1960879"/>
            <a:ext cx="58216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Создание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MVP</a:t>
            </a: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 проекта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Поиск спонсоров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Обеспечение технической возможности хранения данных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Найм и оплата труда сотрудников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Маркетинг в социальных сетях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Улучшение и доработка проекта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7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F1217-81B0-4A8D-8D20-AC15B110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описание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680FFF6-E90C-48B7-9A84-ECF0BF1F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5496-7CFC-4E47-8E8D-A7159BEBE5D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556C1-412B-48BB-9F2F-01A6B1ACB969}"/>
              </a:ext>
            </a:extLst>
          </p:cNvPr>
          <p:cNvSpPr txBox="1"/>
          <p:nvPr/>
        </p:nvSpPr>
        <p:spPr>
          <a:xfrm>
            <a:off x="960120" y="1435924"/>
            <a:ext cx="10662920" cy="418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b="1" dirty="0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Технический </a:t>
            </a:r>
            <a:r>
              <a:rPr lang="ru-RU" sz="2800" b="1" dirty="0" err="1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стэк</a:t>
            </a:r>
            <a:r>
              <a:rPr lang="ru-RU" sz="2800" b="1" dirty="0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1" dirty="0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MVP: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800" dirty="0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Хранилища: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Хранилище данных -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Postgres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Объектное хранилище -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S3 (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minio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Хранилище ключей -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Redis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800" dirty="0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Языки программирования и технологии: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Серверная логика (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Backend</a:t>
            </a: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) -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Rust: Axum Web Framework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Клиентская логика (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) -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TypeScript: React</a:t>
            </a:r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6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AE026-18A5-4A66-9EB5-4DF3063B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Финансирование проекта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9AA4C4A-4941-48F9-9BA7-2B156904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5496-7CFC-4E47-8E8D-A7159BEBE5D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2050" name="Picture 2" descr="Изображение">
            <a:extLst>
              <a:ext uri="{FF2B5EF4-FFF2-40B4-BE49-F238E27FC236}">
                <a16:creationId xmlns:a16="http://schemas.microsoft.com/office/drawing/2014/main" id="{5D467B05-F807-4AAB-B9F7-3F6A4162D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6" y="1707166"/>
            <a:ext cx="6894720" cy="4583196"/>
          </a:xfrm>
          <a:prstGeom prst="rect">
            <a:avLst/>
          </a:prstGeom>
          <a:noFill/>
          <a:ln w="19050">
            <a:solidFill>
              <a:srgbClr val="F2705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A5320-3326-4CC8-A4C5-9908C9C5BB10}"/>
              </a:ext>
            </a:extLst>
          </p:cNvPr>
          <p:cNvSpPr txBox="1"/>
          <p:nvPr/>
        </p:nvSpPr>
        <p:spPr>
          <a:xfrm>
            <a:off x="8746552" y="1248380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Оплата труда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703D4-A452-48CD-87AB-1F2D94E7908D}"/>
              </a:ext>
            </a:extLst>
          </p:cNvPr>
          <p:cNvSpPr txBox="1"/>
          <p:nvPr/>
        </p:nvSpPr>
        <p:spPr>
          <a:xfrm>
            <a:off x="1382908" y="1017547"/>
            <a:ext cx="5089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Аренда серверного пространства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86BF7-4F46-43F4-87D0-4590EE1C0836}"/>
              </a:ext>
            </a:extLst>
          </p:cNvPr>
          <p:cNvSpPr txBox="1"/>
          <p:nvPr/>
        </p:nvSpPr>
        <p:spPr>
          <a:xfrm>
            <a:off x="8666404" y="3664670"/>
            <a:ext cx="2315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Продвижение </a:t>
            </a:r>
            <a:br>
              <a:rPr lang="ru-RU" sz="2400" b="1" dirty="0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400" b="1" dirty="0">
                <a:solidFill>
                  <a:srgbClr val="F270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D3F12-66CE-4924-BC1C-D84DE783B1EE}"/>
              </a:ext>
            </a:extLst>
          </p:cNvPr>
          <p:cNvSpPr txBox="1"/>
          <p:nvPr/>
        </p:nvSpPr>
        <p:spPr>
          <a:xfrm>
            <a:off x="8275268" y="1831664"/>
            <a:ext cx="30973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Программисты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3х65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тыс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руб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мес.</a:t>
            </a:r>
          </a:p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Дизайнер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1х50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тыс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руб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мес.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23E71-3790-4C8A-B968-D88EF5AA35CE}"/>
              </a:ext>
            </a:extLst>
          </p:cNvPr>
          <p:cNvSpPr txBox="1"/>
          <p:nvPr/>
        </p:nvSpPr>
        <p:spPr>
          <a:xfrm>
            <a:off x="8275267" y="4675746"/>
            <a:ext cx="309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Будет рассчитано на более поздних этапах</a:t>
            </a:r>
          </a:p>
        </p:txBody>
      </p:sp>
    </p:spTree>
    <p:extLst>
      <p:ext uri="{BB962C8B-B14F-4D97-AF65-F5344CB8AC3E}">
        <p14:creationId xmlns:p14="http://schemas.microsoft.com/office/powerpoint/2010/main" val="404554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020A3-2A97-4274-B440-230544EE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Инновационность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EFA634F-9CA2-4D96-A92A-664C519B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5496-7CFC-4E47-8E8D-A7159BEBE5D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6EE93-B140-4C66-9311-A5CE72B8E987}"/>
              </a:ext>
            </a:extLst>
          </p:cNvPr>
          <p:cNvSpPr txBox="1"/>
          <p:nvPr/>
        </p:nvSpPr>
        <p:spPr>
          <a:xfrm>
            <a:off x="233679" y="810518"/>
            <a:ext cx="1103135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27052"/>
              </a:buClr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Данная платформа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Clr>
                <a:srgbClr val="F2705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объединит музыкантов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по всей России, что положительно повлияет на разнообразие музыкальных решений отечественной музыки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Clr>
                <a:srgbClr val="F2705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станет удобным и </a:t>
            </a:r>
            <a:r>
              <a:rPr lang="ru-RU" sz="2800" dirty="0" err="1">
                <a:latin typeface="Roboto" panose="02000000000000000000" pitchFamily="2" charset="0"/>
                <a:ea typeface="Roboto" panose="02000000000000000000" pitchFamily="2" charset="0"/>
              </a:rPr>
              <a:t>быстродейственным</a:t>
            </a: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 инструментом для музыкантов, чем увеличит их общую производительность труда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Clr>
                <a:srgbClr val="F2705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подарит мотивацию для отечественных аудио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медиа </a:t>
            </a:r>
            <a:r>
              <a:rPr lang="ru-RU" sz="2800" dirty="0" err="1">
                <a:latin typeface="Roboto" panose="02000000000000000000" pitchFamily="2" charset="0"/>
                <a:ea typeface="Roboto" panose="02000000000000000000" pitchFamily="2" charset="0"/>
              </a:rPr>
              <a:t>контентмейкеров</a:t>
            </a: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 за счёт востребованности их труда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Clr>
                <a:srgbClr val="F2705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заполнит нишу в индустрии, оставленную западными организациями ушедшими из России за последний год.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923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261</Words>
  <Application>Microsoft Office PowerPoint</Application>
  <PresentationFormat>Широкоэкранный</PresentationFormat>
  <Paragraphs>60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Roboto</vt:lpstr>
      <vt:lpstr>Wingdings</vt:lpstr>
      <vt:lpstr>Тема Office</vt:lpstr>
      <vt:lpstr>Музыкальная платформа по принципу AS-SERVICE</vt:lpstr>
      <vt:lpstr>Цели и задачи</vt:lpstr>
      <vt:lpstr>Изучение рынка</vt:lpstr>
      <vt:lpstr>Дорожная карта проекта</vt:lpstr>
      <vt:lpstr>Техническое описание</vt:lpstr>
      <vt:lpstr>Финансирование проекта</vt:lpstr>
      <vt:lpstr>Инновационность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Музыкальная платформа по принципу AS-SERVICE</dc:title>
  <dc:creator>Анастасия Величкина</dc:creator>
  <cp:lastModifiedBy>Анастасия Величкина</cp:lastModifiedBy>
  <cp:revision>18</cp:revision>
  <dcterms:created xsi:type="dcterms:W3CDTF">2023-10-16T21:08:33Z</dcterms:created>
  <dcterms:modified xsi:type="dcterms:W3CDTF">2023-10-16T23:49:00Z</dcterms:modified>
</cp:coreProperties>
</file>