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722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BAEEB-F03D-4057-92C2-8D6085BDD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21ED42-2DC0-4BBD-8C22-607AE4B0E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C9773-B88D-4741-833A-C11A8395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07D88-54CB-43D4-AECD-429F927A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B64E4-9D0B-47A5-9857-18E5B4CE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4FD6E-73A7-411C-ABF3-0311C3B8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DD1B9B-38A1-429C-9D09-EDCBD08AE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CE812-2875-4A54-8207-19A1A3C4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14168-4721-44AC-B1B3-A97F58B4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D2901-7419-442E-ACB2-EAFC975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0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8A9007-4C81-4958-8EC6-3775D62AB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34932D-0F4E-49A0-AC66-E47A835D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366E9-9705-4945-9CA9-915370A5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22872-F74A-4B18-8627-F11EDCA1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D730E-421F-4358-9E93-13A2F053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C855E-8D58-46C5-9BC3-9705A723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8DDA8-D8DB-41CE-961E-1A2A2260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43600-4DDE-485C-B4E7-311E4E71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11DDA-782D-42D7-97F2-E9BCC5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2A8C99-350C-4042-9364-519312E4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3BF42-F1B0-48A2-8280-565B8C29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AB45D-0C33-4904-8F0B-77D3FAB3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154F5-E21C-421D-8566-9879E73E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A2252-F554-4F35-86E9-D18DBBD9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37E25-7511-430A-B1A4-C13D70DD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6DFF3-2AFE-4FC2-AD80-50960ACF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40482-8BB0-4BBA-86FD-3F756B31A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9B731D-955E-49B1-9887-EBC2BB40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5321B8-ECE5-46B8-8CEA-E85ECD5E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64FEA3-140A-4E3E-809F-D550F9EB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61E1A-A849-41D1-AEBA-F044062C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5ABB8-AF3F-42D3-9304-7498DF38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4B298-7C7F-4E55-93E4-A0A02C93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4FD14-AC9D-4E53-8933-106CCBA8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2B8564-31F8-43C9-9D35-41D52296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8EBD01-6A65-48A3-ACC6-931EE5FCC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F0E36E-9A89-49B1-B264-D891AEF4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CA67F3-D567-441A-B27B-EAFAF2C0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4D55ED-6D48-4A93-8CC5-D81AF4E8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3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E186F-BEA0-485C-9A37-94A7BFAC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B6B879-DD61-4D57-8531-377F26B9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D59C81-560E-4AC8-BB3E-ECD56975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B5F41A-225E-4AA9-AC82-0E825A64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3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0A726C-9BDC-4D07-BFDD-567CF74C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F51B06-7E2F-449A-82EC-4F845FE4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E561E-ECA5-4B51-9DE3-FCD7209A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C4E4F-989B-447E-AEC9-6692D23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70D4E-3A84-4BE0-B74B-DD3A3C98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56865-8C8F-44A1-9097-F005EF97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15F43-B283-4E35-8891-BFAE925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9286CE-89D9-43E1-9140-C0D31878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2902BA-DB8F-4F59-9CAE-8B8AB881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1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4BDAA-D9D6-4B88-99C1-855384A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13097A-CD3D-4E79-87FD-5FBB629F4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B13946-A1E9-42DE-9D0D-7FFC45EB7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F1AB0-90DF-40AE-A7B9-EFD32D2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20F574-0F6A-4CCF-BD80-6DECCA01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41DBDC-3823-46DA-AB55-05DF759D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5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6CA39-4D3E-420F-A472-2811F11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7B5EE8-65F1-4BD4-8114-45D781A8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D1B16-C1A8-41A9-9903-E913809DB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9CEC-61BC-4999-826F-CA45C162A7D3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9AA53-CBE9-47F0-A5A0-BFCBEE84C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84456-A13C-4F22-BCFD-EACC2DE8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E14E-CBAA-4BCD-98AA-B06F8D6C2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B76E683-9AF6-4C6F-9885-34D49A76D31E}"/>
              </a:ext>
            </a:extLst>
          </p:cNvPr>
          <p:cNvGrpSpPr/>
          <p:nvPr/>
        </p:nvGrpSpPr>
        <p:grpSpPr>
          <a:xfrm>
            <a:off x="2561929" y="-8061"/>
            <a:ext cx="5239342" cy="6858000"/>
            <a:chOff x="2561929" y="-8061"/>
            <a:chExt cx="5239342" cy="6858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A5F1E7D-2D63-4B2A-A1D3-3BD6B543A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929" y="-8061"/>
              <a:ext cx="5239342" cy="6858000"/>
            </a:xfrm>
            <a:prstGeom prst="rect">
              <a:avLst/>
            </a:prstGeom>
          </p:spPr>
        </p:pic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E041C60-3405-40B8-949E-2EB7EE2F6159}"/>
                </a:ext>
              </a:extLst>
            </p:cNvPr>
            <p:cNvCxnSpPr>
              <a:cxnSpLocks/>
            </p:cNvCxnSpPr>
            <p:nvPr/>
          </p:nvCxnSpPr>
          <p:spPr>
            <a:xfrm>
              <a:off x="4952010" y="771896"/>
              <a:ext cx="0" cy="562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29B050F-27DD-467C-B895-E64DA4882054}"/>
                </a:ext>
              </a:extLst>
            </p:cNvPr>
            <p:cNvCxnSpPr>
              <a:cxnSpLocks/>
            </p:cNvCxnSpPr>
            <p:nvPr/>
          </p:nvCxnSpPr>
          <p:spPr>
            <a:xfrm>
              <a:off x="5726710" y="771896"/>
              <a:ext cx="0" cy="562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9AB607E7-80BC-4BBC-84A7-3040E0EBA25C}"/>
                </a:ext>
              </a:extLst>
            </p:cNvPr>
            <p:cNvCxnSpPr>
              <a:cxnSpLocks/>
            </p:cNvCxnSpPr>
            <p:nvPr/>
          </p:nvCxnSpPr>
          <p:spPr>
            <a:xfrm>
              <a:off x="5980710" y="771896"/>
              <a:ext cx="0" cy="562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E71FE9C-A5F6-4EBA-87BC-42A517262738}"/>
                </a:ext>
              </a:extLst>
            </p:cNvPr>
            <p:cNvCxnSpPr>
              <a:cxnSpLocks/>
            </p:cNvCxnSpPr>
            <p:nvPr/>
          </p:nvCxnSpPr>
          <p:spPr>
            <a:xfrm>
              <a:off x="4151910" y="771896"/>
              <a:ext cx="0" cy="562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00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Anastasia</cp:lastModifiedBy>
  <cp:revision>1</cp:revision>
  <dcterms:created xsi:type="dcterms:W3CDTF">2023-12-01T15:55:33Z</dcterms:created>
  <dcterms:modified xsi:type="dcterms:W3CDTF">2023-12-01T16:01:05Z</dcterms:modified>
</cp:coreProperties>
</file>