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77" r:id="rId14"/>
    <p:sldId id="280" r:id="rId15"/>
    <p:sldId id="282" r:id="rId16"/>
    <p:sldId id="283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27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>
                    <a:latin typeface="Bahnschrift Light" panose="020B0502040204020203" pitchFamily="34" charset="0"/>
                  </a:rPr>
                  <a:t>Длительность,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614361" y="4906942"/>
            <a:ext cx="1096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949"/>
            <a:ext cx="10515600" cy="5462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13дБ.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652668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656612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652668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652668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41F1C-34F2-44E3-A40F-68D0CC997F55}"/>
              </a:ext>
            </a:extLst>
          </p:cNvPr>
          <p:cNvSpPr txBox="1"/>
          <p:nvPr/>
        </p:nvSpPr>
        <p:spPr>
          <a:xfrm>
            <a:off x="299502" y="3517093"/>
            <a:ext cx="366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в модели генератора</a:t>
            </a: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530087" y="3517093"/>
            <a:ext cx="3205043" cy="264341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" y="781732"/>
            <a:ext cx="2866113" cy="264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6206169" y="5876213"/>
            <a:ext cx="366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008731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901</Words>
  <Application>Microsoft Office PowerPoint</Application>
  <PresentationFormat>Широкоэкранный</PresentationFormat>
  <Paragraphs>132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Anastasia</cp:lastModifiedBy>
  <cp:revision>59</cp:revision>
  <dcterms:created xsi:type="dcterms:W3CDTF">2024-05-28T08:30:37Z</dcterms:created>
  <dcterms:modified xsi:type="dcterms:W3CDTF">2024-05-29T16:29:01Z</dcterms:modified>
</cp:coreProperties>
</file>