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85" r:id="rId9"/>
    <p:sldId id="279" r:id="rId10"/>
    <p:sldId id="274" r:id="rId11"/>
    <p:sldId id="284" r:id="rId12"/>
    <p:sldId id="261" r:id="rId13"/>
    <p:sldId id="267" r:id="rId14"/>
    <p:sldId id="277" r:id="rId15"/>
    <p:sldId id="280" r:id="rId16"/>
    <p:sldId id="282" r:id="rId17"/>
    <p:sldId id="283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>
        <p:scale>
          <a:sx n="66" d="100"/>
          <a:sy n="66" d="100"/>
        </p:scale>
        <p:origin x="159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400">
                    <a:latin typeface="Bahnschrift Light" panose="020B0502040204020203" pitchFamily="34" charset="0"/>
                  </a:rPr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200" dirty="0">
                    <a:latin typeface="Bahnschrift Light" panose="020B0502040204020203" pitchFamily="34" charset="0"/>
                  </a:rPr>
                  <a:t>Длительность, пс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31.05.2024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31.05.2024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31.05.2024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9537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525567" y="4781648"/>
            <a:ext cx="1114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12.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1" y="607067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13. Диапазон перестройки сигналов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16AA-8E83-4CCD-868D-99507BF32384}"/>
              </a:ext>
            </a:extLst>
          </p:cNvPr>
          <p:cNvSpPr txBox="1"/>
          <p:nvPr/>
        </p:nvSpPr>
        <p:spPr>
          <a:xfrm>
            <a:off x="5927727" y="4143250"/>
            <a:ext cx="59490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latin typeface="Bahnschrift Light" panose="020B0502040204020203" pitchFamily="34" charset="0"/>
              </a:rPr>
              <a:t>Перестройка по ширине спектра составила порядка </a:t>
            </a:r>
            <a:r>
              <a:rPr lang="ru-RU" sz="1700" b="1" dirty="0">
                <a:latin typeface="Bahnschrift Light" panose="020B0502040204020203" pitchFamily="34" charset="0"/>
              </a:rPr>
              <a:t>30%</a:t>
            </a:r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A8D6BAFE-E5E1-477E-9566-F5BD02B33C2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2" y="3429000"/>
            <a:ext cx="3827878" cy="29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479211" y="624360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36687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Автоматизация измерений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13</a:t>
            </a:fld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25591-8FA6-47EE-8A8B-68821CBF7FF5}"/>
              </a:ext>
            </a:extLst>
          </p:cNvPr>
          <p:cNvSpPr txBox="1"/>
          <p:nvPr/>
        </p:nvSpPr>
        <p:spPr>
          <a:xfrm>
            <a:off x="2358438" y="3687414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14. Блок-схема экспериментальной установки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F0977E6-437C-4B26-ACCA-90B8286A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58" y="572394"/>
            <a:ext cx="7721310" cy="31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135D1-93ED-4AA9-A375-2971A56E9E24}"/>
              </a:ext>
            </a:extLst>
          </p:cNvPr>
          <p:cNvSpPr txBox="1"/>
          <p:nvPr/>
        </p:nvSpPr>
        <p:spPr>
          <a:xfrm>
            <a:off x="401183" y="4138063"/>
            <a:ext cx="11635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" panose="020B0502040204020203" pitchFamily="34" charset="0"/>
              </a:rPr>
              <a:t>Программно-аппаратный измерительный комплекс позволяет: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Оценивать форму импульсов (</a:t>
            </a:r>
            <a:r>
              <a:rPr lang="en-US" sz="2000" dirty="0">
                <a:latin typeface="Bahnschrift Light" panose="020B0502040204020203" pitchFamily="34" charset="0"/>
              </a:rPr>
              <a:t>NMSE</a:t>
            </a:r>
            <a:r>
              <a:rPr lang="ru-RU" sz="2000" dirty="0">
                <a:latin typeface="Bahnschrift Light" panose="020B0502040204020203" pitchFamily="34" charset="0"/>
              </a:rPr>
              <a:t>)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и уровень звона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Подбирать нужные амплитуды и длительности импульсов за счет управления напряжением блока питания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Записывать множественные результаты экспериментальных измерений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Bahnschrift Light" panose="020B0502040204020203" pitchFamily="34" charset="0"/>
            </a:endParaRPr>
          </a:p>
          <a:p>
            <a:r>
              <a:rPr lang="ru-RU" sz="2000" dirty="0">
                <a:latin typeface="Bahnschrift Light" panose="020B0502040204020203" pitchFamily="34" charset="0"/>
              </a:rPr>
              <a:t>Работа ПАИК описана в 3 заявках на регистрацию кода для ЭВМ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69949"/>
            <a:ext cx="11714480" cy="54625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ходе исследований была разработана и исследована методика формирования СШП-импульсов с возможностью получения сигналов разных форм, регулировкой длительности и ширины спектра.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На генераторах СКИ с ДНЗ удалось получить импульсы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амплитуда: 40В;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длительность: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уровень звона: 4%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отклонение от идеальной формы (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NMSE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):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– 15дБ.</a:t>
            </a:r>
          </a:p>
          <a:p>
            <a:pPr algn="just">
              <a:lnSpc>
                <a:spcPct val="100000"/>
              </a:lnSpc>
            </a:pPr>
            <a:endParaRPr lang="ru-RU" sz="2000" dirty="0">
              <a:solidFill>
                <a:srgbClr val="222222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комплексе были получены сигналы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в форме моноцикла Гаусса с размахом амплитуды 42 В, длительность от пика до пика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700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Эрмита с амплитудой более 10 В и общей длительностью 300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дуплет Гаусса с размахом 24 В, длительностью от первого положительного пика до второго 1.2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2.4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Возможности перестройки системы по ширине спектра составили порядка </a:t>
            </a:r>
            <a:r>
              <a:rPr lang="ru-RU" sz="2000" b="1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30%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17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459581" y="1032947"/>
            <a:ext cx="112728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Bahnschrift Light" panose="020B0502040204020203" pitchFamily="34" charset="0"/>
              </a:rPr>
              <a:t>Цель</a:t>
            </a:r>
            <a:r>
              <a:rPr lang="ru-RU" sz="2000" dirty="0">
                <a:latin typeface="Bahnschrift Light" panose="020B0502040204020203" pitchFamily="34" charset="0"/>
              </a:rPr>
              <a:t>: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электрических импульсов субнаносекундной длительности с возможностью управления формой, амплитудой и длительностью результирующих сигналов</a:t>
            </a:r>
            <a:r>
              <a:rPr lang="en-US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0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0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 и выбор наиболее подходящего для формирования сверхкоротких электрических импульсов (СКИ) с заданными требованями;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моделирование и изготовление сверхширокополосных сумматоров конструкции Уилкинсона для сложения СКИ и получения импульсов в форме производных от гауссовой кривой;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ДНЗ;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2914" y="-20001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1134224" y="5732416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87" y="872917"/>
            <a:ext cx="2744796" cy="48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01048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01048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01048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01048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Рис. 4б. Пятипортовый сумматор: </a:t>
            </a:r>
            <a:br>
              <a:rPr lang="ru-RU" sz="2000" dirty="0">
                <a:latin typeface="Bahnschrift Light" panose="020B0502040204020203" pitchFamily="34" charset="0"/>
              </a:rPr>
            </a:br>
            <a:r>
              <a:rPr lang="ru-RU" sz="20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</a:t>
            </a:r>
            <a:r>
              <a:rPr lang="ru-RU" sz="18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800" dirty="0">
                <a:latin typeface="Bahnschrift Light" panose="020B0502040204020203" pitchFamily="34" charset="0"/>
              </a:rPr>
              <a:t> сумматор: референс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812927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816871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812927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812927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0024" y="1408499"/>
            <a:ext cx="5873311" cy="3968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30923-5B92-477F-B3BF-44698B9F8960}"/>
              </a:ext>
            </a:extLst>
          </p:cNvPr>
          <p:cNvSpPr txBox="1"/>
          <p:nvPr/>
        </p:nvSpPr>
        <p:spPr bwMode="auto">
          <a:xfrm>
            <a:off x="6288146" y="5349994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8. Формирование импульса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93FF-6F08-47F8-BB76-52431420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результат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0450C-7F36-43B6-BFD3-8B8689B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17F91BE9-8A1F-4C76-A6E2-75B9B0CC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b="1"/>
          <a:stretch/>
        </p:blipFill>
        <p:spPr>
          <a:xfrm>
            <a:off x="619113" y="3666830"/>
            <a:ext cx="2990533" cy="2466492"/>
          </a:xfrm>
          <a:prstGeom prst="rect">
            <a:avLst/>
          </a:prstGeom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5E4EDF8F-603F-429A-8D8E-126E6F718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8" y="647107"/>
            <a:ext cx="3074518" cy="2862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3470D-702B-4CAC-B15B-69694BC39B49}"/>
              </a:ext>
            </a:extLst>
          </p:cNvPr>
          <p:cNvSpPr txBox="1"/>
          <p:nvPr/>
        </p:nvSpPr>
        <p:spPr>
          <a:xfrm>
            <a:off x="5958719" y="5275000"/>
            <a:ext cx="434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10. Влияние задержки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между управляющими импульсами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7450-B917-4C70-80F2-3768825210E3}"/>
              </a:ext>
            </a:extLst>
          </p:cNvPr>
          <p:cNvSpPr txBox="1"/>
          <p:nvPr/>
        </p:nvSpPr>
        <p:spPr>
          <a:xfrm>
            <a:off x="293392" y="6076268"/>
            <a:ext cx="376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с генератора: модель и эксперимент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955607"/>
              </p:ext>
            </p:extLst>
          </p:nvPr>
        </p:nvGraphicFramePr>
        <p:xfrm>
          <a:off x="4499950" y="1167786"/>
          <a:ext cx="7017385" cy="399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24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11.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971</Words>
  <Application>Microsoft Office PowerPoint</Application>
  <PresentationFormat>Широкоэкранный</PresentationFormat>
  <Paragraphs>141</Paragraphs>
  <Slides>18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Что-то по генераторам крутое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Полученный результат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Автоматизация измерений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Анастасия Величкина</cp:lastModifiedBy>
  <cp:revision>68</cp:revision>
  <dcterms:created xsi:type="dcterms:W3CDTF">2024-05-28T08:30:37Z</dcterms:created>
  <dcterms:modified xsi:type="dcterms:W3CDTF">2024-05-30T21:22:01Z</dcterms:modified>
</cp:coreProperties>
</file>