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72" r:id="rId5"/>
    <p:sldId id="262" r:id="rId6"/>
    <p:sldId id="263" r:id="rId7"/>
    <p:sldId id="276" r:id="rId8"/>
    <p:sldId id="278" r:id="rId9"/>
    <p:sldId id="274" r:id="rId10"/>
    <p:sldId id="267" r:id="rId11"/>
    <p:sldId id="277" r:id="rId12"/>
    <p:sldId id="280" r:id="rId13"/>
    <p:sldId id="268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Елфимов" initials="АЕ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48C02-2D24-4FAF-AB42-F263878AF90D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52E9-AEEB-4A15-9FF5-C3DA4F0B0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70A7B2-7D57-40DC-8216-B4EE1B15B56D}" type="datetime1">
              <a:rPr lang="ru-RU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F0E4BB8-E49A-4BE4-9406-2DB15F7DD062}" type="datetime1">
              <a:rPr lang="ru-RU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39AAB0-4C41-4860-9792-27F13EE1E2F7}" type="datetime1">
              <a:rPr lang="ru-RU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0369" y="-31541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ru-RU" dirty="0"/>
              <a:t>Образец заголовка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914C27-27C5-43A7-823A-492974ED283F}" type="datetime1">
              <a:rPr lang="ru-RU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446900" y="6492875"/>
            <a:ext cx="27432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D73E01-A200-4AB7-A5C8-6C8845C0D9D0}" type="datetime1">
              <a:rPr lang="ru-RU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47F3AED-D4D0-4ABF-8220-1FF201FFD9F9}" type="datetime1">
              <a:rPr lang="ru-RU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C8DC9B-8FD4-4C3E-B9B0-5A3F2475A751}" type="datetime1">
              <a:rPr lang="ru-RU"/>
              <a:t>31.05.2024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787434-0B19-467C-B3E0-A1688F1A2CE4}" type="datetime1">
              <a:rPr lang="ru-RU"/>
              <a:t>31.05.2024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74B296-5767-4A18-890C-0A42C735E6AF}" type="datetime1">
              <a:rPr lang="ru-RU"/>
              <a:t>31.05.2024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DD62EC-31C0-4510-A4D3-CB203413605F}" type="datetime1">
              <a:rPr lang="ru-RU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85A88D-8A79-4CE9-94EB-F042D55AFB2E}" type="datetime1">
              <a:rPr lang="ru-RU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E3FCA-2AC8-4DBA-B617-FD35CCD1F415}" type="datetime1">
              <a:rPr lang="ru-RU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2132856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Исследование методик формирования СКИ различных форм 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423592" y="5013176"/>
            <a:ext cx="9324528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ru-RU" sz="2800" dirty="0"/>
              <a:t>Выполнила: Величкина А. С.</a:t>
            </a:r>
            <a:endParaRPr sz="2800" dirty="0"/>
          </a:p>
          <a:p>
            <a:pPr algn="r">
              <a:defRPr/>
            </a:pPr>
            <a:r>
              <a:rPr lang="ru-RU" sz="2800" dirty="0"/>
              <a:t>Руководитель: Усков Г. К.</a:t>
            </a:r>
            <a:endParaRPr sz="2800" dirty="0"/>
          </a:p>
          <a:p>
            <a:pPr algn="r">
              <a:defRPr/>
            </a:pPr>
            <a:r>
              <a:rPr lang="ru-RU" sz="2800" dirty="0"/>
              <a:t>Консультант: Елфимов А. Е.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95400" y="4719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Автоматизация измерений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10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B82508-21C0-4BAE-A14C-22BC877F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2" y="1372760"/>
            <a:ext cx="10272795" cy="4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125591-8FA6-47EE-8A8B-68821CBF7FF5}"/>
              </a:ext>
            </a:extLst>
          </p:cNvPr>
          <p:cNvSpPr txBox="1"/>
          <p:nvPr/>
        </p:nvSpPr>
        <p:spPr>
          <a:xfrm>
            <a:off x="2620529" y="5805264"/>
            <a:ext cx="683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10. Блок-схема экспериментальной установки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11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92964" y="6259074"/>
            <a:ext cx="1022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11. 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92964" y="6259074"/>
            <a:ext cx="1030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</a:t>
            </a:r>
            <a:r>
              <a:rPr lang="ru-RU" sz="2000"/>
              <a:t>12. </a:t>
            </a:r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3172764" y="3013502"/>
            <a:ext cx="584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800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6000" dirty="0"/>
              <a:t>Цель и задачи работы</a:t>
            </a:r>
            <a:endParaRPr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35360" y="1320875"/>
            <a:ext cx="11305255" cy="5400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600" dirty="0"/>
              <a:t>Цель работы: сформировать СКИ в форме производных от Гауссовского колокольного импульса</a:t>
            </a:r>
          </a:p>
          <a:p>
            <a:pPr marL="0" indent="0">
              <a:buNone/>
              <a:defRPr/>
            </a:pPr>
            <a:endParaRPr lang="ru-RU" sz="1600" dirty="0"/>
          </a:p>
          <a:p>
            <a:pPr marL="0" indent="0">
              <a:buNone/>
              <a:defRPr/>
            </a:pPr>
            <a:r>
              <a:rPr lang="ru-RU" sz="3600" dirty="0"/>
              <a:t>Задачи: </a:t>
            </a:r>
            <a:endParaRPr sz="3600" dirty="0"/>
          </a:p>
          <a:p>
            <a:pPr>
              <a:defRPr/>
            </a:pPr>
            <a:r>
              <a:rPr lang="ru-RU" sz="3600" dirty="0"/>
              <a:t>Изучить различные подходы к формированию СКИ.</a:t>
            </a:r>
            <a:endParaRPr sz="3600" dirty="0"/>
          </a:p>
          <a:p>
            <a:pPr>
              <a:defRPr/>
            </a:pPr>
            <a:r>
              <a:rPr lang="ru-RU" sz="3600" dirty="0"/>
              <a:t>Найти способы формирования СКИ сложных форм (в виде производных от Гауссовского импульса).</a:t>
            </a:r>
            <a:endParaRPr sz="3600" dirty="0"/>
          </a:p>
          <a:p>
            <a:pPr>
              <a:defRPr/>
            </a:pPr>
            <a:r>
              <a:rPr lang="ru-RU" sz="3600" dirty="0"/>
              <a:t>Изготовить формирователи СКИ и экспериментально изучить полученные импульсы. </a:t>
            </a:r>
            <a:endParaRPr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18494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063627" y="836711"/>
            <a:ext cx="3088157" cy="534845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711949" y="6125517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3" y="807993"/>
            <a:ext cx="30289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9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18320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18320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8320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18320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3. </a:t>
            </a:r>
            <a:r>
              <a:rPr lang="en-US" sz="2400" dirty="0"/>
              <a:t>S-</a:t>
            </a:r>
            <a:r>
              <a:rPr lang="ru-RU" sz="2400" dirty="0"/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6468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Результаты эксперимента</a:t>
            </a:r>
            <a:endParaRPr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13827" y="1208479"/>
            <a:ext cx="5590507" cy="435133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A49C8-1759-4154-971B-F41AE039F6CC}"/>
              </a:ext>
            </a:extLst>
          </p:cNvPr>
          <p:cNvSpPr txBox="1"/>
          <p:nvPr/>
        </p:nvSpPr>
        <p:spPr>
          <a:xfrm>
            <a:off x="828038" y="5604670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4. Импульсы на выходе сумматора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E9937-C7DA-4B71-BC68-53FA907B5424}"/>
              </a:ext>
            </a:extLst>
          </p:cNvPr>
          <p:cNvSpPr txBox="1"/>
          <p:nvPr/>
        </p:nvSpPr>
        <p:spPr>
          <a:xfrm>
            <a:off x="6096000" y="5604670"/>
            <a:ext cx="6129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Рис. 5. Спектры импульсов на выходе сумматора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1A44C4-8C1D-49AE-9A2A-5C6802DA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73" y="1124744"/>
            <a:ext cx="5787630" cy="4479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61144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dirty="0" err="1"/>
              <a:t>Пятипортовый</a:t>
            </a:r>
            <a:r>
              <a:rPr lang="ru-RU" dirty="0"/>
              <a:t> сумматор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/>
              <a:t>Рис. 6б. </a:t>
            </a:r>
            <a:r>
              <a:rPr lang="ru-RU" sz="2000" dirty="0" err="1"/>
              <a:t>Пятипортовый</a:t>
            </a:r>
            <a:r>
              <a:rPr lang="ru-RU" sz="2000" dirty="0"/>
              <a:t> сумматор: </a:t>
            </a:r>
            <a:br>
              <a:rPr lang="ru-RU" sz="2000" dirty="0"/>
            </a:br>
            <a:r>
              <a:rPr lang="ru-RU" sz="2000" dirty="0"/>
              <a:t>реальное устройство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56074"/>
              </p:ext>
            </p:extLst>
          </p:nvPr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/>
              <a:t>Рис. 6а. </a:t>
            </a:r>
            <a:r>
              <a:rPr lang="ru-RU" sz="1800" dirty="0" err="1"/>
              <a:t>Пятипортовый</a:t>
            </a:r>
            <a:r>
              <a:rPr lang="ru-RU" sz="1800" dirty="0"/>
              <a:t> сумматор: модель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BAA5B38-5517-4187-8939-CB5B2B56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" y="908720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62" y="912664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04" y="908720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2" y="908720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7. </a:t>
            </a:r>
            <a:r>
              <a:rPr lang="en-US" sz="2400" dirty="0"/>
              <a:t>S-</a:t>
            </a:r>
            <a:r>
              <a:rPr lang="ru-RU" sz="2400" dirty="0"/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598546" y="4653216"/>
            <a:ext cx="3876382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ее -15 дБ.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276" y="1529478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972642" y="6444051"/>
            <a:ext cx="1024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8.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73" y="3740833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19536" y="52437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7978918" y="6234973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69" y="-27940"/>
            <a:ext cx="10515600" cy="1325563"/>
          </a:xfrm>
        </p:spPr>
        <p:txBody>
          <a:bodyPr/>
          <a:lstStyle/>
          <a:p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838200" y="4910142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Рис. 9. Спектры сигналов на выходе сумматора: а) – спектр дуплета Гаусса; </a:t>
            </a:r>
            <a:br>
              <a:rPr lang="ru-RU" sz="2400" dirty="0"/>
            </a:br>
            <a:r>
              <a:rPr lang="ru-RU" sz="2400" dirty="0"/>
              <a:t>б) – спектр моноцикла Гаусса; в) – спектр двух периодов синуса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371</Words>
  <Application>Microsoft Office PowerPoint</Application>
  <DocSecurity>0</DocSecurity>
  <PresentationFormat>Широкоэкранный</PresentationFormat>
  <Paragraphs>68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Тема Office</vt:lpstr>
      <vt:lpstr>Document</vt:lpstr>
      <vt:lpstr>Исследование методик формирования СКИ различных форм </vt:lpstr>
      <vt:lpstr>Цель и задачи работы</vt:lpstr>
      <vt:lpstr>Сумматоры конструкции Уилкинсона</vt:lpstr>
      <vt:lpstr>S-параметры сумматора</vt:lpstr>
      <vt:lpstr>Результаты эксперимента</vt:lpstr>
      <vt:lpstr>Пятипортовый сумматор конструкции Уилкинсона</vt:lpstr>
      <vt:lpstr>S-параметры сумматора</vt:lpstr>
      <vt:lpstr>Результаты эксперимента</vt:lpstr>
      <vt:lpstr>Спектры СКИ</vt:lpstr>
      <vt:lpstr>Автоматизация измерений</vt:lpstr>
      <vt:lpstr>Результаты автоматизированных измерений</vt:lpstr>
      <vt:lpstr>Результаты автоматизированных измерений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методик формирования СКИ различных форм </dc:title>
  <dc:subject/>
  <dc:creator>Анастасия Величкина</dc:creator>
  <cp:keywords/>
  <dc:description/>
  <cp:lastModifiedBy>Анастасия Величкина</cp:lastModifiedBy>
  <cp:revision>57</cp:revision>
  <dcterms:created xsi:type="dcterms:W3CDTF">2023-01-20T09:08:31Z</dcterms:created>
  <dcterms:modified xsi:type="dcterms:W3CDTF">2024-05-30T21:22:08Z</dcterms:modified>
  <cp:category/>
  <dc:identifier/>
  <cp:contentStatus/>
  <dc:language/>
  <cp:version/>
</cp:coreProperties>
</file>