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p1" id="{AC9A3F08-F114-435B-961E-7729393DE2AB}">
          <p14:sldIdLst>
            <p14:sldId id="256"/>
            <p14:sldId id="259"/>
            <p14:sldId id="260"/>
          </p14:sldIdLst>
        </p14:section>
        <p14:section name="Top2" id="{DB4E61EE-AA3B-4133-8D2B-2A2C66CEAB13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81" autoAdjust="0"/>
  </p:normalViewPr>
  <p:slideViewPr>
    <p:cSldViewPr>
      <p:cViewPr varScale="1">
        <p:scale>
          <a:sx n="95" d="100"/>
          <a:sy n="95" d="100"/>
        </p:scale>
        <p:origin x="-6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33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EE2BF-88E9-4166-879A-AF6ECC12587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BEFD2B-8AAF-4DFB-A655-E51C28272C26}">
      <dgm:prSet phldrT="[文本]"/>
      <dgm:spPr/>
      <dgm:t>
        <a:bodyPr/>
        <a:lstStyle/>
        <a:p>
          <a:r>
            <a:rPr lang="zh-CN" altLang="en-US" dirty="0" smtClean="0"/>
            <a:t>测试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0663D19F-658A-453B-95A0-A6D920148CBB}" type="parTrans" cxnId="{4A89BACD-BA41-4D88-9BF3-4696DFDE5A83}">
      <dgm:prSet/>
      <dgm:spPr/>
      <dgm:t>
        <a:bodyPr/>
        <a:lstStyle/>
        <a:p>
          <a:endParaRPr lang="zh-CN" altLang="en-US"/>
        </a:p>
      </dgm:t>
    </dgm:pt>
    <dgm:pt modelId="{C8D69777-E939-41C8-A0DF-1730F0AFB980}" type="sibTrans" cxnId="{4A89BACD-BA41-4D88-9BF3-4696DFDE5A83}">
      <dgm:prSet/>
      <dgm:spPr/>
      <dgm:t>
        <a:bodyPr/>
        <a:lstStyle/>
        <a:p>
          <a:endParaRPr lang="zh-CN" altLang="en-US"/>
        </a:p>
      </dgm:t>
    </dgm:pt>
    <dgm:pt modelId="{2D69C3E6-244F-4F68-9CB7-A67E335E219C}">
      <dgm:prSet phldrT="[文本]"/>
      <dgm:spPr/>
      <dgm:t>
        <a:bodyPr/>
        <a:lstStyle/>
        <a:p>
          <a:r>
            <a:rPr lang="zh-CN" altLang="en-US" dirty="0" smtClean="0"/>
            <a:t>测试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07DD17EE-647E-48E7-8D5F-BA85F8B5F354}" type="parTrans" cxnId="{C4C07D96-9E87-4DB4-B1AB-1350EC9EEC36}">
      <dgm:prSet/>
      <dgm:spPr/>
      <dgm:t>
        <a:bodyPr/>
        <a:lstStyle/>
        <a:p>
          <a:endParaRPr lang="zh-CN" altLang="en-US"/>
        </a:p>
      </dgm:t>
    </dgm:pt>
    <dgm:pt modelId="{4C706609-5555-475B-BE8D-36BB16601472}" type="sibTrans" cxnId="{C4C07D96-9E87-4DB4-B1AB-1350EC9EEC36}">
      <dgm:prSet/>
      <dgm:spPr/>
      <dgm:t>
        <a:bodyPr/>
        <a:lstStyle/>
        <a:p>
          <a:endParaRPr lang="zh-CN" altLang="en-US"/>
        </a:p>
      </dgm:t>
    </dgm:pt>
    <dgm:pt modelId="{ED8C2B97-A6A7-4836-B4A0-CE20A0961781}">
      <dgm:prSet phldrT="[文本]"/>
      <dgm:spPr/>
      <dgm:t>
        <a:bodyPr/>
        <a:lstStyle/>
        <a:p>
          <a:r>
            <a:rPr lang="zh-CN" altLang="en-US" dirty="0" smtClean="0"/>
            <a:t>测试</a:t>
          </a:r>
          <a:r>
            <a:rPr lang="en-US" altLang="zh-CN" dirty="0" smtClean="0"/>
            <a:t>3</a:t>
          </a:r>
          <a:endParaRPr lang="zh-CN" altLang="en-US" dirty="0"/>
        </a:p>
      </dgm:t>
    </dgm:pt>
    <dgm:pt modelId="{120E85F6-EAA7-475A-8D4C-F66E2D978C30}" type="parTrans" cxnId="{591C8C9B-DDAB-408A-BECE-CE869B23F9C0}">
      <dgm:prSet/>
      <dgm:spPr/>
      <dgm:t>
        <a:bodyPr/>
        <a:lstStyle/>
        <a:p>
          <a:endParaRPr lang="zh-CN" altLang="en-US"/>
        </a:p>
      </dgm:t>
    </dgm:pt>
    <dgm:pt modelId="{B36BF5DE-592E-4F57-8C7F-5B74CAB567CE}" type="sibTrans" cxnId="{591C8C9B-DDAB-408A-BECE-CE869B23F9C0}">
      <dgm:prSet/>
      <dgm:spPr/>
      <dgm:t>
        <a:bodyPr/>
        <a:lstStyle/>
        <a:p>
          <a:endParaRPr lang="zh-CN" altLang="en-US"/>
        </a:p>
      </dgm:t>
    </dgm:pt>
    <dgm:pt modelId="{F175D095-1522-42AE-B840-7E8458F38D83}">
      <dgm:prSet phldrT="[文本]"/>
      <dgm:spPr/>
      <dgm:t>
        <a:bodyPr/>
        <a:lstStyle/>
        <a:p>
          <a:r>
            <a:rPr lang="zh-CN" altLang="en-US" dirty="0" smtClean="0"/>
            <a:t>测试</a:t>
          </a:r>
          <a:r>
            <a:rPr lang="en-US" altLang="zh-CN" dirty="0" smtClean="0"/>
            <a:t>4</a:t>
          </a:r>
          <a:endParaRPr lang="zh-CN" altLang="en-US" dirty="0"/>
        </a:p>
      </dgm:t>
    </dgm:pt>
    <dgm:pt modelId="{490C34D7-77E6-452D-9E92-F8E1AFBC6C4F}" type="parTrans" cxnId="{A6B8C0A8-9E69-4833-95FD-1C2F707D0D0F}">
      <dgm:prSet/>
      <dgm:spPr/>
      <dgm:t>
        <a:bodyPr/>
        <a:lstStyle/>
        <a:p>
          <a:endParaRPr lang="zh-CN" altLang="en-US"/>
        </a:p>
      </dgm:t>
    </dgm:pt>
    <dgm:pt modelId="{CE3F37A1-B610-4CDB-A77E-90831A9E75E8}" type="sibTrans" cxnId="{A6B8C0A8-9E69-4833-95FD-1C2F707D0D0F}">
      <dgm:prSet/>
      <dgm:spPr/>
      <dgm:t>
        <a:bodyPr/>
        <a:lstStyle/>
        <a:p>
          <a:endParaRPr lang="zh-CN" altLang="en-US"/>
        </a:p>
      </dgm:t>
    </dgm:pt>
    <dgm:pt modelId="{0787B776-5BE3-4005-A8BE-EEE0235DA248}">
      <dgm:prSet phldrT="[文本]"/>
      <dgm:spPr/>
      <dgm:t>
        <a:bodyPr/>
        <a:lstStyle/>
        <a:p>
          <a:r>
            <a:rPr lang="zh-CN" altLang="en-US" dirty="0" smtClean="0"/>
            <a:t>测试</a:t>
          </a:r>
          <a:r>
            <a:rPr lang="en-US" altLang="zh-CN" dirty="0" smtClean="0"/>
            <a:t>5</a:t>
          </a:r>
          <a:endParaRPr lang="zh-CN" altLang="en-US" dirty="0"/>
        </a:p>
      </dgm:t>
    </dgm:pt>
    <dgm:pt modelId="{844A77E6-00D6-4569-BA33-E51B6572AC9E}" type="parTrans" cxnId="{818D423B-E25C-4868-9BA3-D9EE3503EDE9}">
      <dgm:prSet/>
      <dgm:spPr/>
      <dgm:t>
        <a:bodyPr/>
        <a:lstStyle/>
        <a:p>
          <a:endParaRPr lang="zh-CN" altLang="en-US"/>
        </a:p>
      </dgm:t>
    </dgm:pt>
    <dgm:pt modelId="{BAE265AF-3E6F-4D0D-8397-95DE27ED097E}" type="sibTrans" cxnId="{818D423B-E25C-4868-9BA3-D9EE3503EDE9}">
      <dgm:prSet/>
      <dgm:spPr/>
      <dgm:t>
        <a:bodyPr/>
        <a:lstStyle/>
        <a:p>
          <a:endParaRPr lang="zh-CN" altLang="en-US"/>
        </a:p>
      </dgm:t>
    </dgm:pt>
    <dgm:pt modelId="{00A7DC83-2307-4524-93F8-2806A3C93B76}" type="pres">
      <dgm:prSet presAssocID="{1E0EE2BF-88E9-4166-879A-AF6ECC125875}" presName="diagram" presStyleCnt="0">
        <dgm:presLayoutVars>
          <dgm:dir/>
          <dgm:resizeHandles val="exact"/>
        </dgm:presLayoutVars>
      </dgm:prSet>
      <dgm:spPr/>
    </dgm:pt>
    <dgm:pt modelId="{859F0EB7-BAA8-47FF-8023-09435ACFAC42}" type="pres">
      <dgm:prSet presAssocID="{48BEFD2B-8AAF-4DFB-A655-E51C28272C2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6BA69A-00E9-44ED-9280-509B571C347D}" type="pres">
      <dgm:prSet presAssocID="{C8D69777-E939-41C8-A0DF-1730F0AFB980}" presName="sibTrans" presStyleCnt="0"/>
      <dgm:spPr/>
    </dgm:pt>
    <dgm:pt modelId="{9EC506C9-6A20-4FCB-A71C-F0080B2180D5}" type="pres">
      <dgm:prSet presAssocID="{2D69C3E6-244F-4F68-9CB7-A67E335E219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904ED-D5CD-400E-9D82-2857C83B9AC8}" type="pres">
      <dgm:prSet presAssocID="{4C706609-5555-475B-BE8D-36BB16601472}" presName="sibTrans" presStyleCnt="0"/>
      <dgm:spPr/>
    </dgm:pt>
    <dgm:pt modelId="{B7355F47-8562-4323-8ABD-A0680C36793E}" type="pres">
      <dgm:prSet presAssocID="{ED8C2B97-A6A7-4836-B4A0-CE20A096178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0D57B2-FDBB-48BF-AFEC-20590D8A25DB}" type="pres">
      <dgm:prSet presAssocID="{B36BF5DE-592E-4F57-8C7F-5B74CAB567CE}" presName="sibTrans" presStyleCnt="0"/>
      <dgm:spPr/>
    </dgm:pt>
    <dgm:pt modelId="{1C53900E-0A05-48E9-8EFA-892B63BDC0B2}" type="pres">
      <dgm:prSet presAssocID="{F175D095-1522-42AE-B840-7E8458F38D8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496833-612F-4F0C-AF20-90D482EAA8FD}" type="pres">
      <dgm:prSet presAssocID="{CE3F37A1-B610-4CDB-A77E-90831A9E75E8}" presName="sibTrans" presStyleCnt="0"/>
      <dgm:spPr/>
    </dgm:pt>
    <dgm:pt modelId="{3B243326-AF66-46AC-BA93-3923C73B51E4}" type="pres">
      <dgm:prSet presAssocID="{0787B776-5BE3-4005-A8BE-EEE0235DA24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2F9408-8F6B-4CCF-BE30-E56572794429}" type="presOf" srcId="{2D69C3E6-244F-4F68-9CB7-A67E335E219C}" destId="{9EC506C9-6A20-4FCB-A71C-F0080B2180D5}" srcOrd="0" destOrd="0" presId="urn:microsoft.com/office/officeart/2005/8/layout/default"/>
    <dgm:cxn modelId="{5535CCE7-3987-4A44-95A5-4F4857136D90}" type="presOf" srcId="{ED8C2B97-A6A7-4836-B4A0-CE20A0961781}" destId="{B7355F47-8562-4323-8ABD-A0680C36793E}" srcOrd="0" destOrd="0" presId="urn:microsoft.com/office/officeart/2005/8/layout/default"/>
    <dgm:cxn modelId="{4A89BACD-BA41-4D88-9BF3-4696DFDE5A83}" srcId="{1E0EE2BF-88E9-4166-879A-AF6ECC125875}" destId="{48BEFD2B-8AAF-4DFB-A655-E51C28272C26}" srcOrd="0" destOrd="0" parTransId="{0663D19F-658A-453B-95A0-A6D920148CBB}" sibTransId="{C8D69777-E939-41C8-A0DF-1730F0AFB980}"/>
    <dgm:cxn modelId="{818D423B-E25C-4868-9BA3-D9EE3503EDE9}" srcId="{1E0EE2BF-88E9-4166-879A-AF6ECC125875}" destId="{0787B776-5BE3-4005-A8BE-EEE0235DA248}" srcOrd="4" destOrd="0" parTransId="{844A77E6-00D6-4569-BA33-E51B6572AC9E}" sibTransId="{BAE265AF-3E6F-4D0D-8397-95DE27ED097E}"/>
    <dgm:cxn modelId="{F156D820-B2FC-455D-A6CE-07240398980C}" type="presOf" srcId="{1E0EE2BF-88E9-4166-879A-AF6ECC125875}" destId="{00A7DC83-2307-4524-93F8-2806A3C93B76}" srcOrd="0" destOrd="0" presId="urn:microsoft.com/office/officeart/2005/8/layout/default"/>
    <dgm:cxn modelId="{C4C07D96-9E87-4DB4-B1AB-1350EC9EEC36}" srcId="{1E0EE2BF-88E9-4166-879A-AF6ECC125875}" destId="{2D69C3E6-244F-4F68-9CB7-A67E335E219C}" srcOrd="1" destOrd="0" parTransId="{07DD17EE-647E-48E7-8D5F-BA85F8B5F354}" sibTransId="{4C706609-5555-475B-BE8D-36BB16601472}"/>
    <dgm:cxn modelId="{3AC35002-C932-4684-899B-9FCAFF123CF0}" type="presOf" srcId="{0787B776-5BE3-4005-A8BE-EEE0235DA248}" destId="{3B243326-AF66-46AC-BA93-3923C73B51E4}" srcOrd="0" destOrd="0" presId="urn:microsoft.com/office/officeart/2005/8/layout/default"/>
    <dgm:cxn modelId="{9B1FCA6F-3A94-47CE-A5C7-BD5CD487E58C}" type="presOf" srcId="{48BEFD2B-8AAF-4DFB-A655-E51C28272C26}" destId="{859F0EB7-BAA8-47FF-8023-09435ACFAC42}" srcOrd="0" destOrd="0" presId="urn:microsoft.com/office/officeart/2005/8/layout/default"/>
    <dgm:cxn modelId="{591C8C9B-DDAB-408A-BECE-CE869B23F9C0}" srcId="{1E0EE2BF-88E9-4166-879A-AF6ECC125875}" destId="{ED8C2B97-A6A7-4836-B4A0-CE20A0961781}" srcOrd="2" destOrd="0" parTransId="{120E85F6-EAA7-475A-8D4C-F66E2D978C30}" sibTransId="{B36BF5DE-592E-4F57-8C7F-5B74CAB567CE}"/>
    <dgm:cxn modelId="{A6B8C0A8-9E69-4833-95FD-1C2F707D0D0F}" srcId="{1E0EE2BF-88E9-4166-879A-AF6ECC125875}" destId="{F175D095-1522-42AE-B840-7E8458F38D83}" srcOrd="3" destOrd="0" parTransId="{490C34D7-77E6-452D-9E92-F8E1AFBC6C4F}" sibTransId="{CE3F37A1-B610-4CDB-A77E-90831A9E75E8}"/>
    <dgm:cxn modelId="{A0996781-4B0C-4AA9-BF04-BCEFC3DE6E86}" type="presOf" srcId="{F175D095-1522-42AE-B840-7E8458F38D83}" destId="{1C53900E-0A05-48E9-8EFA-892B63BDC0B2}" srcOrd="0" destOrd="0" presId="urn:microsoft.com/office/officeart/2005/8/layout/default"/>
    <dgm:cxn modelId="{CB190FA0-06D7-43A7-BCF9-B5C47F598A9B}" type="presParOf" srcId="{00A7DC83-2307-4524-93F8-2806A3C93B76}" destId="{859F0EB7-BAA8-47FF-8023-09435ACFAC42}" srcOrd="0" destOrd="0" presId="urn:microsoft.com/office/officeart/2005/8/layout/default"/>
    <dgm:cxn modelId="{D1E5E0E4-8B0A-49A7-9D69-154B2ACDC51B}" type="presParOf" srcId="{00A7DC83-2307-4524-93F8-2806A3C93B76}" destId="{7A6BA69A-00E9-44ED-9280-509B571C347D}" srcOrd="1" destOrd="0" presId="urn:microsoft.com/office/officeart/2005/8/layout/default"/>
    <dgm:cxn modelId="{2C22301A-BCA6-42ED-89F3-8186D363243D}" type="presParOf" srcId="{00A7DC83-2307-4524-93F8-2806A3C93B76}" destId="{9EC506C9-6A20-4FCB-A71C-F0080B2180D5}" srcOrd="2" destOrd="0" presId="urn:microsoft.com/office/officeart/2005/8/layout/default"/>
    <dgm:cxn modelId="{33541630-2861-4893-8783-81C0E949857C}" type="presParOf" srcId="{00A7DC83-2307-4524-93F8-2806A3C93B76}" destId="{790904ED-D5CD-400E-9D82-2857C83B9AC8}" srcOrd="3" destOrd="0" presId="urn:microsoft.com/office/officeart/2005/8/layout/default"/>
    <dgm:cxn modelId="{AED4FBC6-345E-4DA5-A228-1E9B771CA603}" type="presParOf" srcId="{00A7DC83-2307-4524-93F8-2806A3C93B76}" destId="{B7355F47-8562-4323-8ABD-A0680C36793E}" srcOrd="4" destOrd="0" presId="urn:microsoft.com/office/officeart/2005/8/layout/default"/>
    <dgm:cxn modelId="{E4BE81D0-4112-4A22-978A-1FEC621B3FFD}" type="presParOf" srcId="{00A7DC83-2307-4524-93F8-2806A3C93B76}" destId="{C30D57B2-FDBB-48BF-AFEC-20590D8A25DB}" srcOrd="5" destOrd="0" presId="urn:microsoft.com/office/officeart/2005/8/layout/default"/>
    <dgm:cxn modelId="{0D07F03E-FD43-4926-96BA-879B97A565E7}" type="presParOf" srcId="{00A7DC83-2307-4524-93F8-2806A3C93B76}" destId="{1C53900E-0A05-48E9-8EFA-892B63BDC0B2}" srcOrd="6" destOrd="0" presId="urn:microsoft.com/office/officeart/2005/8/layout/default"/>
    <dgm:cxn modelId="{BEDC1ED9-24AC-42A5-9AA6-28A8A45D3F24}" type="presParOf" srcId="{00A7DC83-2307-4524-93F8-2806A3C93B76}" destId="{34496833-612F-4F0C-AF20-90D482EAA8FD}" srcOrd="7" destOrd="0" presId="urn:microsoft.com/office/officeart/2005/8/layout/default"/>
    <dgm:cxn modelId="{A1909BF9-EAD5-4042-A8E7-708E3071FA69}" type="presParOf" srcId="{00A7DC83-2307-4524-93F8-2806A3C93B76}" destId="{3B243326-AF66-46AC-BA93-3923C73B51E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F0EB7-BAA8-47FF-8023-09435ACFAC42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测试</a:t>
          </a:r>
          <a:r>
            <a:rPr lang="en-US" altLang="zh-CN" sz="5100" kern="1200" dirty="0" smtClean="0"/>
            <a:t>1</a:t>
          </a:r>
          <a:endParaRPr lang="zh-CN" altLang="en-US" sz="5100" kern="1200" dirty="0"/>
        </a:p>
      </dsp:txBody>
      <dsp:txXfrm>
        <a:off x="916483" y="1984"/>
        <a:ext cx="2030015" cy="1218009"/>
      </dsp:txXfrm>
    </dsp:sp>
    <dsp:sp modelId="{9EC506C9-6A20-4FCB-A71C-F0080B2180D5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测试</a:t>
          </a:r>
          <a:r>
            <a:rPr lang="en-US" altLang="zh-CN" sz="5100" kern="1200" dirty="0" smtClean="0"/>
            <a:t>2</a:t>
          </a:r>
          <a:endParaRPr lang="zh-CN" altLang="en-US" sz="5100" kern="1200" dirty="0"/>
        </a:p>
      </dsp:txBody>
      <dsp:txXfrm>
        <a:off x="3149500" y="1984"/>
        <a:ext cx="2030015" cy="1218009"/>
      </dsp:txXfrm>
    </dsp:sp>
    <dsp:sp modelId="{B7355F47-8562-4323-8ABD-A0680C36793E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测试</a:t>
          </a:r>
          <a:r>
            <a:rPr lang="en-US" altLang="zh-CN" sz="5100" kern="1200" dirty="0" smtClean="0"/>
            <a:t>3</a:t>
          </a:r>
          <a:endParaRPr lang="zh-CN" altLang="en-US" sz="5100" kern="1200" dirty="0"/>
        </a:p>
      </dsp:txBody>
      <dsp:txXfrm>
        <a:off x="916483" y="1422995"/>
        <a:ext cx="2030015" cy="1218009"/>
      </dsp:txXfrm>
    </dsp:sp>
    <dsp:sp modelId="{1C53900E-0A05-48E9-8EFA-892B63BDC0B2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测试</a:t>
          </a:r>
          <a:r>
            <a:rPr lang="en-US" altLang="zh-CN" sz="5100" kern="1200" dirty="0" smtClean="0"/>
            <a:t>4</a:t>
          </a:r>
          <a:endParaRPr lang="zh-CN" altLang="en-US" sz="5100" kern="1200" dirty="0"/>
        </a:p>
      </dsp:txBody>
      <dsp:txXfrm>
        <a:off x="3149500" y="1422995"/>
        <a:ext cx="2030015" cy="1218009"/>
      </dsp:txXfrm>
    </dsp:sp>
    <dsp:sp modelId="{3B243326-AF66-46AC-BA93-3923C73B51E4}">
      <dsp:nvSpPr>
        <dsp:cNvPr id="0" name=""/>
        <dsp:cNvSpPr/>
      </dsp:nvSpPr>
      <dsp:spPr>
        <a:xfrm>
          <a:off x="2032992" y="2844006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测试</a:t>
          </a:r>
          <a:r>
            <a:rPr lang="en-US" altLang="zh-CN" sz="5100" kern="1200" dirty="0" smtClean="0"/>
            <a:t>5</a:t>
          </a:r>
          <a:endParaRPr lang="zh-CN" altLang="en-US" sz="5100" kern="1200" dirty="0"/>
        </a:p>
      </dsp:txBody>
      <dsp:txXfrm>
        <a:off x="2032992" y="2844006"/>
        <a:ext cx="2030015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2753D-5B5F-479C-BD04-72EC3E4FB7B5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32248-7A65-4C78-84CD-7079C1A3A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0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32248-7A65-4C78-84CD-7079C1A3A1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8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?tn=80035161_1_d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vejq.com/" TargetMode="External"/><Relationship Id="rId5" Type="http://schemas.openxmlformats.org/officeDocument/2006/relationships/hyperlink" Target="https://www.xxxabc.com/" TargetMode="External"/><Relationship Id="rId4" Type="http://schemas.openxmlformats.org/officeDocument/2006/relationships/hyperlink" Target="https://www.baidu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ivejq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724400" y="5637113"/>
            <a:ext cx="4114800" cy="868065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 dirty="0"/>
          </a:p>
          <a:p>
            <a:r>
              <a:rPr lang="en-US" sz="2000" dirty="0"/>
              <a:t>2018年12月10日-2019年1月28日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Xxx</a:t>
            </a:r>
            <a:r>
              <a:rPr lang="zh-CN" altLang="en-US" dirty="0" smtClean="0">
                <a:hlinkClick r:id="rId3"/>
              </a:rPr>
              <a:t>大学通知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962400" cy="33528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>
              <a:lnSpc>
                <a:spcPts val="3120"/>
              </a:lnSpc>
            </a:pPr>
            <a:r>
              <a:rPr lang="en-US" altLang="zh-CN" sz="2000" dirty="0" smtClean="0">
                <a:latin typeface="华文行楷" pitchFamily="2" charset="-122"/>
                <a:ea typeface="华文行楷" pitchFamily="2" charset="-122"/>
                <a:hlinkClick r:id="rId4"/>
              </a:rPr>
              <a:t>19%%</a:t>
            </a:r>
            <a:r>
              <a:rPr lang="en-US" altLang="zh-CN" sz="2000" dirty="0" err="1" smtClean="0">
                <a:latin typeface="华文行楷" pitchFamily="2" charset="-122"/>
                <a:ea typeface="华文行楷" pitchFamily="2" charset="-122"/>
                <a:hlinkClick r:id="rId5"/>
              </a:rPr>
              <a:t>abck</a:t>
            </a:r>
            <a:r>
              <a:rPr lang="zh-CN" altLang="en-US" sz="2000" dirty="0" smtClean="0">
                <a:latin typeface="华文行楷" pitchFamily="2" charset="-122"/>
                <a:ea typeface="华文行楷" pitchFamily="2" charset="-122"/>
                <a:hlinkClick r:id="rId6"/>
              </a:rPr>
              <a:t>级新生开学</a:t>
            </a:r>
            <a:r>
              <a:rPr lang="en-US" altLang="zh-CN" sz="2000" dirty="0" smtClean="0">
                <a:latin typeface="华文行楷" pitchFamily="2" charset="-122"/>
                <a:ea typeface="华文行楷" pitchFamily="2" charset="-122"/>
                <a:hlinkClick r:id="rId6"/>
              </a:rPr>
              <a:t>…</a:t>
            </a:r>
            <a:r>
              <a:rPr lang="zh-CN" altLang="en-US" sz="2000" dirty="0" smtClean="0">
                <a:latin typeface="新宋体" pitchFamily="49" charset="-122"/>
                <a:ea typeface="新宋体" pitchFamily="49" charset="-122"/>
              </a:rPr>
              <a:t>似懂非懂水电费</a:t>
            </a:r>
            <a:r>
              <a:rPr lang="zh-CN" altLang="en-US" sz="2000" dirty="0">
                <a:latin typeface="新宋体" pitchFamily="49" charset="-122"/>
                <a:ea typeface="新宋体" pitchFamily="49" charset="-122"/>
              </a:rPr>
              <a:t>水电费水电费水电费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的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	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说法都是反倒是反倒是佛挡杀佛都是反倒是发发呆发送电风扇。</a:t>
            </a:r>
            <a:endParaRPr lang="en-US" altLang="zh-CN" sz="2000" dirty="0" smtClean="0">
              <a:latin typeface="华文仿宋" pitchFamily="2" charset="-122"/>
              <a:ea typeface="华文仿宋" pitchFamily="2" charset="-122"/>
            </a:endParaRPr>
          </a:p>
          <a:p>
            <a:pPr algn="ctr">
              <a:lnSpc>
                <a:spcPts val="3120"/>
              </a:lnSpc>
            </a:pPr>
            <a:r>
              <a:rPr lang="zh-CN" altLang="en-US" sz="105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所有学生返校日期</a:t>
            </a:r>
            <a:r>
              <a:rPr lang="en-US" altLang="zh-CN" sz="105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3886200" cy="3352799"/>
          </a:xfrm>
          <a:solidFill>
            <a:srgbClr val="00B0F0"/>
          </a:solidFill>
        </p:spPr>
        <p:txBody>
          <a:bodyPr>
            <a:normAutofit/>
          </a:bodyPr>
          <a:lstStyle/>
          <a:p>
            <a:pPr indent="720000" algn="r">
              <a:lnSpc>
                <a:spcPct val="150000"/>
              </a:lnSpc>
              <a:spcAft>
                <a:spcPts val="600"/>
              </a:spcAft>
            </a:pPr>
            <a:r>
              <a:rPr lang="zh-CN" altLang="zh-CN" sz="1200" dirty="0">
                <a:latin typeface="新宋体" pitchFamily="49" charset="-122"/>
                <a:ea typeface="新宋体" pitchFamily="49" charset="-122"/>
                <a:cs typeface="Hack" pitchFamily="49" charset="0"/>
              </a:rPr>
              <a:t>近几年来，随着互联网络的飞速发展，</a:t>
            </a:r>
            <a:r>
              <a:rPr lang="zh-CN" altLang="zh-CN" sz="1200" dirty="0">
                <a:latin typeface="华文楷体" pitchFamily="2" charset="-122"/>
                <a:ea typeface="华文楷体" pitchFamily="2" charset="-122"/>
                <a:cs typeface="Hack" pitchFamily="49" charset="0"/>
              </a:rPr>
              <a:t>我国电子商务发展的环境和条件日趋改善，网络购物正在成为一种新型的购物方式。但是，网络购物的安全问题一直是很多人担心的焦点问题。</a:t>
            </a:r>
            <a:endParaRPr lang="zh-CN" altLang="en-US" sz="1200" dirty="0">
              <a:latin typeface="华文楷体" pitchFamily="2" charset="-122"/>
              <a:ea typeface="华文楷体" pitchFamily="2" charset="-122"/>
              <a:cs typeface="Hack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57200" y="1600200"/>
          <a:ext cx="3810000" cy="38100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635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Header 1</a:t>
                      </a:r>
                      <a:endParaRPr lang="en-US" sz="1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16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Header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16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Header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16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016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016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016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dirty="0"/>
                        <a:t>Cell 2</a:t>
                      </a:r>
                      <a:endParaRPr lang="en-US" sz="1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dirty="0"/>
                        <a:t>Cell 3</a:t>
                      </a:r>
                      <a:endParaRPr lang="en-US" sz="1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1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223154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85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5000" y="1270000"/>
            <a:ext cx="2540000" cy="254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 dirty="0"/>
          </a:p>
          <a:p>
            <a:r>
              <a:rPr lang="en-US" sz="2000" b="1" dirty="0" err="1"/>
              <a:t>xxx班级</a:t>
            </a:r>
            <a:endParaRPr lang="en-US" sz="2000" b="1" dirty="0"/>
          </a:p>
        </p:txBody>
      </p:sp>
      <p:sp>
        <p:nvSpPr>
          <p:cNvPr id="3" name="TextBox 3"/>
          <p:cNvSpPr txBox="1"/>
          <p:nvPr/>
        </p:nvSpPr>
        <p:spPr>
          <a:xfrm>
            <a:off x="3556000" y="1270000"/>
            <a:ext cx="5080000" cy="254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 dirty="0"/>
          </a:p>
          <a:p>
            <a:r>
              <a:rPr lang="en-US" sz="1400" dirty="0"/>
              <a:t>xx地址：成都市锦江区水三接166号</a:t>
            </a:r>
          </a:p>
          <a:p>
            <a:r>
              <a:rPr lang="en-US" sz="1400" dirty="0" err="1"/>
              <a:t>社区属性：商住楼</a:t>
            </a:r>
            <a:endParaRPr lang="en-US" sz="1400" dirty="0"/>
          </a:p>
          <a:p>
            <a:r>
              <a:rPr lang="en-US" sz="1400" dirty="0"/>
              <a:t>合同规定：10</a:t>
            </a:r>
          </a:p>
          <a:p>
            <a:r>
              <a:rPr lang="en-US" sz="1400" dirty="0"/>
              <a:t>实际发布：8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05000" y="2667000"/>
            <a:ext cx="5080000" cy="127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 dirty="0"/>
          </a:p>
          <a:p>
            <a:r>
              <a:rPr lang="en-US" sz="1400" dirty="0" err="1"/>
              <a:t>发布实景图</a:t>
            </a:r>
            <a:r>
              <a:rPr lang="en-US" sz="1400" dirty="0"/>
              <a:t>: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302000"/>
            <a:ext cx="2540000" cy="30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898760"/>
            <a:ext cx="17526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5000" y="1270000"/>
            <a:ext cx="2540000" cy="254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/>
          </a:p>
          <a:p>
            <a:r>
              <a:rPr lang="en-US" sz="2000" b="1"/>
              <a:t>xxx班级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556000" y="1270000"/>
            <a:ext cx="5080000" cy="254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/>
          </a:p>
          <a:p>
            <a:r>
              <a:rPr lang="en-US" sz="1400"/>
              <a:t>xx地址：成都市锦江区水三接166号</a:t>
            </a:r>
          </a:p>
          <a:p>
            <a:r>
              <a:rPr lang="en-US" sz="1400"/>
              <a:t>社区属性：商住楼</a:t>
            </a:r>
          </a:p>
          <a:p>
            <a:r>
              <a:rPr lang="en-US" sz="1400"/>
              <a:t>合同规定：10</a:t>
            </a:r>
          </a:p>
          <a:p>
            <a:r>
              <a:rPr lang="en-US" sz="1400"/>
              <a:t>实际发布：8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05000" y="2667000"/>
            <a:ext cx="5080000" cy="127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/>
          </a:p>
          <a:p>
            <a:r>
              <a:rPr lang="en-US" sz="1400"/>
              <a:t>发布实景图: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02000"/>
            <a:ext cx="32766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158</Words>
  <Application>Microsoft Office PowerPoint</Application>
  <PresentationFormat>全屏显示(4:3)</PresentationFormat>
  <Paragraphs>48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Xxx大学通知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liveJQ</dc:creator>
  <cp:lastModifiedBy>Windows User</cp:lastModifiedBy>
  <cp:revision>55</cp:revision>
  <dcterms:created xsi:type="dcterms:W3CDTF">2006-08-16T00:00:00Z</dcterms:created>
  <dcterms:modified xsi:type="dcterms:W3CDTF">2019-07-25T02:47:49Z</dcterms:modified>
</cp:coreProperties>
</file>