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635000" y="635000"/>
          <a:ext cx="5715000" cy="38100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635000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1600" cmpd="sng" algn="ctr" cap="flat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1600" cmpd="sng" algn="ctr" cap="flat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r>
                        <a:rPr lang="en-US" b="true">
                          <a:solidFill>
                            <a:srgbClr val="FFFFFF"/>
                          </a:solidFill>
                        </a:rPr>
                        <a:t>Header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1600" cmpd="sng" algn="ctr" cap="flat">
                      <a:solidFill>
                        <a:srgbClr val="FF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7F4"/>
                    </a:solidFill>
                  </a:tcPr>
                </a:tc>
              </a:tr>
              <a:tr h="635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1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2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Cell 3</a:t>
                      </a:r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