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35000" y="635000"/>
          <a:ext cx="5715000" cy="3810000"/>
        </p:xfrm>
        <a:graphic>
          <a:graphicData uri="http://schemas.openxmlformats.org/drawingml/2006/table">
            <a:tbl>
              <a:tblPr/>
              <a:tblGrid>
                <a:gridCol w="3175000"/>
                <a:gridCol w="3175000"/>
                <a:gridCol w="3175000"/>
              </a:tblGrid>
              <a:tr h="635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1600" cmpd="sng" algn="ctr" cap="flat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1600" cmpd="sng" algn="ctr" cap="flat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1600" cmpd="sng" algn="ctr" cap="flat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