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>
            <p:ph type="title"/>
          </p:nvPr>
        </p:nvSpPr>
        <p:spPr>
          <a:xfrm>
            <a:off x="635000" y="635000"/>
            <a:ext cx="508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This is a slide title</a:t>
            </a: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