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5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&#22270;&#29255;1.jpg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&#22270;&#29255;1.jpg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2F980-4B35-4A38-8FBB-05564685B0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15E5B6-6DE7-4A45-B824-DB2A787ABD51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chemeClr val="tx1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T</a:t>
          </a:r>
          <a:r>
            <a:rPr lang="en-US" altLang="zh-CN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e</a:t>
          </a:r>
          <a:r>
            <a:rPr lang="zh-CN" altLang="en-US" sz="1050" b="1" i="0" u="sng" strike="sngStrike">
              <a:solidFill>
                <a:srgbClr val="FFFF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>
              <a:solidFill>
                <a:srgbClr val="00B05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是是</a:t>
          </a:r>
          <a:r>
            <a:rPr lang="en-US" altLang="zh-CN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st</a:t>
          </a:r>
          <a:endParaRPr lang="zh-CN" altLang="en-US" sz="1050" b="1" i="0" u="sng" strike="sngStrike">
            <a:solidFill>
              <a:srgbClr val="FF0000"/>
            </a:solidFill>
            <a:effectLst/>
            <a:latin typeface="Vijaya" panose="020B0502040204020203" pitchFamily="18" charset="0"/>
            <a:ea typeface="方正姚体" panose="02010601030101010101" pitchFamily="2" charset="-122"/>
            <a:cs typeface="Vijaya" panose="020B0502040204020203" pitchFamily="18" charset="0"/>
          </a:endParaRPr>
        </a:p>
      </dgm:t>
    </dgm:pt>
    <dgm:pt modelId="{CA39FC49-757F-4E1C-87C3-B45750835011}" type="parTrans" cxnId="{9E6F351D-C68E-4320-A580-A07EDFD1C76D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4D9E3F1B-A9F4-4D8A-BA66-CCAF1E3CAE2C}" type="sibTrans" cxnId="{9E6F351D-C68E-4320-A580-A07EDFD1C76D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273EC533-B1D0-4ED9-A716-4958EA92FADA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" action="ppaction://hlinkshowjump?jump=nextslide"/>
            </a:rPr>
            <a:t>TEST</a:t>
          </a:r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33E6016-1202-420E-9510-DCCA9902DA5C}" type="parTrans" cxnId="{8CE19566-D929-49A6-98CC-330D6497AC17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B82AA8B-A43B-49E4-8F93-3610D8AC8BB2}" type="sibTrans" cxnId="{8CE19566-D929-49A6-98CC-330D6497AC17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94913F40-CAE4-46B4-850E-CA871D9E8363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rId1" action="ppaction://hlinkfile"/>
            </a:rPr>
            <a:t>123</a:t>
          </a:r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BA3AEA7-4297-4A18-8218-9D02860EF656}" type="parTrans" cxnId="{FCEC8865-37A7-44CA-A3F2-3FEBA2F64B4E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7E2D4674-03FF-4A09-BD10-95722B83A4C7}" type="sibTrans" cxnId="{FCEC8865-37A7-44CA-A3F2-3FEBA2F64B4E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44B59FF8-CDD4-4236-9A36-7117561CB8DF}">
      <dgm:prSet phldrT="[文本]" phldr="1" custT="1"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17928DA-AB9E-4BCE-93B2-1EEC5F6A1EE8}" type="parTrans" cxnId="{B07E971E-4AF2-410E-B631-A7A014489FA0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2429D328-60F5-4872-A3E1-3B336B45D40D}" type="sibTrans" cxnId="{B07E971E-4AF2-410E-B631-A7A014489FA0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7469503-6DD3-4074-B19D-209CCA23C395}">
      <dgm:prSet phldrT="[文本]" phldr="1" custT="1"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84F51C1D-A4DE-44A1-ACC1-38625D3C9349}" type="parTrans" cxnId="{7D899C58-3A4E-4DD5-BD92-0A6E63A71934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E96D360-B803-4E97-A24D-9374CD6938FB}" type="sibTrans" cxnId="{7D899C58-3A4E-4DD5-BD92-0A6E63A71934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D25A716F-B75E-4474-A873-B3E9419F49B7}" type="pres">
      <dgm:prSet presAssocID="{7332F980-4B35-4A38-8FBB-05564685B0B1}" presName="diagram" presStyleCnt="0">
        <dgm:presLayoutVars>
          <dgm:dir/>
          <dgm:resizeHandles val="exact"/>
        </dgm:presLayoutVars>
      </dgm:prSet>
      <dgm:spPr/>
    </dgm:pt>
    <dgm:pt modelId="{62B4C0D7-CA04-409E-9355-E2D8FB354B7F}" type="pres">
      <dgm:prSet presAssocID="{6E15E5B6-6DE7-4A45-B824-DB2A787ABD51}" presName="node" presStyleLbl="node1" presStyleIdx="0" presStyleCnt="5">
        <dgm:presLayoutVars>
          <dgm:bulletEnabled val="1"/>
        </dgm:presLayoutVars>
      </dgm:prSet>
      <dgm:spPr/>
    </dgm:pt>
    <dgm:pt modelId="{E7F0EEFC-73A2-4EA0-86FF-6C754AAAB7C0}" type="pres">
      <dgm:prSet presAssocID="{4D9E3F1B-A9F4-4D8A-BA66-CCAF1E3CAE2C}" presName="sibTrans" presStyleCnt="0"/>
      <dgm:spPr/>
    </dgm:pt>
    <dgm:pt modelId="{9FF948AE-F066-401C-9B40-E627A646E1EF}" type="pres">
      <dgm:prSet presAssocID="{273EC533-B1D0-4ED9-A716-4958EA92FADA}" presName="node" presStyleLbl="node1" presStyleIdx="1" presStyleCnt="5">
        <dgm:presLayoutVars>
          <dgm:bulletEnabled val="1"/>
        </dgm:presLayoutVars>
      </dgm:prSet>
      <dgm:spPr/>
    </dgm:pt>
    <dgm:pt modelId="{31D966FC-B686-4207-8DD9-1EA8E88BE935}" type="pres">
      <dgm:prSet presAssocID="{5B82AA8B-A43B-49E4-8F93-3610D8AC8BB2}" presName="sibTrans" presStyleCnt="0"/>
      <dgm:spPr/>
    </dgm:pt>
    <dgm:pt modelId="{EBC21D04-D992-4EF2-875A-E7DBB292810B}" type="pres">
      <dgm:prSet presAssocID="{94913F40-CAE4-46B4-850E-CA871D9E8363}" presName="node" presStyleLbl="node1" presStyleIdx="2" presStyleCnt="5">
        <dgm:presLayoutVars>
          <dgm:bulletEnabled val="1"/>
        </dgm:presLayoutVars>
      </dgm:prSet>
      <dgm:spPr/>
    </dgm:pt>
    <dgm:pt modelId="{4AD08F93-3821-47D6-AA6C-375D960464D2}" type="pres">
      <dgm:prSet presAssocID="{7E2D4674-03FF-4A09-BD10-95722B83A4C7}" presName="sibTrans" presStyleCnt="0"/>
      <dgm:spPr/>
    </dgm:pt>
    <dgm:pt modelId="{CE70810F-FD7B-4335-AB33-305F0CC0A73C}" type="pres">
      <dgm:prSet presAssocID="{44B59FF8-CDD4-4236-9A36-7117561CB8DF}" presName="node" presStyleLbl="node1" presStyleIdx="3" presStyleCnt="5">
        <dgm:presLayoutVars>
          <dgm:bulletEnabled val="1"/>
        </dgm:presLayoutVars>
      </dgm:prSet>
      <dgm:spPr/>
    </dgm:pt>
    <dgm:pt modelId="{1CF3B663-A340-4C0B-B531-F63BBEEDBA0A}" type="pres">
      <dgm:prSet presAssocID="{2429D328-60F5-4872-A3E1-3B336B45D40D}" presName="sibTrans" presStyleCnt="0"/>
      <dgm:spPr/>
    </dgm:pt>
    <dgm:pt modelId="{4BC6C9F0-8852-4568-81DB-1F1B4A638E3D}" type="pres">
      <dgm:prSet presAssocID="{E7469503-6DD3-4074-B19D-209CCA23C395}" presName="node" presStyleLbl="node1" presStyleIdx="4" presStyleCnt="5">
        <dgm:presLayoutVars>
          <dgm:bulletEnabled val="1"/>
        </dgm:presLayoutVars>
      </dgm:prSet>
      <dgm:spPr/>
    </dgm:pt>
  </dgm:ptLst>
  <dgm:cxnLst>
    <dgm:cxn modelId="{9E6F351D-C68E-4320-A580-A07EDFD1C76D}" srcId="{7332F980-4B35-4A38-8FBB-05564685B0B1}" destId="{6E15E5B6-6DE7-4A45-B824-DB2A787ABD51}" srcOrd="0" destOrd="0" parTransId="{CA39FC49-757F-4E1C-87C3-B45750835011}" sibTransId="{4D9E3F1B-A9F4-4D8A-BA66-CCAF1E3CAE2C}"/>
    <dgm:cxn modelId="{B07E971E-4AF2-410E-B631-A7A014489FA0}" srcId="{7332F980-4B35-4A38-8FBB-05564685B0B1}" destId="{44B59FF8-CDD4-4236-9A36-7117561CB8DF}" srcOrd="3" destOrd="0" parTransId="{517928DA-AB9E-4BCE-93B2-1EEC5F6A1EE8}" sibTransId="{2429D328-60F5-4872-A3E1-3B336B45D40D}"/>
    <dgm:cxn modelId="{FCEC8865-37A7-44CA-A3F2-3FEBA2F64B4E}" srcId="{7332F980-4B35-4A38-8FBB-05564685B0B1}" destId="{94913F40-CAE4-46B4-850E-CA871D9E8363}" srcOrd="2" destOrd="0" parTransId="{EBA3AEA7-4297-4A18-8218-9D02860EF656}" sibTransId="{7E2D4674-03FF-4A09-BD10-95722B83A4C7}"/>
    <dgm:cxn modelId="{8CE19566-D929-49A6-98CC-330D6497AC17}" srcId="{7332F980-4B35-4A38-8FBB-05564685B0B1}" destId="{273EC533-B1D0-4ED9-A716-4958EA92FADA}" srcOrd="1" destOrd="0" parTransId="{533E6016-1202-420E-9510-DCCA9902DA5C}" sibTransId="{5B82AA8B-A43B-49E4-8F93-3610D8AC8BB2}"/>
    <dgm:cxn modelId="{6BDDD94B-C1E9-4AE9-B029-26CB9D6679A0}" type="presOf" srcId="{E7469503-6DD3-4074-B19D-209CCA23C395}" destId="{4BC6C9F0-8852-4568-81DB-1F1B4A638E3D}" srcOrd="0" destOrd="0" presId="urn:microsoft.com/office/officeart/2005/8/layout/default"/>
    <dgm:cxn modelId="{5186EF53-7AC0-4B02-9727-03005B0175D2}" type="presOf" srcId="{94913F40-CAE4-46B4-850E-CA871D9E8363}" destId="{EBC21D04-D992-4EF2-875A-E7DBB292810B}" srcOrd="0" destOrd="0" presId="urn:microsoft.com/office/officeart/2005/8/layout/default"/>
    <dgm:cxn modelId="{7D899C58-3A4E-4DD5-BD92-0A6E63A71934}" srcId="{7332F980-4B35-4A38-8FBB-05564685B0B1}" destId="{E7469503-6DD3-4074-B19D-209CCA23C395}" srcOrd="4" destOrd="0" parTransId="{84F51C1D-A4DE-44A1-ACC1-38625D3C9349}" sibTransId="{EE96D360-B803-4E97-A24D-9374CD6938FB}"/>
    <dgm:cxn modelId="{FF4BBD9C-06C4-4582-A5EC-086530731288}" type="presOf" srcId="{273EC533-B1D0-4ED9-A716-4958EA92FADA}" destId="{9FF948AE-F066-401C-9B40-E627A646E1EF}" srcOrd="0" destOrd="0" presId="urn:microsoft.com/office/officeart/2005/8/layout/default"/>
    <dgm:cxn modelId="{1A2410A0-2E44-4D5C-B8FA-BF6413F2C09E}" type="presOf" srcId="{6E15E5B6-6DE7-4A45-B824-DB2A787ABD51}" destId="{62B4C0D7-CA04-409E-9355-E2D8FB354B7F}" srcOrd="0" destOrd="0" presId="urn:microsoft.com/office/officeart/2005/8/layout/default"/>
    <dgm:cxn modelId="{1F87ACA5-160E-4170-A488-D36C3EBC25CD}" type="presOf" srcId="{44B59FF8-CDD4-4236-9A36-7117561CB8DF}" destId="{CE70810F-FD7B-4335-AB33-305F0CC0A73C}" srcOrd="0" destOrd="0" presId="urn:microsoft.com/office/officeart/2005/8/layout/default"/>
    <dgm:cxn modelId="{E5FF56B4-99A9-4F98-884E-E365F93883DE}" type="presOf" srcId="{7332F980-4B35-4A38-8FBB-05564685B0B1}" destId="{D25A716F-B75E-4474-A873-B3E9419F49B7}" srcOrd="0" destOrd="0" presId="urn:microsoft.com/office/officeart/2005/8/layout/default"/>
    <dgm:cxn modelId="{BF0931BA-C394-485C-A4C9-D20F85B83879}" type="presParOf" srcId="{D25A716F-B75E-4474-A873-B3E9419F49B7}" destId="{62B4C0D7-CA04-409E-9355-E2D8FB354B7F}" srcOrd="0" destOrd="0" presId="urn:microsoft.com/office/officeart/2005/8/layout/default"/>
    <dgm:cxn modelId="{AED06C70-C683-4A22-972C-751A9E328599}" type="presParOf" srcId="{D25A716F-B75E-4474-A873-B3E9419F49B7}" destId="{E7F0EEFC-73A2-4EA0-86FF-6C754AAAB7C0}" srcOrd="1" destOrd="0" presId="urn:microsoft.com/office/officeart/2005/8/layout/default"/>
    <dgm:cxn modelId="{A8A8709A-C996-4BD3-A25B-B7BF1CA140C5}" type="presParOf" srcId="{D25A716F-B75E-4474-A873-B3E9419F49B7}" destId="{9FF948AE-F066-401C-9B40-E627A646E1EF}" srcOrd="2" destOrd="0" presId="urn:microsoft.com/office/officeart/2005/8/layout/default"/>
    <dgm:cxn modelId="{DB235B38-99B0-4662-A38E-2CA33D00EABF}" type="presParOf" srcId="{D25A716F-B75E-4474-A873-B3E9419F49B7}" destId="{31D966FC-B686-4207-8DD9-1EA8E88BE935}" srcOrd="3" destOrd="0" presId="urn:microsoft.com/office/officeart/2005/8/layout/default"/>
    <dgm:cxn modelId="{0AA2B53D-52BD-4761-B7F0-02766991C976}" type="presParOf" srcId="{D25A716F-B75E-4474-A873-B3E9419F49B7}" destId="{EBC21D04-D992-4EF2-875A-E7DBB292810B}" srcOrd="4" destOrd="0" presId="urn:microsoft.com/office/officeart/2005/8/layout/default"/>
    <dgm:cxn modelId="{620FFE55-AC82-4C93-9589-F465FAF54BDD}" type="presParOf" srcId="{D25A716F-B75E-4474-A873-B3E9419F49B7}" destId="{4AD08F93-3821-47D6-AA6C-375D960464D2}" srcOrd="5" destOrd="0" presId="urn:microsoft.com/office/officeart/2005/8/layout/default"/>
    <dgm:cxn modelId="{8A858C5B-1D87-4FBD-812F-9291CD47A10C}" type="presParOf" srcId="{D25A716F-B75E-4474-A873-B3E9419F49B7}" destId="{CE70810F-FD7B-4335-AB33-305F0CC0A73C}" srcOrd="6" destOrd="0" presId="urn:microsoft.com/office/officeart/2005/8/layout/default"/>
    <dgm:cxn modelId="{713ACDCD-3227-4908-AF61-8D6F7B3B6C56}" type="presParOf" srcId="{D25A716F-B75E-4474-A873-B3E9419F49B7}" destId="{1CF3B663-A340-4C0B-B531-F63BBEEDBA0A}" srcOrd="7" destOrd="0" presId="urn:microsoft.com/office/officeart/2005/8/layout/default"/>
    <dgm:cxn modelId="{18524FBF-A801-491D-973C-0114364559B0}" type="presParOf" srcId="{D25A716F-B75E-4474-A873-B3E9419F49B7}" destId="{4BC6C9F0-8852-4568-81DB-1F1B4A638E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8FB6A-A00D-4373-BEF6-D28E179917D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CC975E8B-D8D2-489A-B07D-E5FE09C4159B}">
      <dgm:prSet phldrT="[文本]" phldr="1"/>
      <dgm:spPr/>
      <dgm:t>
        <a:bodyPr/>
        <a:lstStyle/>
        <a:p>
          <a:endParaRPr lang="zh-CN" altLang="en-US"/>
        </a:p>
      </dgm:t>
    </dgm:pt>
    <dgm:pt modelId="{64A76FDD-1987-4682-B7C5-6EA97B5AD3C9}" type="parTrans" cxnId="{93068C2D-5BA4-4202-9B36-00F9344FDA40}">
      <dgm:prSet/>
      <dgm:spPr/>
      <dgm:t>
        <a:bodyPr/>
        <a:lstStyle/>
        <a:p>
          <a:endParaRPr lang="zh-CN" altLang="en-US"/>
        </a:p>
      </dgm:t>
    </dgm:pt>
    <dgm:pt modelId="{1BD7F192-3EFF-4C4D-B578-74FC4587642C}" type="sibTrans" cxnId="{93068C2D-5BA4-4202-9B36-00F9344FDA40}">
      <dgm:prSet/>
      <dgm:spPr/>
      <dgm:t>
        <a:bodyPr/>
        <a:lstStyle/>
        <a:p>
          <a:endParaRPr lang="zh-CN" altLang="en-US"/>
        </a:p>
      </dgm:t>
    </dgm:pt>
    <dgm:pt modelId="{73B985C8-0CF5-4BCE-A459-83964010C0D8}">
      <dgm:prSet phldrT="[文本]" phldr="1"/>
      <dgm:spPr/>
      <dgm:t>
        <a:bodyPr/>
        <a:lstStyle/>
        <a:p>
          <a:endParaRPr lang="zh-CN" altLang="en-US"/>
        </a:p>
      </dgm:t>
    </dgm:pt>
    <dgm:pt modelId="{FB356EAA-0F35-41DC-975E-ABA989AAA7F3}" type="parTrans" cxnId="{09A3B417-D85B-4B4E-BA4D-ED12B3FC4E99}">
      <dgm:prSet/>
      <dgm:spPr/>
      <dgm:t>
        <a:bodyPr/>
        <a:lstStyle/>
        <a:p>
          <a:endParaRPr lang="zh-CN" altLang="en-US"/>
        </a:p>
      </dgm:t>
    </dgm:pt>
    <dgm:pt modelId="{AC702B6F-61BB-481B-B440-F6EA74FA917F}" type="sibTrans" cxnId="{09A3B417-D85B-4B4E-BA4D-ED12B3FC4E99}">
      <dgm:prSet/>
      <dgm:spPr/>
      <dgm:t>
        <a:bodyPr/>
        <a:lstStyle/>
        <a:p>
          <a:endParaRPr lang="zh-CN" altLang="en-US"/>
        </a:p>
      </dgm:t>
    </dgm:pt>
    <dgm:pt modelId="{48F58C4E-BB6E-40CA-9BD0-FF76448D4C84}">
      <dgm:prSet phldrT="[文本]" phldr="1"/>
      <dgm:spPr/>
      <dgm:t>
        <a:bodyPr/>
        <a:lstStyle/>
        <a:p>
          <a:endParaRPr lang="zh-CN" altLang="en-US"/>
        </a:p>
      </dgm:t>
    </dgm:pt>
    <dgm:pt modelId="{008FF0D8-3704-4564-AA0A-89EB572AA6C2}" type="parTrans" cxnId="{AB7E3DE1-CBAF-4317-89EA-D586EC896AC0}">
      <dgm:prSet/>
      <dgm:spPr/>
      <dgm:t>
        <a:bodyPr/>
        <a:lstStyle/>
        <a:p>
          <a:endParaRPr lang="zh-CN" altLang="en-US"/>
        </a:p>
      </dgm:t>
    </dgm:pt>
    <dgm:pt modelId="{35CFF39F-1939-4624-9E3D-BEC02FBC9F79}" type="sibTrans" cxnId="{AB7E3DE1-CBAF-4317-89EA-D586EC896AC0}">
      <dgm:prSet/>
      <dgm:spPr/>
      <dgm:t>
        <a:bodyPr/>
        <a:lstStyle/>
        <a:p>
          <a:endParaRPr lang="zh-CN" altLang="en-US"/>
        </a:p>
      </dgm:t>
    </dgm:pt>
    <dgm:pt modelId="{377BA5E1-1015-49EB-9F39-2BABCE77860D}">
      <dgm:prSet phldrT="[文本]" phldr="1"/>
      <dgm:spPr/>
      <dgm:t>
        <a:bodyPr/>
        <a:lstStyle/>
        <a:p>
          <a:endParaRPr lang="zh-CN" altLang="en-US"/>
        </a:p>
      </dgm:t>
    </dgm:pt>
    <dgm:pt modelId="{B08D3A7E-7FF8-43EB-AE6F-983F56940FED}" type="parTrans" cxnId="{3C263195-7C90-4745-9324-581F79CCC7D1}">
      <dgm:prSet/>
      <dgm:spPr/>
      <dgm:t>
        <a:bodyPr/>
        <a:lstStyle/>
        <a:p>
          <a:endParaRPr lang="zh-CN" altLang="en-US"/>
        </a:p>
      </dgm:t>
    </dgm:pt>
    <dgm:pt modelId="{1B2164B6-5B2A-4788-89AC-08281D3F54DA}" type="sibTrans" cxnId="{3C263195-7C90-4745-9324-581F79CCC7D1}">
      <dgm:prSet/>
      <dgm:spPr/>
      <dgm:t>
        <a:bodyPr/>
        <a:lstStyle/>
        <a:p>
          <a:endParaRPr lang="zh-CN" altLang="en-US"/>
        </a:p>
      </dgm:t>
    </dgm:pt>
    <dgm:pt modelId="{187F0D58-2BD5-48E4-B4DA-F41413D09A82}">
      <dgm:prSet phldrT="[文本]" phldr="1"/>
      <dgm:spPr/>
      <dgm:t>
        <a:bodyPr/>
        <a:lstStyle/>
        <a:p>
          <a:endParaRPr lang="zh-CN" altLang="en-US"/>
        </a:p>
      </dgm:t>
    </dgm:pt>
    <dgm:pt modelId="{40AA3A67-3953-47DE-85B0-D26838AE09D4}" type="parTrans" cxnId="{B8254CB4-4A6D-4EC4-876E-C73B74DB7FE5}">
      <dgm:prSet/>
      <dgm:spPr/>
      <dgm:t>
        <a:bodyPr/>
        <a:lstStyle/>
        <a:p>
          <a:endParaRPr lang="zh-CN" altLang="en-US"/>
        </a:p>
      </dgm:t>
    </dgm:pt>
    <dgm:pt modelId="{22D60D57-33CB-4128-AA3D-C791CF58DFAC}" type="sibTrans" cxnId="{B8254CB4-4A6D-4EC4-876E-C73B74DB7FE5}">
      <dgm:prSet/>
      <dgm:spPr/>
      <dgm:t>
        <a:bodyPr/>
        <a:lstStyle/>
        <a:p>
          <a:endParaRPr lang="zh-CN" altLang="en-US"/>
        </a:p>
      </dgm:t>
    </dgm:pt>
    <dgm:pt modelId="{1B32039F-D1BA-4649-9B85-5CB9E57AC42A}">
      <dgm:prSet phldrT="[文本]" phldr="1"/>
      <dgm:spPr/>
      <dgm:t>
        <a:bodyPr/>
        <a:lstStyle/>
        <a:p>
          <a:endParaRPr lang="zh-CN" altLang="en-US"/>
        </a:p>
      </dgm:t>
    </dgm:pt>
    <dgm:pt modelId="{D6DF0AC0-9BF3-4B97-89A0-41A44724691C}" type="parTrans" cxnId="{7A4F7ACB-3D71-4D55-B27B-D49092C40EC4}">
      <dgm:prSet/>
      <dgm:spPr/>
      <dgm:t>
        <a:bodyPr/>
        <a:lstStyle/>
        <a:p>
          <a:endParaRPr lang="zh-CN" altLang="en-US"/>
        </a:p>
      </dgm:t>
    </dgm:pt>
    <dgm:pt modelId="{AF2857B4-FEB1-4177-8C8F-11359E1C49D3}" type="sibTrans" cxnId="{7A4F7ACB-3D71-4D55-B27B-D49092C40EC4}">
      <dgm:prSet/>
      <dgm:spPr/>
      <dgm:t>
        <a:bodyPr/>
        <a:lstStyle/>
        <a:p>
          <a:endParaRPr lang="zh-CN" altLang="en-US"/>
        </a:p>
      </dgm:t>
    </dgm:pt>
    <dgm:pt modelId="{281D2A5C-D050-424B-8842-00A264C9AD23}" type="pres">
      <dgm:prSet presAssocID="{DD88FB6A-A00D-4373-BEF6-D28E179917DD}" presName="Name0" presStyleCnt="0">
        <dgm:presLayoutVars>
          <dgm:chMax/>
          <dgm:chPref/>
          <dgm:dir/>
          <dgm:animLvl val="lvl"/>
        </dgm:presLayoutVars>
      </dgm:prSet>
      <dgm:spPr/>
    </dgm:pt>
    <dgm:pt modelId="{D9D6A301-6AF5-410B-A0D9-6F8DEA1DB0CE}" type="pres">
      <dgm:prSet presAssocID="{CC975E8B-D8D2-489A-B07D-E5FE09C4159B}" presName="composite" presStyleCnt="0"/>
      <dgm:spPr/>
    </dgm:pt>
    <dgm:pt modelId="{BC973E47-5DF6-4595-BA3C-35FC24417F07}" type="pres">
      <dgm:prSet presAssocID="{CC975E8B-D8D2-489A-B07D-E5FE09C4159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C32A661-2406-4793-9D5E-5CE327469F5A}" type="pres">
      <dgm:prSet presAssocID="{CC975E8B-D8D2-489A-B07D-E5FE09C4159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67E669-03F0-453C-B189-80B746ACAB9F}" type="pres">
      <dgm:prSet presAssocID="{CC975E8B-D8D2-489A-B07D-E5FE09C4159B}" presName="BalanceSpacing" presStyleCnt="0"/>
      <dgm:spPr/>
    </dgm:pt>
    <dgm:pt modelId="{B512113C-07DC-49A2-8501-73E947EEA0B9}" type="pres">
      <dgm:prSet presAssocID="{CC975E8B-D8D2-489A-B07D-E5FE09C4159B}" presName="BalanceSpacing1" presStyleCnt="0"/>
      <dgm:spPr/>
    </dgm:pt>
    <dgm:pt modelId="{0E2E78A6-C668-458F-AA73-2D650309CDDA}" type="pres">
      <dgm:prSet presAssocID="{1BD7F192-3EFF-4C4D-B578-74FC4587642C}" presName="Accent1Text" presStyleLbl="node1" presStyleIdx="1" presStyleCnt="6"/>
      <dgm:spPr/>
    </dgm:pt>
    <dgm:pt modelId="{A1295FC9-8517-4AAD-9765-34A2624D09BB}" type="pres">
      <dgm:prSet presAssocID="{1BD7F192-3EFF-4C4D-B578-74FC4587642C}" presName="spaceBetweenRectangles" presStyleCnt="0"/>
      <dgm:spPr/>
    </dgm:pt>
    <dgm:pt modelId="{085113DE-7E15-47FB-9D2D-BE42EFFCF61A}" type="pres">
      <dgm:prSet presAssocID="{48F58C4E-BB6E-40CA-9BD0-FF76448D4C84}" presName="composite" presStyleCnt="0"/>
      <dgm:spPr/>
    </dgm:pt>
    <dgm:pt modelId="{EA7DF1FC-3E30-46BE-A65E-D9FE5C973939}" type="pres">
      <dgm:prSet presAssocID="{48F58C4E-BB6E-40CA-9BD0-FF76448D4C8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9891116-5D1C-4BC0-95FF-20DF5ECA4BFA}" type="pres">
      <dgm:prSet presAssocID="{48F58C4E-BB6E-40CA-9BD0-FF76448D4C8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14961F4-657E-4730-B597-32FCCB6295FD}" type="pres">
      <dgm:prSet presAssocID="{48F58C4E-BB6E-40CA-9BD0-FF76448D4C84}" presName="BalanceSpacing" presStyleCnt="0"/>
      <dgm:spPr/>
    </dgm:pt>
    <dgm:pt modelId="{37A91EFC-898C-48E5-93CB-0654DA2A7A26}" type="pres">
      <dgm:prSet presAssocID="{48F58C4E-BB6E-40CA-9BD0-FF76448D4C84}" presName="BalanceSpacing1" presStyleCnt="0"/>
      <dgm:spPr/>
    </dgm:pt>
    <dgm:pt modelId="{C60FBC40-929F-4F80-A77C-01BA0EB28DAE}" type="pres">
      <dgm:prSet presAssocID="{35CFF39F-1939-4624-9E3D-BEC02FBC9F79}" presName="Accent1Text" presStyleLbl="node1" presStyleIdx="3" presStyleCnt="6"/>
      <dgm:spPr/>
    </dgm:pt>
    <dgm:pt modelId="{CA418703-9C1C-40FF-BFF8-4C252D5B1513}" type="pres">
      <dgm:prSet presAssocID="{35CFF39F-1939-4624-9E3D-BEC02FBC9F79}" presName="spaceBetweenRectangles" presStyleCnt="0"/>
      <dgm:spPr/>
    </dgm:pt>
    <dgm:pt modelId="{C94C4DAB-ECC0-4C29-ABD2-595134D5966A}" type="pres">
      <dgm:prSet presAssocID="{187F0D58-2BD5-48E4-B4DA-F41413D09A82}" presName="composite" presStyleCnt="0"/>
      <dgm:spPr/>
    </dgm:pt>
    <dgm:pt modelId="{55AE21BC-761E-49C2-974C-27FD63B94BF1}" type="pres">
      <dgm:prSet presAssocID="{187F0D58-2BD5-48E4-B4DA-F41413D09A8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4568841-D3FB-43A3-ADDF-C17CED19079E}" type="pres">
      <dgm:prSet presAssocID="{187F0D58-2BD5-48E4-B4DA-F41413D09A8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B64B0AD-9174-474F-97D6-CC89E3A51694}" type="pres">
      <dgm:prSet presAssocID="{187F0D58-2BD5-48E4-B4DA-F41413D09A82}" presName="BalanceSpacing" presStyleCnt="0"/>
      <dgm:spPr/>
    </dgm:pt>
    <dgm:pt modelId="{FC37F0F0-EF5E-4DC8-8D46-26FE9682EC67}" type="pres">
      <dgm:prSet presAssocID="{187F0D58-2BD5-48E4-B4DA-F41413D09A82}" presName="BalanceSpacing1" presStyleCnt="0"/>
      <dgm:spPr/>
    </dgm:pt>
    <dgm:pt modelId="{6751ACB5-B700-4341-B681-3F918E0DB991}" type="pres">
      <dgm:prSet presAssocID="{22D60D57-33CB-4128-AA3D-C791CF58DFAC}" presName="Accent1Text" presStyleLbl="node1" presStyleIdx="5" presStyleCnt="6"/>
      <dgm:spPr/>
    </dgm:pt>
  </dgm:ptLst>
  <dgm:cxnLst>
    <dgm:cxn modelId="{FCBCF10A-03CC-4A62-B267-40838A58CA37}" type="presOf" srcId="{187F0D58-2BD5-48E4-B4DA-F41413D09A82}" destId="{55AE21BC-761E-49C2-974C-27FD63B94BF1}" srcOrd="0" destOrd="0" presId="urn:microsoft.com/office/officeart/2008/layout/AlternatingHexagons"/>
    <dgm:cxn modelId="{AEEF630B-B3B5-4D20-A292-015F1C33DD54}" type="presOf" srcId="{CC975E8B-D8D2-489A-B07D-E5FE09C4159B}" destId="{BC973E47-5DF6-4595-BA3C-35FC24417F07}" srcOrd="0" destOrd="0" presId="urn:microsoft.com/office/officeart/2008/layout/AlternatingHexagons"/>
    <dgm:cxn modelId="{6DE7F30D-D2DB-4548-A851-7FA5C8BD592F}" type="presOf" srcId="{1BD7F192-3EFF-4C4D-B578-74FC4587642C}" destId="{0E2E78A6-C668-458F-AA73-2D650309CDDA}" srcOrd="0" destOrd="0" presId="urn:microsoft.com/office/officeart/2008/layout/AlternatingHexagons"/>
    <dgm:cxn modelId="{09A3B417-D85B-4B4E-BA4D-ED12B3FC4E99}" srcId="{CC975E8B-D8D2-489A-B07D-E5FE09C4159B}" destId="{73B985C8-0CF5-4BCE-A459-83964010C0D8}" srcOrd="0" destOrd="0" parTransId="{FB356EAA-0F35-41DC-975E-ABA989AAA7F3}" sibTransId="{AC702B6F-61BB-481B-B440-F6EA74FA917F}"/>
    <dgm:cxn modelId="{04999219-BE1B-4A07-9262-C59B21D5B732}" type="presOf" srcId="{DD88FB6A-A00D-4373-BEF6-D28E179917DD}" destId="{281D2A5C-D050-424B-8842-00A264C9AD23}" srcOrd="0" destOrd="0" presId="urn:microsoft.com/office/officeart/2008/layout/AlternatingHexagons"/>
    <dgm:cxn modelId="{93068C2D-5BA4-4202-9B36-00F9344FDA40}" srcId="{DD88FB6A-A00D-4373-BEF6-D28E179917DD}" destId="{CC975E8B-D8D2-489A-B07D-E5FE09C4159B}" srcOrd="0" destOrd="0" parTransId="{64A76FDD-1987-4682-B7C5-6EA97B5AD3C9}" sibTransId="{1BD7F192-3EFF-4C4D-B578-74FC4587642C}"/>
    <dgm:cxn modelId="{193DF831-AE46-42A0-98A0-46C924288037}" type="presOf" srcId="{377BA5E1-1015-49EB-9F39-2BABCE77860D}" destId="{A9891116-5D1C-4BC0-95FF-20DF5ECA4BFA}" srcOrd="0" destOrd="0" presId="urn:microsoft.com/office/officeart/2008/layout/AlternatingHexagons"/>
    <dgm:cxn modelId="{B422A938-9F2C-42AA-9F10-9D6538A1C03A}" type="presOf" srcId="{73B985C8-0CF5-4BCE-A459-83964010C0D8}" destId="{AC32A661-2406-4793-9D5E-5CE327469F5A}" srcOrd="0" destOrd="0" presId="urn:microsoft.com/office/officeart/2008/layout/AlternatingHexagons"/>
    <dgm:cxn modelId="{DC102940-E05E-4F2E-B6FB-C0FE6856BE73}" type="presOf" srcId="{1B32039F-D1BA-4649-9B85-5CB9E57AC42A}" destId="{44568841-D3FB-43A3-ADDF-C17CED19079E}" srcOrd="0" destOrd="0" presId="urn:microsoft.com/office/officeart/2008/layout/AlternatingHexagons"/>
    <dgm:cxn modelId="{191CAF91-2F58-4968-9FAF-3600E9698A93}" type="presOf" srcId="{22D60D57-33CB-4128-AA3D-C791CF58DFAC}" destId="{6751ACB5-B700-4341-B681-3F918E0DB991}" srcOrd="0" destOrd="0" presId="urn:microsoft.com/office/officeart/2008/layout/AlternatingHexagons"/>
    <dgm:cxn modelId="{AF482994-3989-4B1F-842F-254D84FABF6A}" type="presOf" srcId="{48F58C4E-BB6E-40CA-9BD0-FF76448D4C84}" destId="{EA7DF1FC-3E30-46BE-A65E-D9FE5C973939}" srcOrd="0" destOrd="0" presId="urn:microsoft.com/office/officeart/2008/layout/AlternatingHexagons"/>
    <dgm:cxn modelId="{3C263195-7C90-4745-9324-581F79CCC7D1}" srcId="{48F58C4E-BB6E-40CA-9BD0-FF76448D4C84}" destId="{377BA5E1-1015-49EB-9F39-2BABCE77860D}" srcOrd="0" destOrd="0" parTransId="{B08D3A7E-7FF8-43EB-AE6F-983F56940FED}" sibTransId="{1B2164B6-5B2A-4788-89AC-08281D3F54DA}"/>
    <dgm:cxn modelId="{B8254CB4-4A6D-4EC4-876E-C73B74DB7FE5}" srcId="{DD88FB6A-A00D-4373-BEF6-D28E179917DD}" destId="{187F0D58-2BD5-48E4-B4DA-F41413D09A82}" srcOrd="2" destOrd="0" parTransId="{40AA3A67-3953-47DE-85B0-D26838AE09D4}" sibTransId="{22D60D57-33CB-4128-AA3D-C791CF58DFAC}"/>
    <dgm:cxn modelId="{13A737C1-C5F5-40AC-9FB1-3ACB4B50DEBC}" type="presOf" srcId="{35CFF39F-1939-4624-9E3D-BEC02FBC9F79}" destId="{C60FBC40-929F-4F80-A77C-01BA0EB28DAE}" srcOrd="0" destOrd="0" presId="urn:microsoft.com/office/officeart/2008/layout/AlternatingHexagons"/>
    <dgm:cxn modelId="{7A4F7ACB-3D71-4D55-B27B-D49092C40EC4}" srcId="{187F0D58-2BD5-48E4-B4DA-F41413D09A82}" destId="{1B32039F-D1BA-4649-9B85-5CB9E57AC42A}" srcOrd="0" destOrd="0" parTransId="{D6DF0AC0-9BF3-4B97-89A0-41A44724691C}" sibTransId="{AF2857B4-FEB1-4177-8C8F-11359E1C49D3}"/>
    <dgm:cxn modelId="{AB7E3DE1-CBAF-4317-89EA-D586EC896AC0}" srcId="{DD88FB6A-A00D-4373-BEF6-D28E179917DD}" destId="{48F58C4E-BB6E-40CA-9BD0-FF76448D4C84}" srcOrd="1" destOrd="0" parTransId="{008FF0D8-3704-4564-AA0A-89EB572AA6C2}" sibTransId="{35CFF39F-1939-4624-9E3D-BEC02FBC9F79}"/>
    <dgm:cxn modelId="{96A1DCB7-2B72-4FE1-A2DE-20A28A81D107}" type="presParOf" srcId="{281D2A5C-D050-424B-8842-00A264C9AD23}" destId="{D9D6A301-6AF5-410B-A0D9-6F8DEA1DB0CE}" srcOrd="0" destOrd="0" presId="urn:microsoft.com/office/officeart/2008/layout/AlternatingHexagons"/>
    <dgm:cxn modelId="{710C8E0E-2000-4D9D-9237-3CB60DC5A114}" type="presParOf" srcId="{D9D6A301-6AF5-410B-A0D9-6F8DEA1DB0CE}" destId="{BC973E47-5DF6-4595-BA3C-35FC24417F07}" srcOrd="0" destOrd="0" presId="urn:microsoft.com/office/officeart/2008/layout/AlternatingHexagons"/>
    <dgm:cxn modelId="{1CBB8C1B-12EA-49DA-8076-05281BE70054}" type="presParOf" srcId="{D9D6A301-6AF5-410B-A0D9-6F8DEA1DB0CE}" destId="{AC32A661-2406-4793-9D5E-5CE327469F5A}" srcOrd="1" destOrd="0" presId="urn:microsoft.com/office/officeart/2008/layout/AlternatingHexagons"/>
    <dgm:cxn modelId="{EDBCB336-43DA-427D-A593-CB9C5D89FA88}" type="presParOf" srcId="{D9D6A301-6AF5-410B-A0D9-6F8DEA1DB0CE}" destId="{0867E669-03F0-453C-B189-80B746ACAB9F}" srcOrd="2" destOrd="0" presId="urn:microsoft.com/office/officeart/2008/layout/AlternatingHexagons"/>
    <dgm:cxn modelId="{7E12C456-4C8F-413A-93A2-A62CB4EC38C1}" type="presParOf" srcId="{D9D6A301-6AF5-410B-A0D9-6F8DEA1DB0CE}" destId="{B512113C-07DC-49A2-8501-73E947EEA0B9}" srcOrd="3" destOrd="0" presId="urn:microsoft.com/office/officeart/2008/layout/AlternatingHexagons"/>
    <dgm:cxn modelId="{CBC4F691-B24B-4B21-B3D5-16C1683C07B0}" type="presParOf" srcId="{D9D6A301-6AF5-410B-A0D9-6F8DEA1DB0CE}" destId="{0E2E78A6-C668-458F-AA73-2D650309CDDA}" srcOrd="4" destOrd="0" presId="urn:microsoft.com/office/officeart/2008/layout/AlternatingHexagons"/>
    <dgm:cxn modelId="{3ACF76DE-9F81-4787-AD5E-E9C3F498DBA6}" type="presParOf" srcId="{281D2A5C-D050-424B-8842-00A264C9AD23}" destId="{A1295FC9-8517-4AAD-9765-34A2624D09BB}" srcOrd="1" destOrd="0" presId="urn:microsoft.com/office/officeart/2008/layout/AlternatingHexagons"/>
    <dgm:cxn modelId="{9FA2A448-F060-4721-B60A-962238A93BAF}" type="presParOf" srcId="{281D2A5C-D050-424B-8842-00A264C9AD23}" destId="{085113DE-7E15-47FB-9D2D-BE42EFFCF61A}" srcOrd="2" destOrd="0" presId="urn:microsoft.com/office/officeart/2008/layout/AlternatingHexagons"/>
    <dgm:cxn modelId="{291EB365-3598-44D1-AF38-66D8EC891125}" type="presParOf" srcId="{085113DE-7E15-47FB-9D2D-BE42EFFCF61A}" destId="{EA7DF1FC-3E30-46BE-A65E-D9FE5C973939}" srcOrd="0" destOrd="0" presId="urn:microsoft.com/office/officeart/2008/layout/AlternatingHexagons"/>
    <dgm:cxn modelId="{01552C6F-93BB-4990-9DCA-A8063CC899BE}" type="presParOf" srcId="{085113DE-7E15-47FB-9D2D-BE42EFFCF61A}" destId="{A9891116-5D1C-4BC0-95FF-20DF5ECA4BFA}" srcOrd="1" destOrd="0" presId="urn:microsoft.com/office/officeart/2008/layout/AlternatingHexagons"/>
    <dgm:cxn modelId="{9F4F2AD7-ABB5-48ED-8E46-963DFB1D48D8}" type="presParOf" srcId="{085113DE-7E15-47FB-9D2D-BE42EFFCF61A}" destId="{B14961F4-657E-4730-B597-32FCCB6295FD}" srcOrd="2" destOrd="0" presId="urn:microsoft.com/office/officeart/2008/layout/AlternatingHexagons"/>
    <dgm:cxn modelId="{124B6FC9-01B5-427F-B3FB-1C90851D6792}" type="presParOf" srcId="{085113DE-7E15-47FB-9D2D-BE42EFFCF61A}" destId="{37A91EFC-898C-48E5-93CB-0654DA2A7A26}" srcOrd="3" destOrd="0" presId="urn:microsoft.com/office/officeart/2008/layout/AlternatingHexagons"/>
    <dgm:cxn modelId="{20A1B4D4-7AC4-4C15-AA1E-7DC08BEE3396}" type="presParOf" srcId="{085113DE-7E15-47FB-9D2D-BE42EFFCF61A}" destId="{C60FBC40-929F-4F80-A77C-01BA0EB28DAE}" srcOrd="4" destOrd="0" presId="urn:microsoft.com/office/officeart/2008/layout/AlternatingHexagons"/>
    <dgm:cxn modelId="{1CE9CF5F-46A0-4B0D-8139-8D49AD80883B}" type="presParOf" srcId="{281D2A5C-D050-424B-8842-00A264C9AD23}" destId="{CA418703-9C1C-40FF-BFF8-4C252D5B1513}" srcOrd="3" destOrd="0" presId="urn:microsoft.com/office/officeart/2008/layout/AlternatingHexagons"/>
    <dgm:cxn modelId="{C0E4D098-C666-486F-862B-8F7334E9055C}" type="presParOf" srcId="{281D2A5C-D050-424B-8842-00A264C9AD23}" destId="{C94C4DAB-ECC0-4C29-ABD2-595134D5966A}" srcOrd="4" destOrd="0" presId="urn:microsoft.com/office/officeart/2008/layout/AlternatingHexagons"/>
    <dgm:cxn modelId="{2CF53A15-7241-43AC-9197-8963277D7DA3}" type="presParOf" srcId="{C94C4DAB-ECC0-4C29-ABD2-595134D5966A}" destId="{55AE21BC-761E-49C2-974C-27FD63B94BF1}" srcOrd="0" destOrd="0" presId="urn:microsoft.com/office/officeart/2008/layout/AlternatingHexagons"/>
    <dgm:cxn modelId="{8D80F219-1337-4F0E-9A87-1F40A210BE12}" type="presParOf" srcId="{C94C4DAB-ECC0-4C29-ABD2-595134D5966A}" destId="{44568841-D3FB-43A3-ADDF-C17CED19079E}" srcOrd="1" destOrd="0" presId="urn:microsoft.com/office/officeart/2008/layout/AlternatingHexagons"/>
    <dgm:cxn modelId="{4590B8B6-9A6C-4BD9-A2C0-AF067F47EDA9}" type="presParOf" srcId="{C94C4DAB-ECC0-4C29-ABD2-595134D5966A}" destId="{6B64B0AD-9174-474F-97D6-CC89E3A51694}" srcOrd="2" destOrd="0" presId="urn:microsoft.com/office/officeart/2008/layout/AlternatingHexagons"/>
    <dgm:cxn modelId="{D2B2D5EC-C168-4D48-8302-860AC4BCAB9C}" type="presParOf" srcId="{C94C4DAB-ECC0-4C29-ABD2-595134D5966A}" destId="{FC37F0F0-EF5E-4DC8-8D46-26FE9682EC67}" srcOrd="3" destOrd="0" presId="urn:microsoft.com/office/officeart/2008/layout/AlternatingHexagons"/>
    <dgm:cxn modelId="{32F17E9C-E80D-402D-81AE-674038D69390}" type="presParOf" srcId="{C94C4DAB-ECC0-4C29-ABD2-595134D5966A}" destId="{6751ACB5-B700-4341-B681-3F918E0DB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245D0-85FB-4398-A6C7-24F199521E7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535529AB-FBA3-4BC3-8FD1-C638A36E245A}">
      <dgm:prSet phldrT="[文本]" phldr="1"/>
      <dgm:spPr/>
      <dgm:t>
        <a:bodyPr/>
        <a:lstStyle/>
        <a:p>
          <a:endParaRPr lang="zh-CN" altLang="en-US"/>
        </a:p>
      </dgm:t>
    </dgm:pt>
    <dgm:pt modelId="{5BAE1B05-29DF-4B02-BD50-B318B81AFC60}" type="parTrans" cxnId="{251D10B7-C69B-443E-BACB-219230F1FBE4}">
      <dgm:prSet/>
      <dgm:spPr/>
      <dgm:t>
        <a:bodyPr/>
        <a:lstStyle/>
        <a:p>
          <a:endParaRPr lang="zh-CN" altLang="en-US"/>
        </a:p>
      </dgm:t>
    </dgm:pt>
    <dgm:pt modelId="{70556526-21F0-4AA0-8227-2196A8B2CDD8}" type="sibTrans" cxnId="{251D10B7-C69B-443E-BACB-219230F1FBE4}">
      <dgm:prSet/>
      <dgm:spPr/>
      <dgm:t>
        <a:bodyPr/>
        <a:lstStyle/>
        <a:p>
          <a:endParaRPr lang="zh-CN" altLang="en-US"/>
        </a:p>
      </dgm:t>
    </dgm:pt>
    <dgm:pt modelId="{2EE76DEE-5AB3-4124-8F93-6CEE2014A1C9}">
      <dgm:prSet phldrT="[文本]" phldr="1"/>
      <dgm:spPr/>
      <dgm:t>
        <a:bodyPr/>
        <a:lstStyle/>
        <a:p>
          <a:endParaRPr lang="zh-CN" altLang="en-US"/>
        </a:p>
      </dgm:t>
    </dgm:pt>
    <dgm:pt modelId="{64555F58-293A-4A76-89AA-5532DD679BE8}" type="parTrans" cxnId="{C8F2FD6F-E56B-48C6-B222-051622C06981}">
      <dgm:prSet/>
      <dgm:spPr/>
      <dgm:t>
        <a:bodyPr/>
        <a:lstStyle/>
        <a:p>
          <a:endParaRPr lang="zh-CN" altLang="en-US"/>
        </a:p>
      </dgm:t>
    </dgm:pt>
    <dgm:pt modelId="{5CCBCCC4-D6FF-419A-AB49-B303B23CD53B}" type="sibTrans" cxnId="{C8F2FD6F-E56B-48C6-B222-051622C06981}">
      <dgm:prSet/>
      <dgm:spPr/>
      <dgm:t>
        <a:bodyPr/>
        <a:lstStyle/>
        <a:p>
          <a:endParaRPr lang="zh-CN" altLang="en-US"/>
        </a:p>
      </dgm:t>
    </dgm:pt>
    <dgm:pt modelId="{9B4372ED-371D-4C9D-8D29-8882C369F928}">
      <dgm:prSet phldrT="[文本]" phldr="1"/>
      <dgm:spPr/>
      <dgm:t>
        <a:bodyPr/>
        <a:lstStyle/>
        <a:p>
          <a:endParaRPr lang="zh-CN" altLang="en-US"/>
        </a:p>
      </dgm:t>
    </dgm:pt>
    <dgm:pt modelId="{ADF05C36-A76A-4ADA-9E8C-61B847FE5CB0}" type="parTrans" cxnId="{7A1F09F7-99B7-49B2-ACEF-919ED7DC5452}">
      <dgm:prSet/>
      <dgm:spPr/>
      <dgm:t>
        <a:bodyPr/>
        <a:lstStyle/>
        <a:p>
          <a:endParaRPr lang="zh-CN" altLang="en-US"/>
        </a:p>
      </dgm:t>
    </dgm:pt>
    <dgm:pt modelId="{769337D2-A5C7-414E-8CF9-422120D36F99}" type="sibTrans" cxnId="{7A1F09F7-99B7-49B2-ACEF-919ED7DC5452}">
      <dgm:prSet/>
      <dgm:spPr/>
      <dgm:t>
        <a:bodyPr/>
        <a:lstStyle/>
        <a:p>
          <a:endParaRPr lang="zh-CN" altLang="en-US"/>
        </a:p>
      </dgm:t>
    </dgm:pt>
    <dgm:pt modelId="{51667E74-98A6-4D47-9A62-9FF4D1464DD4}">
      <dgm:prSet phldrT="[文本]" phldr="1"/>
      <dgm:spPr/>
      <dgm:t>
        <a:bodyPr/>
        <a:lstStyle/>
        <a:p>
          <a:endParaRPr lang="zh-CN" altLang="en-US"/>
        </a:p>
      </dgm:t>
    </dgm:pt>
    <dgm:pt modelId="{4FF6A075-C6AA-4DF6-B099-A4E572FED4A2}" type="parTrans" cxnId="{A66279AD-B6D8-44BA-A596-F926D9BB1058}">
      <dgm:prSet/>
      <dgm:spPr/>
      <dgm:t>
        <a:bodyPr/>
        <a:lstStyle/>
        <a:p>
          <a:endParaRPr lang="zh-CN" altLang="en-US"/>
        </a:p>
      </dgm:t>
    </dgm:pt>
    <dgm:pt modelId="{6FCBA47C-EFBF-473F-BB58-56BE32F087D1}" type="sibTrans" cxnId="{A66279AD-B6D8-44BA-A596-F926D9BB1058}">
      <dgm:prSet/>
      <dgm:spPr/>
      <dgm:t>
        <a:bodyPr/>
        <a:lstStyle/>
        <a:p>
          <a:endParaRPr lang="zh-CN" altLang="en-US"/>
        </a:p>
      </dgm:t>
    </dgm:pt>
    <dgm:pt modelId="{D457C685-B787-48A9-AC3A-C2983F949CF3}">
      <dgm:prSet phldrT="[文本]" phldr="1"/>
      <dgm:spPr/>
      <dgm:t>
        <a:bodyPr/>
        <a:lstStyle/>
        <a:p>
          <a:endParaRPr lang="zh-CN" altLang="en-US"/>
        </a:p>
      </dgm:t>
    </dgm:pt>
    <dgm:pt modelId="{6E7B6323-67E1-4D99-A5BF-87A9F438C23D}" type="parTrans" cxnId="{8C2EC055-479A-4D0B-8D3B-D4120F17637B}">
      <dgm:prSet/>
      <dgm:spPr/>
      <dgm:t>
        <a:bodyPr/>
        <a:lstStyle/>
        <a:p>
          <a:endParaRPr lang="zh-CN" altLang="en-US"/>
        </a:p>
      </dgm:t>
    </dgm:pt>
    <dgm:pt modelId="{4A17726D-4554-45B1-941E-9E813E23A2A3}" type="sibTrans" cxnId="{8C2EC055-479A-4D0B-8D3B-D4120F17637B}">
      <dgm:prSet/>
      <dgm:spPr/>
      <dgm:t>
        <a:bodyPr/>
        <a:lstStyle/>
        <a:p>
          <a:endParaRPr lang="zh-CN" altLang="en-US"/>
        </a:p>
      </dgm:t>
    </dgm:pt>
    <dgm:pt modelId="{80BFC813-522F-4168-9996-5068C4BBA0FB}" type="pres">
      <dgm:prSet presAssocID="{FA8245D0-85FB-4398-A6C7-24F199521E7A}" presName="diagram" presStyleCnt="0">
        <dgm:presLayoutVars>
          <dgm:dir/>
          <dgm:resizeHandles val="exact"/>
        </dgm:presLayoutVars>
      </dgm:prSet>
      <dgm:spPr/>
    </dgm:pt>
    <dgm:pt modelId="{59DA00F0-6AF0-48C8-BB92-8A72134C42EC}" type="pres">
      <dgm:prSet presAssocID="{535529AB-FBA3-4BC3-8FD1-C638A36E245A}" presName="node" presStyleLbl="node1" presStyleIdx="0" presStyleCnt="5">
        <dgm:presLayoutVars>
          <dgm:bulletEnabled val="1"/>
        </dgm:presLayoutVars>
      </dgm:prSet>
      <dgm:spPr/>
    </dgm:pt>
    <dgm:pt modelId="{1280B18B-06EB-463F-8BEA-E0DAAB0E1A96}" type="pres">
      <dgm:prSet presAssocID="{70556526-21F0-4AA0-8227-2196A8B2CDD8}" presName="sibTrans" presStyleCnt="0"/>
      <dgm:spPr/>
    </dgm:pt>
    <dgm:pt modelId="{AF7B0FC6-CE6F-4871-A1FF-BBB54898DC3A}" type="pres">
      <dgm:prSet presAssocID="{2EE76DEE-5AB3-4124-8F93-6CEE2014A1C9}" presName="node" presStyleLbl="node1" presStyleIdx="1" presStyleCnt="5">
        <dgm:presLayoutVars>
          <dgm:bulletEnabled val="1"/>
        </dgm:presLayoutVars>
      </dgm:prSet>
      <dgm:spPr/>
    </dgm:pt>
    <dgm:pt modelId="{0193C821-D81D-4301-917B-9FBAD6926423}" type="pres">
      <dgm:prSet presAssocID="{5CCBCCC4-D6FF-419A-AB49-B303B23CD53B}" presName="sibTrans" presStyleCnt="0"/>
      <dgm:spPr/>
    </dgm:pt>
    <dgm:pt modelId="{37F077F1-5377-4C01-B337-5EC56F4C1D2B}" type="pres">
      <dgm:prSet presAssocID="{9B4372ED-371D-4C9D-8D29-8882C369F928}" presName="node" presStyleLbl="node1" presStyleIdx="2" presStyleCnt="5">
        <dgm:presLayoutVars>
          <dgm:bulletEnabled val="1"/>
        </dgm:presLayoutVars>
      </dgm:prSet>
      <dgm:spPr/>
    </dgm:pt>
    <dgm:pt modelId="{0D20A561-9E64-4AFA-B8B7-01D20C7DEA2F}" type="pres">
      <dgm:prSet presAssocID="{769337D2-A5C7-414E-8CF9-422120D36F99}" presName="sibTrans" presStyleCnt="0"/>
      <dgm:spPr/>
    </dgm:pt>
    <dgm:pt modelId="{9F9ADA6A-D801-4245-9839-981EE1A98E66}" type="pres">
      <dgm:prSet presAssocID="{51667E74-98A6-4D47-9A62-9FF4D1464DD4}" presName="node" presStyleLbl="node1" presStyleIdx="3" presStyleCnt="5">
        <dgm:presLayoutVars>
          <dgm:bulletEnabled val="1"/>
        </dgm:presLayoutVars>
      </dgm:prSet>
      <dgm:spPr/>
    </dgm:pt>
    <dgm:pt modelId="{54A46ABB-64BA-4C48-89E9-824EB76E776F}" type="pres">
      <dgm:prSet presAssocID="{6FCBA47C-EFBF-473F-BB58-56BE32F087D1}" presName="sibTrans" presStyleCnt="0"/>
      <dgm:spPr/>
    </dgm:pt>
    <dgm:pt modelId="{71569117-F407-436D-B36A-669F330B1463}" type="pres">
      <dgm:prSet presAssocID="{D457C685-B787-48A9-AC3A-C2983F949CF3}" presName="node" presStyleLbl="node1" presStyleIdx="4" presStyleCnt="5">
        <dgm:presLayoutVars>
          <dgm:bulletEnabled val="1"/>
        </dgm:presLayoutVars>
      </dgm:prSet>
      <dgm:spPr/>
    </dgm:pt>
  </dgm:ptLst>
  <dgm:cxnLst>
    <dgm:cxn modelId="{22C9BE31-A649-4DCA-A744-E83FE1DE170B}" type="presOf" srcId="{51667E74-98A6-4D47-9A62-9FF4D1464DD4}" destId="{9F9ADA6A-D801-4245-9839-981EE1A98E66}" srcOrd="0" destOrd="0" presId="urn:microsoft.com/office/officeart/2005/8/layout/default"/>
    <dgm:cxn modelId="{3CD6D546-28F0-4241-B855-291CCE67B7F7}" type="presOf" srcId="{2EE76DEE-5AB3-4124-8F93-6CEE2014A1C9}" destId="{AF7B0FC6-CE6F-4871-A1FF-BBB54898DC3A}" srcOrd="0" destOrd="0" presId="urn:microsoft.com/office/officeart/2005/8/layout/default"/>
    <dgm:cxn modelId="{C8F2FD6F-E56B-48C6-B222-051622C06981}" srcId="{FA8245D0-85FB-4398-A6C7-24F199521E7A}" destId="{2EE76DEE-5AB3-4124-8F93-6CEE2014A1C9}" srcOrd="1" destOrd="0" parTransId="{64555F58-293A-4A76-89AA-5532DD679BE8}" sibTransId="{5CCBCCC4-D6FF-419A-AB49-B303B23CD53B}"/>
    <dgm:cxn modelId="{8C2EC055-479A-4D0B-8D3B-D4120F17637B}" srcId="{FA8245D0-85FB-4398-A6C7-24F199521E7A}" destId="{D457C685-B787-48A9-AC3A-C2983F949CF3}" srcOrd="4" destOrd="0" parTransId="{6E7B6323-67E1-4D99-A5BF-87A9F438C23D}" sibTransId="{4A17726D-4554-45B1-941E-9E813E23A2A3}"/>
    <dgm:cxn modelId="{584499A8-C443-4FD2-B115-7EE6466CE43A}" type="presOf" srcId="{D457C685-B787-48A9-AC3A-C2983F949CF3}" destId="{71569117-F407-436D-B36A-669F330B1463}" srcOrd="0" destOrd="0" presId="urn:microsoft.com/office/officeart/2005/8/layout/default"/>
    <dgm:cxn modelId="{FD55FFAB-7664-4849-955A-DF04BF41D6C5}" type="presOf" srcId="{9B4372ED-371D-4C9D-8D29-8882C369F928}" destId="{37F077F1-5377-4C01-B337-5EC56F4C1D2B}" srcOrd="0" destOrd="0" presId="urn:microsoft.com/office/officeart/2005/8/layout/default"/>
    <dgm:cxn modelId="{A66279AD-B6D8-44BA-A596-F926D9BB1058}" srcId="{FA8245D0-85FB-4398-A6C7-24F199521E7A}" destId="{51667E74-98A6-4D47-9A62-9FF4D1464DD4}" srcOrd="3" destOrd="0" parTransId="{4FF6A075-C6AA-4DF6-B099-A4E572FED4A2}" sibTransId="{6FCBA47C-EFBF-473F-BB58-56BE32F087D1}"/>
    <dgm:cxn modelId="{A4B41AB1-066C-4899-915B-ABEE9546CEF1}" type="presOf" srcId="{FA8245D0-85FB-4398-A6C7-24F199521E7A}" destId="{80BFC813-522F-4168-9996-5068C4BBA0FB}" srcOrd="0" destOrd="0" presId="urn:microsoft.com/office/officeart/2005/8/layout/default"/>
    <dgm:cxn modelId="{251D10B7-C69B-443E-BACB-219230F1FBE4}" srcId="{FA8245D0-85FB-4398-A6C7-24F199521E7A}" destId="{535529AB-FBA3-4BC3-8FD1-C638A36E245A}" srcOrd="0" destOrd="0" parTransId="{5BAE1B05-29DF-4B02-BD50-B318B81AFC60}" sibTransId="{70556526-21F0-4AA0-8227-2196A8B2CDD8}"/>
    <dgm:cxn modelId="{7A1F09F7-99B7-49B2-ACEF-919ED7DC5452}" srcId="{FA8245D0-85FB-4398-A6C7-24F199521E7A}" destId="{9B4372ED-371D-4C9D-8D29-8882C369F928}" srcOrd="2" destOrd="0" parTransId="{ADF05C36-A76A-4ADA-9E8C-61B847FE5CB0}" sibTransId="{769337D2-A5C7-414E-8CF9-422120D36F99}"/>
    <dgm:cxn modelId="{16CB45F7-C4BC-42F5-8937-EF039C5B1B36}" type="presOf" srcId="{535529AB-FBA3-4BC3-8FD1-C638A36E245A}" destId="{59DA00F0-6AF0-48C8-BB92-8A72134C42EC}" srcOrd="0" destOrd="0" presId="urn:microsoft.com/office/officeart/2005/8/layout/default"/>
    <dgm:cxn modelId="{7C268E40-9F5D-42C2-A0EC-09138AE13417}" type="presParOf" srcId="{80BFC813-522F-4168-9996-5068C4BBA0FB}" destId="{59DA00F0-6AF0-48C8-BB92-8A72134C42EC}" srcOrd="0" destOrd="0" presId="urn:microsoft.com/office/officeart/2005/8/layout/default"/>
    <dgm:cxn modelId="{C400AF5E-EDE9-4174-9648-91291C0E2D86}" type="presParOf" srcId="{80BFC813-522F-4168-9996-5068C4BBA0FB}" destId="{1280B18B-06EB-463F-8BEA-E0DAAB0E1A96}" srcOrd="1" destOrd="0" presId="urn:microsoft.com/office/officeart/2005/8/layout/default"/>
    <dgm:cxn modelId="{E84B2CDC-B4BF-4122-9880-41A198EE725B}" type="presParOf" srcId="{80BFC813-522F-4168-9996-5068C4BBA0FB}" destId="{AF7B0FC6-CE6F-4871-A1FF-BBB54898DC3A}" srcOrd="2" destOrd="0" presId="urn:microsoft.com/office/officeart/2005/8/layout/default"/>
    <dgm:cxn modelId="{2A7AA8CA-5A9E-4973-BAC5-D28B1C970F3A}" type="presParOf" srcId="{80BFC813-522F-4168-9996-5068C4BBA0FB}" destId="{0193C821-D81D-4301-917B-9FBAD6926423}" srcOrd="3" destOrd="0" presId="urn:microsoft.com/office/officeart/2005/8/layout/default"/>
    <dgm:cxn modelId="{3C6C6F26-5FE0-4482-8D72-1C5502DD444F}" type="presParOf" srcId="{80BFC813-522F-4168-9996-5068C4BBA0FB}" destId="{37F077F1-5377-4C01-B337-5EC56F4C1D2B}" srcOrd="4" destOrd="0" presId="urn:microsoft.com/office/officeart/2005/8/layout/default"/>
    <dgm:cxn modelId="{66B9E7A8-B236-4F71-B7CE-B01F0A854DA2}" type="presParOf" srcId="{80BFC813-522F-4168-9996-5068C4BBA0FB}" destId="{0D20A561-9E64-4AFA-B8B7-01D20C7DEA2F}" srcOrd="5" destOrd="0" presId="urn:microsoft.com/office/officeart/2005/8/layout/default"/>
    <dgm:cxn modelId="{472CF52F-1A7F-434C-B17B-277FCA01D04A}" type="presParOf" srcId="{80BFC813-522F-4168-9996-5068C4BBA0FB}" destId="{9F9ADA6A-D801-4245-9839-981EE1A98E66}" srcOrd="6" destOrd="0" presId="urn:microsoft.com/office/officeart/2005/8/layout/default"/>
    <dgm:cxn modelId="{C917D8AF-1782-40A3-8F22-53FAE324B47B}" type="presParOf" srcId="{80BFC813-522F-4168-9996-5068C4BBA0FB}" destId="{54A46ABB-64BA-4C48-89E9-824EB76E776F}" srcOrd="7" destOrd="0" presId="urn:microsoft.com/office/officeart/2005/8/layout/default"/>
    <dgm:cxn modelId="{4899A5B2-8B4C-4FDC-9F23-8BE7C2F1D4F6}" type="presParOf" srcId="{80BFC813-522F-4168-9996-5068C4BBA0FB}" destId="{71569117-F407-436D-B36A-669F330B1463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F7EEF-A817-4A73-8348-514917311D94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BB48B7E8-6865-49C8-A2E9-9B3FB39B62B1}">
      <dgm:prSet phldrT="[文本]" phldr="1"/>
      <dgm:spPr/>
      <dgm:t>
        <a:bodyPr/>
        <a:lstStyle/>
        <a:p>
          <a:endParaRPr lang="zh-CN" altLang="en-US"/>
        </a:p>
      </dgm:t>
    </dgm:pt>
    <dgm:pt modelId="{18E64E4C-B463-4C6D-B779-AE439ED5A712}" type="parTrans" cxnId="{81A5D1C4-081B-42C8-9EF5-E26686A144F2}">
      <dgm:prSet/>
      <dgm:spPr/>
      <dgm:t>
        <a:bodyPr/>
        <a:lstStyle/>
        <a:p>
          <a:endParaRPr lang="zh-CN" altLang="en-US"/>
        </a:p>
      </dgm:t>
    </dgm:pt>
    <dgm:pt modelId="{D1D885C7-1967-4887-B173-5CDFEC92F0CE}" type="sibTrans" cxnId="{81A5D1C4-081B-42C8-9EF5-E26686A144F2}">
      <dgm:prSet/>
      <dgm:spPr/>
      <dgm:t>
        <a:bodyPr/>
        <a:lstStyle/>
        <a:p>
          <a:endParaRPr lang="zh-CN" altLang="en-US"/>
        </a:p>
      </dgm:t>
    </dgm:pt>
    <dgm:pt modelId="{D3F8F789-FE88-4CE5-9847-FA462F5AB114}">
      <dgm:prSet phldrT="[文本]" phldr="1"/>
      <dgm:spPr/>
      <dgm:t>
        <a:bodyPr/>
        <a:lstStyle/>
        <a:p>
          <a:endParaRPr lang="zh-CN" altLang="en-US"/>
        </a:p>
      </dgm:t>
    </dgm:pt>
    <dgm:pt modelId="{94C9F0FA-942B-4196-85B6-F79E2F68D174}" type="parTrans" cxnId="{0A2E90F5-830F-428B-A479-57D660FB097D}">
      <dgm:prSet/>
      <dgm:spPr/>
      <dgm:t>
        <a:bodyPr/>
        <a:lstStyle/>
        <a:p>
          <a:endParaRPr lang="zh-CN" altLang="en-US"/>
        </a:p>
      </dgm:t>
    </dgm:pt>
    <dgm:pt modelId="{6C63C3E8-CB84-4C88-8E37-CE0FC9B44EEC}" type="sibTrans" cxnId="{0A2E90F5-830F-428B-A479-57D660FB097D}">
      <dgm:prSet/>
      <dgm:spPr/>
      <dgm:t>
        <a:bodyPr/>
        <a:lstStyle/>
        <a:p>
          <a:endParaRPr lang="zh-CN" altLang="en-US"/>
        </a:p>
      </dgm:t>
    </dgm:pt>
    <dgm:pt modelId="{CBEB8C2B-2A1C-4115-AA9E-FD3F342E670E}">
      <dgm:prSet phldrT="[文本]" phldr="1"/>
      <dgm:spPr/>
      <dgm:t>
        <a:bodyPr/>
        <a:lstStyle/>
        <a:p>
          <a:endParaRPr lang="zh-CN" altLang="en-US"/>
        </a:p>
      </dgm:t>
    </dgm:pt>
    <dgm:pt modelId="{65BD2933-CFBF-4D9E-AE8B-E568C1F6BC46}" type="parTrans" cxnId="{43207B7D-4617-45C4-BE2B-8688AD9B2B26}">
      <dgm:prSet/>
      <dgm:spPr/>
      <dgm:t>
        <a:bodyPr/>
        <a:lstStyle/>
        <a:p>
          <a:endParaRPr lang="zh-CN" altLang="en-US"/>
        </a:p>
      </dgm:t>
    </dgm:pt>
    <dgm:pt modelId="{87656698-53DC-49CB-BE3C-D4253BB98658}" type="sibTrans" cxnId="{43207B7D-4617-45C4-BE2B-8688AD9B2B26}">
      <dgm:prSet/>
      <dgm:spPr/>
      <dgm:t>
        <a:bodyPr/>
        <a:lstStyle/>
        <a:p>
          <a:endParaRPr lang="zh-CN" altLang="en-US"/>
        </a:p>
      </dgm:t>
    </dgm:pt>
    <dgm:pt modelId="{1EE5B027-D745-4B83-9B22-0BE5FFF0D21B}">
      <dgm:prSet phldrT="[文本]" phldr="1"/>
      <dgm:spPr/>
      <dgm:t>
        <a:bodyPr/>
        <a:lstStyle/>
        <a:p>
          <a:endParaRPr lang="zh-CN" altLang="en-US"/>
        </a:p>
      </dgm:t>
    </dgm:pt>
    <dgm:pt modelId="{B914D816-DE7D-434A-8F46-419288AB1327}" type="parTrans" cxnId="{FF99CF7E-E55E-4AAD-A93A-1260C3426D05}">
      <dgm:prSet/>
      <dgm:spPr/>
      <dgm:t>
        <a:bodyPr/>
        <a:lstStyle/>
        <a:p>
          <a:endParaRPr lang="zh-CN" altLang="en-US"/>
        </a:p>
      </dgm:t>
    </dgm:pt>
    <dgm:pt modelId="{BE4C00F8-0161-4920-A94F-7EC4A3724612}" type="sibTrans" cxnId="{FF99CF7E-E55E-4AAD-A93A-1260C3426D05}">
      <dgm:prSet/>
      <dgm:spPr/>
      <dgm:t>
        <a:bodyPr/>
        <a:lstStyle/>
        <a:p>
          <a:endParaRPr lang="zh-CN" altLang="en-US"/>
        </a:p>
      </dgm:t>
    </dgm:pt>
    <dgm:pt modelId="{890C177E-37BE-41E5-8BF7-84E1EDEB5A2D}">
      <dgm:prSet phldrT="[文本]" phldr="1"/>
      <dgm:spPr/>
      <dgm:t>
        <a:bodyPr/>
        <a:lstStyle/>
        <a:p>
          <a:endParaRPr lang="zh-CN" altLang="en-US"/>
        </a:p>
      </dgm:t>
    </dgm:pt>
    <dgm:pt modelId="{267EDEB2-A6B4-485D-878F-01DCD285AD2D}" type="parTrans" cxnId="{A06110D6-439D-495E-9E09-79F1326FA9AD}">
      <dgm:prSet/>
      <dgm:spPr/>
      <dgm:t>
        <a:bodyPr/>
        <a:lstStyle/>
        <a:p>
          <a:endParaRPr lang="zh-CN" altLang="en-US"/>
        </a:p>
      </dgm:t>
    </dgm:pt>
    <dgm:pt modelId="{7924666A-6737-4BFB-B4D1-F55409B72FAE}" type="sibTrans" cxnId="{A06110D6-439D-495E-9E09-79F1326FA9AD}">
      <dgm:prSet/>
      <dgm:spPr/>
      <dgm:t>
        <a:bodyPr/>
        <a:lstStyle/>
        <a:p>
          <a:endParaRPr lang="zh-CN" altLang="en-US"/>
        </a:p>
      </dgm:t>
    </dgm:pt>
    <dgm:pt modelId="{6BC9AEBE-6388-4669-B2C9-CA11B73201FE}">
      <dgm:prSet phldrT="[文本]" phldr="1"/>
      <dgm:spPr/>
      <dgm:t>
        <a:bodyPr/>
        <a:lstStyle/>
        <a:p>
          <a:endParaRPr lang="zh-CN" altLang="en-US"/>
        </a:p>
      </dgm:t>
    </dgm:pt>
    <dgm:pt modelId="{F903D6B7-F86B-4715-A337-2B173B8E5B98}" type="parTrans" cxnId="{F04707F8-7338-4A14-B368-907079A09DD8}">
      <dgm:prSet/>
      <dgm:spPr/>
      <dgm:t>
        <a:bodyPr/>
        <a:lstStyle/>
        <a:p>
          <a:endParaRPr lang="zh-CN" altLang="en-US"/>
        </a:p>
      </dgm:t>
    </dgm:pt>
    <dgm:pt modelId="{E5B23CCF-3B91-43A2-A59F-70172246DC10}" type="sibTrans" cxnId="{F04707F8-7338-4A14-B368-907079A09DD8}">
      <dgm:prSet/>
      <dgm:spPr/>
      <dgm:t>
        <a:bodyPr/>
        <a:lstStyle/>
        <a:p>
          <a:endParaRPr lang="zh-CN" altLang="en-US"/>
        </a:p>
      </dgm:t>
    </dgm:pt>
    <dgm:pt modelId="{395063F3-319D-4013-8EA5-80BEBB92DA1B}" type="pres">
      <dgm:prSet presAssocID="{CE6F7EEF-A817-4A73-8348-514917311D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A91834-0292-474D-8781-2331AC4EFE02}" type="pres">
      <dgm:prSet presAssocID="{BB48B7E8-6865-49C8-A2E9-9B3FB39B62B1}" presName="hierRoot1" presStyleCnt="0"/>
      <dgm:spPr/>
    </dgm:pt>
    <dgm:pt modelId="{8BF54025-3CB4-4A23-B0B5-C690E1500ECD}" type="pres">
      <dgm:prSet presAssocID="{BB48B7E8-6865-49C8-A2E9-9B3FB39B62B1}" presName="composite" presStyleCnt="0"/>
      <dgm:spPr/>
    </dgm:pt>
    <dgm:pt modelId="{3FD67538-20F1-447E-8FAF-48257F969D62}" type="pres">
      <dgm:prSet presAssocID="{BB48B7E8-6865-49C8-A2E9-9B3FB39B62B1}" presName="background" presStyleLbl="node0" presStyleIdx="0" presStyleCnt="1"/>
      <dgm:spPr/>
    </dgm:pt>
    <dgm:pt modelId="{AE64B04D-B009-4945-A7B9-AC0C27A8D571}" type="pres">
      <dgm:prSet presAssocID="{BB48B7E8-6865-49C8-A2E9-9B3FB39B62B1}" presName="text" presStyleLbl="fgAcc0" presStyleIdx="0" presStyleCnt="1">
        <dgm:presLayoutVars>
          <dgm:chPref val="3"/>
        </dgm:presLayoutVars>
      </dgm:prSet>
      <dgm:spPr/>
    </dgm:pt>
    <dgm:pt modelId="{98CBA57E-FA43-4B8B-89F9-D684F0E570BF}" type="pres">
      <dgm:prSet presAssocID="{BB48B7E8-6865-49C8-A2E9-9B3FB39B62B1}" presName="hierChild2" presStyleCnt="0"/>
      <dgm:spPr/>
    </dgm:pt>
    <dgm:pt modelId="{AEE004F3-05E1-48DF-AAFF-B2B51E08E7F0}" type="pres">
      <dgm:prSet presAssocID="{94C9F0FA-942B-4196-85B6-F79E2F68D174}" presName="Name10" presStyleLbl="parChTrans1D2" presStyleIdx="0" presStyleCnt="2"/>
      <dgm:spPr/>
    </dgm:pt>
    <dgm:pt modelId="{C19C32E8-DC59-41E9-BDF0-FC72B46455F2}" type="pres">
      <dgm:prSet presAssocID="{D3F8F789-FE88-4CE5-9847-FA462F5AB114}" presName="hierRoot2" presStyleCnt="0"/>
      <dgm:spPr/>
    </dgm:pt>
    <dgm:pt modelId="{F31C207F-EBA6-44A4-A21C-ECE9B22E68C2}" type="pres">
      <dgm:prSet presAssocID="{D3F8F789-FE88-4CE5-9847-FA462F5AB114}" presName="composite2" presStyleCnt="0"/>
      <dgm:spPr/>
    </dgm:pt>
    <dgm:pt modelId="{D2DB2C6F-B697-41CA-B2B8-498AA843D040}" type="pres">
      <dgm:prSet presAssocID="{D3F8F789-FE88-4CE5-9847-FA462F5AB114}" presName="background2" presStyleLbl="node2" presStyleIdx="0" presStyleCnt="2"/>
      <dgm:spPr/>
    </dgm:pt>
    <dgm:pt modelId="{051620BF-319C-4715-9987-4C94F2B43C55}" type="pres">
      <dgm:prSet presAssocID="{D3F8F789-FE88-4CE5-9847-FA462F5AB114}" presName="text2" presStyleLbl="fgAcc2" presStyleIdx="0" presStyleCnt="2">
        <dgm:presLayoutVars>
          <dgm:chPref val="3"/>
        </dgm:presLayoutVars>
      </dgm:prSet>
      <dgm:spPr/>
    </dgm:pt>
    <dgm:pt modelId="{2588EE2C-B65C-4433-A8A6-0EEEEDB03BE9}" type="pres">
      <dgm:prSet presAssocID="{D3F8F789-FE88-4CE5-9847-FA462F5AB114}" presName="hierChild3" presStyleCnt="0"/>
      <dgm:spPr/>
    </dgm:pt>
    <dgm:pt modelId="{8A414E65-32ED-4C1B-A1CD-61D48BEBA967}" type="pres">
      <dgm:prSet presAssocID="{65BD2933-CFBF-4D9E-AE8B-E568C1F6BC46}" presName="Name17" presStyleLbl="parChTrans1D3" presStyleIdx="0" presStyleCnt="3"/>
      <dgm:spPr/>
    </dgm:pt>
    <dgm:pt modelId="{4419A027-953C-49A3-BFDA-3025DCF490DD}" type="pres">
      <dgm:prSet presAssocID="{CBEB8C2B-2A1C-4115-AA9E-FD3F342E670E}" presName="hierRoot3" presStyleCnt="0"/>
      <dgm:spPr/>
    </dgm:pt>
    <dgm:pt modelId="{93FAEF87-5D7D-43BE-B72F-F207A96B8B78}" type="pres">
      <dgm:prSet presAssocID="{CBEB8C2B-2A1C-4115-AA9E-FD3F342E670E}" presName="composite3" presStyleCnt="0"/>
      <dgm:spPr/>
    </dgm:pt>
    <dgm:pt modelId="{E788966E-63D4-4ACE-A529-A92A9BA737E0}" type="pres">
      <dgm:prSet presAssocID="{CBEB8C2B-2A1C-4115-AA9E-FD3F342E670E}" presName="background3" presStyleLbl="node3" presStyleIdx="0" presStyleCnt="3"/>
      <dgm:spPr/>
    </dgm:pt>
    <dgm:pt modelId="{DDB2A60C-FA7F-45B4-84AD-6702A9463602}" type="pres">
      <dgm:prSet presAssocID="{CBEB8C2B-2A1C-4115-AA9E-FD3F342E670E}" presName="text3" presStyleLbl="fgAcc3" presStyleIdx="0" presStyleCnt="3">
        <dgm:presLayoutVars>
          <dgm:chPref val="3"/>
        </dgm:presLayoutVars>
      </dgm:prSet>
      <dgm:spPr/>
    </dgm:pt>
    <dgm:pt modelId="{31243BCF-257C-49DE-9B0D-6B8B3B4ADBA3}" type="pres">
      <dgm:prSet presAssocID="{CBEB8C2B-2A1C-4115-AA9E-FD3F342E670E}" presName="hierChild4" presStyleCnt="0"/>
      <dgm:spPr/>
    </dgm:pt>
    <dgm:pt modelId="{B3AB585E-1C5C-40CA-9E9C-7B36B15514F6}" type="pres">
      <dgm:prSet presAssocID="{B914D816-DE7D-434A-8F46-419288AB1327}" presName="Name17" presStyleLbl="parChTrans1D3" presStyleIdx="1" presStyleCnt="3"/>
      <dgm:spPr/>
    </dgm:pt>
    <dgm:pt modelId="{0753FA52-F0D7-4821-8A9D-2E935A3EF6B8}" type="pres">
      <dgm:prSet presAssocID="{1EE5B027-D745-4B83-9B22-0BE5FFF0D21B}" presName="hierRoot3" presStyleCnt="0"/>
      <dgm:spPr/>
    </dgm:pt>
    <dgm:pt modelId="{986086A4-37CB-4233-BDE2-8FF2FF5050C3}" type="pres">
      <dgm:prSet presAssocID="{1EE5B027-D745-4B83-9B22-0BE5FFF0D21B}" presName="composite3" presStyleCnt="0"/>
      <dgm:spPr/>
    </dgm:pt>
    <dgm:pt modelId="{D92BAD25-55BC-4E2B-BE6E-F4AD0DBF6745}" type="pres">
      <dgm:prSet presAssocID="{1EE5B027-D745-4B83-9B22-0BE5FFF0D21B}" presName="background3" presStyleLbl="node3" presStyleIdx="1" presStyleCnt="3"/>
      <dgm:spPr/>
    </dgm:pt>
    <dgm:pt modelId="{64D68212-17B3-4D33-8845-78F431D6A34B}" type="pres">
      <dgm:prSet presAssocID="{1EE5B027-D745-4B83-9B22-0BE5FFF0D21B}" presName="text3" presStyleLbl="fgAcc3" presStyleIdx="1" presStyleCnt="3">
        <dgm:presLayoutVars>
          <dgm:chPref val="3"/>
        </dgm:presLayoutVars>
      </dgm:prSet>
      <dgm:spPr/>
    </dgm:pt>
    <dgm:pt modelId="{AA21E764-123D-405E-B2CC-DC742E5659B5}" type="pres">
      <dgm:prSet presAssocID="{1EE5B027-D745-4B83-9B22-0BE5FFF0D21B}" presName="hierChild4" presStyleCnt="0"/>
      <dgm:spPr/>
    </dgm:pt>
    <dgm:pt modelId="{7AC2402A-9686-4517-91A4-C2E1F3DEFB05}" type="pres">
      <dgm:prSet presAssocID="{267EDEB2-A6B4-485D-878F-01DCD285AD2D}" presName="Name10" presStyleLbl="parChTrans1D2" presStyleIdx="1" presStyleCnt="2"/>
      <dgm:spPr/>
    </dgm:pt>
    <dgm:pt modelId="{3876F46C-F719-445C-B101-3F655EE72B39}" type="pres">
      <dgm:prSet presAssocID="{890C177E-37BE-41E5-8BF7-84E1EDEB5A2D}" presName="hierRoot2" presStyleCnt="0"/>
      <dgm:spPr/>
    </dgm:pt>
    <dgm:pt modelId="{490A42AA-7D46-4EC8-9F23-41FCE4EF32C6}" type="pres">
      <dgm:prSet presAssocID="{890C177E-37BE-41E5-8BF7-84E1EDEB5A2D}" presName="composite2" presStyleCnt="0"/>
      <dgm:spPr/>
    </dgm:pt>
    <dgm:pt modelId="{B1E52DAC-355A-4ABE-AB34-56AA2FAAAFC6}" type="pres">
      <dgm:prSet presAssocID="{890C177E-37BE-41E5-8BF7-84E1EDEB5A2D}" presName="background2" presStyleLbl="node2" presStyleIdx="1" presStyleCnt="2"/>
      <dgm:spPr/>
    </dgm:pt>
    <dgm:pt modelId="{A1567001-6291-48C6-9345-AABA3AD2320B}" type="pres">
      <dgm:prSet presAssocID="{890C177E-37BE-41E5-8BF7-84E1EDEB5A2D}" presName="text2" presStyleLbl="fgAcc2" presStyleIdx="1" presStyleCnt="2">
        <dgm:presLayoutVars>
          <dgm:chPref val="3"/>
        </dgm:presLayoutVars>
      </dgm:prSet>
      <dgm:spPr/>
    </dgm:pt>
    <dgm:pt modelId="{CC7A5972-BBB3-447D-A758-C71A60C4FF9B}" type="pres">
      <dgm:prSet presAssocID="{890C177E-37BE-41E5-8BF7-84E1EDEB5A2D}" presName="hierChild3" presStyleCnt="0"/>
      <dgm:spPr/>
    </dgm:pt>
    <dgm:pt modelId="{CEAC888B-87D0-497B-B234-60169CA444D5}" type="pres">
      <dgm:prSet presAssocID="{F903D6B7-F86B-4715-A337-2B173B8E5B98}" presName="Name17" presStyleLbl="parChTrans1D3" presStyleIdx="2" presStyleCnt="3"/>
      <dgm:spPr/>
    </dgm:pt>
    <dgm:pt modelId="{77F10B08-3069-457C-A294-959A5BFCE793}" type="pres">
      <dgm:prSet presAssocID="{6BC9AEBE-6388-4669-B2C9-CA11B73201FE}" presName="hierRoot3" presStyleCnt="0"/>
      <dgm:spPr/>
    </dgm:pt>
    <dgm:pt modelId="{32A91E25-7385-4F1B-AF37-DE847C3FD991}" type="pres">
      <dgm:prSet presAssocID="{6BC9AEBE-6388-4669-B2C9-CA11B73201FE}" presName="composite3" presStyleCnt="0"/>
      <dgm:spPr/>
    </dgm:pt>
    <dgm:pt modelId="{48C1FBE5-53D1-4838-8BA1-FEF4D156CA3B}" type="pres">
      <dgm:prSet presAssocID="{6BC9AEBE-6388-4669-B2C9-CA11B73201FE}" presName="background3" presStyleLbl="node3" presStyleIdx="2" presStyleCnt="3"/>
      <dgm:spPr/>
    </dgm:pt>
    <dgm:pt modelId="{02E2B02B-A991-4108-9310-9913D45E382D}" type="pres">
      <dgm:prSet presAssocID="{6BC9AEBE-6388-4669-B2C9-CA11B73201FE}" presName="text3" presStyleLbl="fgAcc3" presStyleIdx="2" presStyleCnt="3">
        <dgm:presLayoutVars>
          <dgm:chPref val="3"/>
        </dgm:presLayoutVars>
      </dgm:prSet>
      <dgm:spPr/>
    </dgm:pt>
    <dgm:pt modelId="{CF02B2F6-7B30-47B3-A106-24FDCDF56601}" type="pres">
      <dgm:prSet presAssocID="{6BC9AEBE-6388-4669-B2C9-CA11B73201FE}" presName="hierChild4" presStyleCnt="0"/>
      <dgm:spPr/>
    </dgm:pt>
  </dgm:ptLst>
  <dgm:cxnLst>
    <dgm:cxn modelId="{986FFB0E-4557-45AA-8646-BF3568A83B7A}" type="presOf" srcId="{1EE5B027-D745-4B83-9B22-0BE5FFF0D21B}" destId="{64D68212-17B3-4D33-8845-78F431D6A34B}" srcOrd="0" destOrd="0" presId="urn:microsoft.com/office/officeart/2005/8/layout/hierarchy1"/>
    <dgm:cxn modelId="{4C3D4612-6B48-46EF-B219-A23573FF01E8}" type="presOf" srcId="{BB48B7E8-6865-49C8-A2E9-9B3FB39B62B1}" destId="{AE64B04D-B009-4945-A7B9-AC0C27A8D571}" srcOrd="0" destOrd="0" presId="urn:microsoft.com/office/officeart/2005/8/layout/hierarchy1"/>
    <dgm:cxn modelId="{0758832C-8A1D-4DEA-A402-45FD45B306B1}" type="presOf" srcId="{65BD2933-CFBF-4D9E-AE8B-E568C1F6BC46}" destId="{8A414E65-32ED-4C1B-A1CD-61D48BEBA967}" srcOrd="0" destOrd="0" presId="urn:microsoft.com/office/officeart/2005/8/layout/hierarchy1"/>
    <dgm:cxn modelId="{F69E1E5B-E94B-4310-A3B9-E0FC6022E99E}" type="presOf" srcId="{890C177E-37BE-41E5-8BF7-84E1EDEB5A2D}" destId="{A1567001-6291-48C6-9345-AABA3AD2320B}" srcOrd="0" destOrd="0" presId="urn:microsoft.com/office/officeart/2005/8/layout/hierarchy1"/>
    <dgm:cxn modelId="{00FD435F-ECCD-43F6-A4B6-BD0CB9EBE8ED}" type="presOf" srcId="{6BC9AEBE-6388-4669-B2C9-CA11B73201FE}" destId="{02E2B02B-A991-4108-9310-9913D45E382D}" srcOrd="0" destOrd="0" presId="urn:microsoft.com/office/officeart/2005/8/layout/hierarchy1"/>
    <dgm:cxn modelId="{2C295A60-9390-4F2B-A358-A731F0515ED2}" type="presOf" srcId="{CE6F7EEF-A817-4A73-8348-514917311D94}" destId="{395063F3-319D-4013-8EA5-80BEBB92DA1B}" srcOrd="0" destOrd="0" presId="urn:microsoft.com/office/officeart/2005/8/layout/hierarchy1"/>
    <dgm:cxn modelId="{43207B7D-4617-45C4-BE2B-8688AD9B2B26}" srcId="{D3F8F789-FE88-4CE5-9847-FA462F5AB114}" destId="{CBEB8C2B-2A1C-4115-AA9E-FD3F342E670E}" srcOrd="0" destOrd="0" parTransId="{65BD2933-CFBF-4D9E-AE8B-E568C1F6BC46}" sibTransId="{87656698-53DC-49CB-BE3C-D4253BB98658}"/>
    <dgm:cxn modelId="{FF99CF7E-E55E-4AAD-A93A-1260C3426D05}" srcId="{D3F8F789-FE88-4CE5-9847-FA462F5AB114}" destId="{1EE5B027-D745-4B83-9B22-0BE5FFF0D21B}" srcOrd="1" destOrd="0" parTransId="{B914D816-DE7D-434A-8F46-419288AB1327}" sibTransId="{BE4C00F8-0161-4920-A94F-7EC4A3724612}"/>
    <dgm:cxn modelId="{0394BD82-1E75-4403-BB6B-566CAA1BBCCA}" type="presOf" srcId="{F903D6B7-F86B-4715-A337-2B173B8E5B98}" destId="{CEAC888B-87D0-497B-B234-60169CA444D5}" srcOrd="0" destOrd="0" presId="urn:microsoft.com/office/officeart/2005/8/layout/hierarchy1"/>
    <dgm:cxn modelId="{0C91B18D-6D58-4E26-B69F-E49146A97F17}" type="presOf" srcId="{D3F8F789-FE88-4CE5-9847-FA462F5AB114}" destId="{051620BF-319C-4715-9987-4C94F2B43C55}" srcOrd="0" destOrd="0" presId="urn:microsoft.com/office/officeart/2005/8/layout/hierarchy1"/>
    <dgm:cxn modelId="{055C4294-5B89-4B32-B910-CB603BEFD158}" type="presOf" srcId="{CBEB8C2B-2A1C-4115-AA9E-FD3F342E670E}" destId="{DDB2A60C-FA7F-45B4-84AD-6702A9463602}" srcOrd="0" destOrd="0" presId="urn:microsoft.com/office/officeart/2005/8/layout/hierarchy1"/>
    <dgm:cxn modelId="{445BAA9C-50A8-410A-BEE8-F67EDFAD80B6}" type="presOf" srcId="{267EDEB2-A6B4-485D-878F-01DCD285AD2D}" destId="{7AC2402A-9686-4517-91A4-C2E1F3DEFB05}" srcOrd="0" destOrd="0" presId="urn:microsoft.com/office/officeart/2005/8/layout/hierarchy1"/>
    <dgm:cxn modelId="{BC7FF5B8-1A8E-43C7-9CAC-9BDBF61AEA92}" type="presOf" srcId="{94C9F0FA-942B-4196-85B6-F79E2F68D174}" destId="{AEE004F3-05E1-48DF-AAFF-B2B51E08E7F0}" srcOrd="0" destOrd="0" presId="urn:microsoft.com/office/officeart/2005/8/layout/hierarchy1"/>
    <dgm:cxn modelId="{81A5D1C4-081B-42C8-9EF5-E26686A144F2}" srcId="{CE6F7EEF-A817-4A73-8348-514917311D94}" destId="{BB48B7E8-6865-49C8-A2E9-9B3FB39B62B1}" srcOrd="0" destOrd="0" parTransId="{18E64E4C-B463-4C6D-B779-AE439ED5A712}" sibTransId="{D1D885C7-1967-4887-B173-5CDFEC92F0CE}"/>
    <dgm:cxn modelId="{09484FCA-16CA-4EE0-A8F0-AE66D6B15FE7}" type="presOf" srcId="{B914D816-DE7D-434A-8F46-419288AB1327}" destId="{B3AB585E-1C5C-40CA-9E9C-7B36B15514F6}" srcOrd="0" destOrd="0" presId="urn:microsoft.com/office/officeart/2005/8/layout/hierarchy1"/>
    <dgm:cxn modelId="{A06110D6-439D-495E-9E09-79F1326FA9AD}" srcId="{BB48B7E8-6865-49C8-A2E9-9B3FB39B62B1}" destId="{890C177E-37BE-41E5-8BF7-84E1EDEB5A2D}" srcOrd="1" destOrd="0" parTransId="{267EDEB2-A6B4-485D-878F-01DCD285AD2D}" sibTransId="{7924666A-6737-4BFB-B4D1-F55409B72FAE}"/>
    <dgm:cxn modelId="{0A2E90F5-830F-428B-A479-57D660FB097D}" srcId="{BB48B7E8-6865-49C8-A2E9-9B3FB39B62B1}" destId="{D3F8F789-FE88-4CE5-9847-FA462F5AB114}" srcOrd="0" destOrd="0" parTransId="{94C9F0FA-942B-4196-85B6-F79E2F68D174}" sibTransId="{6C63C3E8-CB84-4C88-8E37-CE0FC9B44EEC}"/>
    <dgm:cxn modelId="{F04707F8-7338-4A14-B368-907079A09DD8}" srcId="{890C177E-37BE-41E5-8BF7-84E1EDEB5A2D}" destId="{6BC9AEBE-6388-4669-B2C9-CA11B73201FE}" srcOrd="0" destOrd="0" parTransId="{F903D6B7-F86B-4715-A337-2B173B8E5B98}" sibTransId="{E5B23CCF-3B91-43A2-A59F-70172246DC10}"/>
    <dgm:cxn modelId="{48B494C9-4E74-45CD-9CC3-3B77153B6B89}" type="presParOf" srcId="{395063F3-319D-4013-8EA5-80BEBB92DA1B}" destId="{75A91834-0292-474D-8781-2331AC4EFE02}" srcOrd="0" destOrd="0" presId="urn:microsoft.com/office/officeart/2005/8/layout/hierarchy1"/>
    <dgm:cxn modelId="{4D7FEA82-75DF-4707-83C5-6D1D1DA78A09}" type="presParOf" srcId="{75A91834-0292-474D-8781-2331AC4EFE02}" destId="{8BF54025-3CB4-4A23-B0B5-C690E1500ECD}" srcOrd="0" destOrd="0" presId="urn:microsoft.com/office/officeart/2005/8/layout/hierarchy1"/>
    <dgm:cxn modelId="{2DDBBDCE-CFE0-4B38-8716-A0B10813503C}" type="presParOf" srcId="{8BF54025-3CB4-4A23-B0B5-C690E1500ECD}" destId="{3FD67538-20F1-447E-8FAF-48257F969D62}" srcOrd="0" destOrd="0" presId="urn:microsoft.com/office/officeart/2005/8/layout/hierarchy1"/>
    <dgm:cxn modelId="{9C22D9C8-89BF-441A-A4DB-629FA59B882A}" type="presParOf" srcId="{8BF54025-3CB4-4A23-B0B5-C690E1500ECD}" destId="{AE64B04D-B009-4945-A7B9-AC0C27A8D571}" srcOrd="1" destOrd="0" presId="urn:microsoft.com/office/officeart/2005/8/layout/hierarchy1"/>
    <dgm:cxn modelId="{86C57E03-AC11-401D-91A5-829C6F6F79EF}" type="presParOf" srcId="{75A91834-0292-474D-8781-2331AC4EFE02}" destId="{98CBA57E-FA43-4B8B-89F9-D684F0E570BF}" srcOrd="1" destOrd="0" presId="urn:microsoft.com/office/officeart/2005/8/layout/hierarchy1"/>
    <dgm:cxn modelId="{BA92F563-3890-4708-BF6E-B06AF03886BC}" type="presParOf" srcId="{98CBA57E-FA43-4B8B-89F9-D684F0E570BF}" destId="{AEE004F3-05E1-48DF-AAFF-B2B51E08E7F0}" srcOrd="0" destOrd="0" presId="urn:microsoft.com/office/officeart/2005/8/layout/hierarchy1"/>
    <dgm:cxn modelId="{65C8C3FF-CEB3-4EAF-A850-42245115C381}" type="presParOf" srcId="{98CBA57E-FA43-4B8B-89F9-D684F0E570BF}" destId="{C19C32E8-DC59-41E9-BDF0-FC72B46455F2}" srcOrd="1" destOrd="0" presId="urn:microsoft.com/office/officeart/2005/8/layout/hierarchy1"/>
    <dgm:cxn modelId="{4F1E58CE-0890-4383-995B-C537FE21C717}" type="presParOf" srcId="{C19C32E8-DC59-41E9-BDF0-FC72B46455F2}" destId="{F31C207F-EBA6-44A4-A21C-ECE9B22E68C2}" srcOrd="0" destOrd="0" presId="urn:microsoft.com/office/officeart/2005/8/layout/hierarchy1"/>
    <dgm:cxn modelId="{368F78F7-7D8D-4EA8-B3B9-9D47F5B15E61}" type="presParOf" srcId="{F31C207F-EBA6-44A4-A21C-ECE9B22E68C2}" destId="{D2DB2C6F-B697-41CA-B2B8-498AA843D040}" srcOrd="0" destOrd="0" presId="urn:microsoft.com/office/officeart/2005/8/layout/hierarchy1"/>
    <dgm:cxn modelId="{32E4AD7D-5378-424A-B0AE-CF1D77AF9C23}" type="presParOf" srcId="{F31C207F-EBA6-44A4-A21C-ECE9B22E68C2}" destId="{051620BF-319C-4715-9987-4C94F2B43C55}" srcOrd="1" destOrd="0" presId="urn:microsoft.com/office/officeart/2005/8/layout/hierarchy1"/>
    <dgm:cxn modelId="{1E036DE9-BC40-43FD-8B82-22103AA01D4C}" type="presParOf" srcId="{C19C32E8-DC59-41E9-BDF0-FC72B46455F2}" destId="{2588EE2C-B65C-4433-A8A6-0EEEEDB03BE9}" srcOrd="1" destOrd="0" presId="urn:microsoft.com/office/officeart/2005/8/layout/hierarchy1"/>
    <dgm:cxn modelId="{5A8D2A63-9F53-4389-BF0F-273794574FF6}" type="presParOf" srcId="{2588EE2C-B65C-4433-A8A6-0EEEEDB03BE9}" destId="{8A414E65-32ED-4C1B-A1CD-61D48BEBA967}" srcOrd="0" destOrd="0" presId="urn:microsoft.com/office/officeart/2005/8/layout/hierarchy1"/>
    <dgm:cxn modelId="{774B966D-7A15-4D31-A127-E0D2BAFC04D5}" type="presParOf" srcId="{2588EE2C-B65C-4433-A8A6-0EEEEDB03BE9}" destId="{4419A027-953C-49A3-BFDA-3025DCF490DD}" srcOrd="1" destOrd="0" presId="urn:microsoft.com/office/officeart/2005/8/layout/hierarchy1"/>
    <dgm:cxn modelId="{E0602846-8406-4F59-8142-819D656AF77F}" type="presParOf" srcId="{4419A027-953C-49A3-BFDA-3025DCF490DD}" destId="{93FAEF87-5D7D-43BE-B72F-F207A96B8B78}" srcOrd="0" destOrd="0" presId="urn:microsoft.com/office/officeart/2005/8/layout/hierarchy1"/>
    <dgm:cxn modelId="{055C985E-1C59-49F3-A98D-518474EF1113}" type="presParOf" srcId="{93FAEF87-5D7D-43BE-B72F-F207A96B8B78}" destId="{E788966E-63D4-4ACE-A529-A92A9BA737E0}" srcOrd="0" destOrd="0" presId="urn:microsoft.com/office/officeart/2005/8/layout/hierarchy1"/>
    <dgm:cxn modelId="{1D6DDB1A-B5EC-4FED-A7EB-711A53B35176}" type="presParOf" srcId="{93FAEF87-5D7D-43BE-B72F-F207A96B8B78}" destId="{DDB2A60C-FA7F-45B4-84AD-6702A9463602}" srcOrd="1" destOrd="0" presId="urn:microsoft.com/office/officeart/2005/8/layout/hierarchy1"/>
    <dgm:cxn modelId="{EDDACAC2-D478-48D7-B220-052FF7532E77}" type="presParOf" srcId="{4419A027-953C-49A3-BFDA-3025DCF490DD}" destId="{31243BCF-257C-49DE-9B0D-6B8B3B4ADBA3}" srcOrd="1" destOrd="0" presId="urn:microsoft.com/office/officeart/2005/8/layout/hierarchy1"/>
    <dgm:cxn modelId="{3AE6F0C8-C64E-4AE4-9CFF-8574C55D2988}" type="presParOf" srcId="{2588EE2C-B65C-4433-A8A6-0EEEEDB03BE9}" destId="{B3AB585E-1C5C-40CA-9E9C-7B36B15514F6}" srcOrd="2" destOrd="0" presId="urn:microsoft.com/office/officeart/2005/8/layout/hierarchy1"/>
    <dgm:cxn modelId="{952F3512-0AE0-4DF2-8683-3CF466E2DCFB}" type="presParOf" srcId="{2588EE2C-B65C-4433-A8A6-0EEEEDB03BE9}" destId="{0753FA52-F0D7-4821-8A9D-2E935A3EF6B8}" srcOrd="3" destOrd="0" presId="urn:microsoft.com/office/officeart/2005/8/layout/hierarchy1"/>
    <dgm:cxn modelId="{673E22E5-BA58-4EDD-B2A4-689054A9DCD7}" type="presParOf" srcId="{0753FA52-F0D7-4821-8A9D-2E935A3EF6B8}" destId="{986086A4-37CB-4233-BDE2-8FF2FF5050C3}" srcOrd="0" destOrd="0" presId="urn:microsoft.com/office/officeart/2005/8/layout/hierarchy1"/>
    <dgm:cxn modelId="{E6182229-D710-4384-AEBE-716B7C100B2D}" type="presParOf" srcId="{986086A4-37CB-4233-BDE2-8FF2FF5050C3}" destId="{D92BAD25-55BC-4E2B-BE6E-F4AD0DBF6745}" srcOrd="0" destOrd="0" presId="urn:microsoft.com/office/officeart/2005/8/layout/hierarchy1"/>
    <dgm:cxn modelId="{3C830336-24BC-4F3D-B259-066D803C8873}" type="presParOf" srcId="{986086A4-37CB-4233-BDE2-8FF2FF5050C3}" destId="{64D68212-17B3-4D33-8845-78F431D6A34B}" srcOrd="1" destOrd="0" presId="urn:microsoft.com/office/officeart/2005/8/layout/hierarchy1"/>
    <dgm:cxn modelId="{A9018F4E-4DAB-4FB5-A53D-DCD9E29E1733}" type="presParOf" srcId="{0753FA52-F0D7-4821-8A9D-2E935A3EF6B8}" destId="{AA21E764-123D-405E-B2CC-DC742E5659B5}" srcOrd="1" destOrd="0" presId="urn:microsoft.com/office/officeart/2005/8/layout/hierarchy1"/>
    <dgm:cxn modelId="{CB2DB8F3-3874-4336-9F35-232BDAD8CF87}" type="presParOf" srcId="{98CBA57E-FA43-4B8B-89F9-D684F0E570BF}" destId="{7AC2402A-9686-4517-91A4-C2E1F3DEFB05}" srcOrd="2" destOrd="0" presId="urn:microsoft.com/office/officeart/2005/8/layout/hierarchy1"/>
    <dgm:cxn modelId="{B27B5FDD-BFCD-4A51-A838-7FCF6802B810}" type="presParOf" srcId="{98CBA57E-FA43-4B8B-89F9-D684F0E570BF}" destId="{3876F46C-F719-445C-B101-3F655EE72B39}" srcOrd="3" destOrd="0" presId="urn:microsoft.com/office/officeart/2005/8/layout/hierarchy1"/>
    <dgm:cxn modelId="{72953EDA-D7AC-42A4-B23A-689C32A98A22}" type="presParOf" srcId="{3876F46C-F719-445C-B101-3F655EE72B39}" destId="{490A42AA-7D46-4EC8-9F23-41FCE4EF32C6}" srcOrd="0" destOrd="0" presId="urn:microsoft.com/office/officeart/2005/8/layout/hierarchy1"/>
    <dgm:cxn modelId="{0D585474-8200-4DEA-90A3-797D1FC4EA43}" type="presParOf" srcId="{490A42AA-7D46-4EC8-9F23-41FCE4EF32C6}" destId="{B1E52DAC-355A-4ABE-AB34-56AA2FAAAFC6}" srcOrd="0" destOrd="0" presId="urn:microsoft.com/office/officeart/2005/8/layout/hierarchy1"/>
    <dgm:cxn modelId="{5AF4AF52-185A-4741-8552-FB5FC683BAAC}" type="presParOf" srcId="{490A42AA-7D46-4EC8-9F23-41FCE4EF32C6}" destId="{A1567001-6291-48C6-9345-AABA3AD2320B}" srcOrd="1" destOrd="0" presId="urn:microsoft.com/office/officeart/2005/8/layout/hierarchy1"/>
    <dgm:cxn modelId="{78FC119F-117B-4EE7-8D61-E3D52007B855}" type="presParOf" srcId="{3876F46C-F719-445C-B101-3F655EE72B39}" destId="{CC7A5972-BBB3-447D-A758-C71A60C4FF9B}" srcOrd="1" destOrd="0" presId="urn:microsoft.com/office/officeart/2005/8/layout/hierarchy1"/>
    <dgm:cxn modelId="{701677DE-6894-4E55-A25A-F81F0CE4389F}" type="presParOf" srcId="{CC7A5972-BBB3-447D-A758-C71A60C4FF9B}" destId="{CEAC888B-87D0-497B-B234-60169CA444D5}" srcOrd="0" destOrd="0" presId="urn:microsoft.com/office/officeart/2005/8/layout/hierarchy1"/>
    <dgm:cxn modelId="{EE565A27-CC3B-4633-B7FE-0791D5102086}" type="presParOf" srcId="{CC7A5972-BBB3-447D-A758-C71A60C4FF9B}" destId="{77F10B08-3069-457C-A294-959A5BFCE793}" srcOrd="1" destOrd="0" presId="urn:microsoft.com/office/officeart/2005/8/layout/hierarchy1"/>
    <dgm:cxn modelId="{B2784075-6BD5-467E-83FC-164B9A7CAF00}" type="presParOf" srcId="{77F10B08-3069-457C-A294-959A5BFCE793}" destId="{32A91E25-7385-4F1B-AF37-DE847C3FD991}" srcOrd="0" destOrd="0" presId="urn:microsoft.com/office/officeart/2005/8/layout/hierarchy1"/>
    <dgm:cxn modelId="{D822BDDB-779A-46C7-B000-FEC840AC2729}" type="presParOf" srcId="{32A91E25-7385-4F1B-AF37-DE847C3FD991}" destId="{48C1FBE5-53D1-4838-8BA1-FEF4D156CA3B}" srcOrd="0" destOrd="0" presId="urn:microsoft.com/office/officeart/2005/8/layout/hierarchy1"/>
    <dgm:cxn modelId="{A5679451-1091-4999-A7FE-9D87B47CBB91}" type="presParOf" srcId="{32A91E25-7385-4F1B-AF37-DE847C3FD991}" destId="{02E2B02B-A991-4108-9310-9913D45E382D}" srcOrd="1" destOrd="0" presId="urn:microsoft.com/office/officeart/2005/8/layout/hierarchy1"/>
    <dgm:cxn modelId="{1B4F988B-5002-4970-ACEF-1C088F50D84C}" type="presParOf" srcId="{77F10B08-3069-457C-A294-959A5BFCE793}" destId="{CF02B2F6-7B30-47B3-A106-24FDCDF566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6D3AAC-ED2C-48C7-B540-C43D67629F27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70BA9-6F2F-4743-9C47-123C3C6EBFF2}">
      <dgm:prSet phldrT="[文本]" phldr="1"/>
      <dgm:spPr/>
      <dgm:t>
        <a:bodyPr/>
        <a:lstStyle/>
        <a:p>
          <a:endParaRPr lang="zh-CN" altLang="en-US"/>
        </a:p>
      </dgm:t>
    </dgm:pt>
    <dgm:pt modelId="{96EB7DE6-AE6F-4FB1-9037-6F5FFBDB41D0}" type="parTrans" cxnId="{DED6FC48-BE27-4C27-831F-78672304014E}">
      <dgm:prSet/>
      <dgm:spPr/>
      <dgm:t>
        <a:bodyPr/>
        <a:lstStyle/>
        <a:p>
          <a:endParaRPr lang="zh-CN" altLang="en-US"/>
        </a:p>
      </dgm:t>
    </dgm:pt>
    <dgm:pt modelId="{C506D415-B563-485B-AF23-22FD75906271}" type="sibTrans" cxnId="{DED6FC48-BE27-4C27-831F-78672304014E}">
      <dgm:prSet/>
      <dgm:spPr/>
      <dgm:t>
        <a:bodyPr/>
        <a:lstStyle/>
        <a:p>
          <a:endParaRPr lang="zh-CN" altLang="en-US"/>
        </a:p>
      </dgm:t>
    </dgm:pt>
    <dgm:pt modelId="{A8FCB69D-9E16-4D28-A763-7EDAB355BA2F}">
      <dgm:prSet phldrT="[文本]" phldr="1"/>
      <dgm:spPr/>
      <dgm:t>
        <a:bodyPr/>
        <a:lstStyle/>
        <a:p>
          <a:endParaRPr lang="zh-CN" altLang="en-US"/>
        </a:p>
      </dgm:t>
    </dgm:pt>
    <dgm:pt modelId="{AC1DD821-A7DE-4F7C-9A46-475D2D7F9862}" type="parTrans" cxnId="{34879432-5338-4F53-B6E6-DB4E3544B888}">
      <dgm:prSet/>
      <dgm:spPr/>
      <dgm:t>
        <a:bodyPr/>
        <a:lstStyle/>
        <a:p>
          <a:endParaRPr lang="zh-CN" altLang="en-US"/>
        </a:p>
      </dgm:t>
    </dgm:pt>
    <dgm:pt modelId="{E7560E97-B62A-4AB9-937C-D7DE1CC1F306}" type="sibTrans" cxnId="{34879432-5338-4F53-B6E6-DB4E3544B888}">
      <dgm:prSet/>
      <dgm:spPr/>
      <dgm:t>
        <a:bodyPr/>
        <a:lstStyle/>
        <a:p>
          <a:endParaRPr lang="zh-CN" altLang="en-US"/>
        </a:p>
      </dgm:t>
    </dgm:pt>
    <dgm:pt modelId="{9C718DA8-C879-4E74-865D-38E9DAF64475}">
      <dgm:prSet phldrT="[文本]" phldr="1"/>
      <dgm:spPr/>
      <dgm:t>
        <a:bodyPr/>
        <a:lstStyle/>
        <a:p>
          <a:endParaRPr lang="zh-CN" altLang="en-US"/>
        </a:p>
      </dgm:t>
    </dgm:pt>
    <dgm:pt modelId="{00DFC25B-561B-425D-B6F8-B16DC8358628}" type="parTrans" cxnId="{797106F5-26DC-4592-BE2E-8050BEB51685}">
      <dgm:prSet/>
      <dgm:spPr/>
      <dgm:t>
        <a:bodyPr/>
        <a:lstStyle/>
        <a:p>
          <a:endParaRPr lang="zh-CN" altLang="en-US"/>
        </a:p>
      </dgm:t>
    </dgm:pt>
    <dgm:pt modelId="{AF0FC8DA-38AE-45B2-B68A-97940B63DAF4}" type="sibTrans" cxnId="{797106F5-26DC-4592-BE2E-8050BEB51685}">
      <dgm:prSet/>
      <dgm:spPr/>
      <dgm:t>
        <a:bodyPr/>
        <a:lstStyle/>
        <a:p>
          <a:endParaRPr lang="zh-CN" altLang="en-US"/>
        </a:p>
      </dgm:t>
    </dgm:pt>
    <dgm:pt modelId="{31EF5F3C-8F35-4DF6-A1B4-4278D9957C1C}">
      <dgm:prSet phldrT="[文本]" phldr="1"/>
      <dgm:spPr/>
      <dgm:t>
        <a:bodyPr/>
        <a:lstStyle/>
        <a:p>
          <a:endParaRPr lang="zh-CN" altLang="en-US"/>
        </a:p>
      </dgm:t>
    </dgm:pt>
    <dgm:pt modelId="{5A41C14B-31CA-4E09-992D-63CEB5FF8C05}" type="parTrans" cxnId="{01636162-8504-4C34-91C0-8B1F209F0E35}">
      <dgm:prSet/>
      <dgm:spPr/>
      <dgm:t>
        <a:bodyPr/>
        <a:lstStyle/>
        <a:p>
          <a:endParaRPr lang="zh-CN" altLang="en-US"/>
        </a:p>
      </dgm:t>
    </dgm:pt>
    <dgm:pt modelId="{4FFB5BAB-3337-47DC-8F99-B5769A0B5DB7}" type="sibTrans" cxnId="{01636162-8504-4C34-91C0-8B1F209F0E35}">
      <dgm:prSet/>
      <dgm:spPr/>
      <dgm:t>
        <a:bodyPr/>
        <a:lstStyle/>
        <a:p>
          <a:endParaRPr lang="zh-CN" altLang="en-US"/>
        </a:p>
      </dgm:t>
    </dgm:pt>
    <dgm:pt modelId="{9C291657-0799-4439-8004-D00D372B4341}" type="pres">
      <dgm:prSet presAssocID="{816D3AAC-ED2C-48C7-B540-C43D67629F27}" presName="Name0" presStyleCnt="0">
        <dgm:presLayoutVars>
          <dgm:dir/>
        </dgm:presLayoutVars>
      </dgm:prSet>
      <dgm:spPr/>
    </dgm:pt>
    <dgm:pt modelId="{9D2DB15B-6517-43F8-9B18-66B7B65B50DD}" type="pres">
      <dgm:prSet presAssocID="{C506D415-B563-485B-AF23-22FD75906271}" presName="picture_1" presStyleLbl="bgImgPlace1" presStyleIdx="0" presStyleCnt="1"/>
      <dgm:spPr/>
    </dgm:pt>
    <dgm:pt modelId="{81706A52-5F8B-4F5C-806C-47C2DE38A756}" type="pres">
      <dgm:prSet presAssocID="{A7D70BA9-6F2F-4743-9C47-123C3C6EBFF2}" presName="text_1" presStyleLbl="node1" presStyleIdx="0" presStyleCnt="0">
        <dgm:presLayoutVars>
          <dgm:bulletEnabled val="1"/>
        </dgm:presLayoutVars>
      </dgm:prSet>
      <dgm:spPr/>
    </dgm:pt>
    <dgm:pt modelId="{F43D9C52-B3AE-4323-B26B-87EDB3DA10F9}" type="pres">
      <dgm:prSet presAssocID="{816D3AAC-ED2C-48C7-B540-C43D67629F27}" presName="linV" presStyleCnt="0"/>
      <dgm:spPr/>
    </dgm:pt>
    <dgm:pt modelId="{664E7E60-C773-43C1-AC9B-78321CD21928}" type="pres">
      <dgm:prSet presAssocID="{A8FCB69D-9E16-4D28-A763-7EDAB355BA2F}" presName="pair" presStyleCnt="0"/>
      <dgm:spPr/>
    </dgm:pt>
    <dgm:pt modelId="{5B41C9A7-1CAE-4DD2-A161-54D7E29F6018}" type="pres">
      <dgm:prSet presAssocID="{A8FCB69D-9E16-4D28-A763-7EDAB355BA2F}" presName="spaceH" presStyleLbl="node1" presStyleIdx="0" presStyleCnt="0"/>
      <dgm:spPr/>
    </dgm:pt>
    <dgm:pt modelId="{5FF5EA50-B7DE-4FC0-B474-38EF10ABF020}" type="pres">
      <dgm:prSet presAssocID="{A8FCB69D-9E16-4D28-A763-7EDAB355BA2F}" presName="desPictures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778BCB-051E-4C45-82F6-462D18C8FA3E}" type="pres">
      <dgm:prSet presAssocID="{A8FCB69D-9E16-4D28-A763-7EDAB355BA2F}" presName="desTextWrapper" presStyleCnt="0"/>
      <dgm:spPr/>
    </dgm:pt>
    <dgm:pt modelId="{9A876EB0-BC34-4E94-9C94-9276CAFDCFBC}" type="pres">
      <dgm:prSet presAssocID="{A8FCB69D-9E16-4D28-A763-7EDAB355BA2F}" presName="desText" presStyleLbl="revTx" presStyleIdx="0" presStyleCnt="3">
        <dgm:presLayoutVars>
          <dgm:bulletEnabled val="1"/>
        </dgm:presLayoutVars>
      </dgm:prSet>
      <dgm:spPr/>
    </dgm:pt>
    <dgm:pt modelId="{2B504A9B-C39A-421E-B8C3-B6D5E212EC63}" type="pres">
      <dgm:prSet presAssocID="{E7560E97-B62A-4AB9-937C-D7DE1CC1F306}" presName="spaceV" presStyleCnt="0"/>
      <dgm:spPr/>
    </dgm:pt>
    <dgm:pt modelId="{93B61061-8EDA-460A-9268-41755B9D339E}" type="pres">
      <dgm:prSet presAssocID="{9C718DA8-C879-4E74-865D-38E9DAF64475}" presName="pair" presStyleCnt="0"/>
      <dgm:spPr/>
    </dgm:pt>
    <dgm:pt modelId="{08AF18BC-19EA-4AD2-872D-7EB5D58D036F}" type="pres">
      <dgm:prSet presAssocID="{9C718DA8-C879-4E74-865D-38E9DAF64475}" presName="spaceH" presStyleLbl="node1" presStyleIdx="0" presStyleCnt="0"/>
      <dgm:spPr/>
    </dgm:pt>
    <dgm:pt modelId="{3347A12F-07F2-4FC2-97A0-744C9EE79FC2}" type="pres">
      <dgm:prSet presAssocID="{9C718DA8-C879-4E74-865D-38E9DAF64475}" presName="desPictures" presStyleLbl="alignImgPlace1" presStyleIdx="1" presStyleCnt="3"/>
      <dgm:spPr/>
    </dgm:pt>
    <dgm:pt modelId="{50F2F4D4-B771-410E-AA4F-69E9A252C031}" type="pres">
      <dgm:prSet presAssocID="{9C718DA8-C879-4E74-865D-38E9DAF64475}" presName="desTextWrapper" presStyleCnt="0"/>
      <dgm:spPr/>
    </dgm:pt>
    <dgm:pt modelId="{0E60CA67-F85C-4546-AADE-980E51048F51}" type="pres">
      <dgm:prSet presAssocID="{9C718DA8-C879-4E74-865D-38E9DAF64475}" presName="desText" presStyleLbl="revTx" presStyleIdx="1" presStyleCnt="3">
        <dgm:presLayoutVars>
          <dgm:bulletEnabled val="1"/>
        </dgm:presLayoutVars>
      </dgm:prSet>
      <dgm:spPr/>
    </dgm:pt>
    <dgm:pt modelId="{8D4AEF8B-EDA8-4363-AD58-170752AB8931}" type="pres">
      <dgm:prSet presAssocID="{AF0FC8DA-38AE-45B2-B68A-97940B63DAF4}" presName="spaceV" presStyleCnt="0"/>
      <dgm:spPr/>
    </dgm:pt>
    <dgm:pt modelId="{79EB7060-FBCA-44E1-9B3B-EDA0FD56726C}" type="pres">
      <dgm:prSet presAssocID="{31EF5F3C-8F35-4DF6-A1B4-4278D9957C1C}" presName="pair" presStyleCnt="0"/>
      <dgm:spPr/>
    </dgm:pt>
    <dgm:pt modelId="{A408DB89-04DB-4711-9DEE-9B149BCDAADB}" type="pres">
      <dgm:prSet presAssocID="{31EF5F3C-8F35-4DF6-A1B4-4278D9957C1C}" presName="spaceH" presStyleLbl="node1" presStyleIdx="0" presStyleCnt="0"/>
      <dgm:spPr/>
    </dgm:pt>
    <dgm:pt modelId="{4FDD9C5A-1E55-4137-923F-5851D42CCF2B}" type="pres">
      <dgm:prSet presAssocID="{31EF5F3C-8F35-4DF6-A1B4-4278D9957C1C}" presName="desPictures" presStyleLbl="alignImgPlace1" presStyleIdx="2" presStyleCnt="3"/>
      <dgm:spPr/>
    </dgm:pt>
    <dgm:pt modelId="{14273C02-AE0C-46D0-BDF8-2564E28F5056}" type="pres">
      <dgm:prSet presAssocID="{31EF5F3C-8F35-4DF6-A1B4-4278D9957C1C}" presName="desTextWrapper" presStyleCnt="0"/>
      <dgm:spPr/>
    </dgm:pt>
    <dgm:pt modelId="{6D5BE3D9-133A-441B-B188-269D5F362F80}" type="pres">
      <dgm:prSet presAssocID="{31EF5F3C-8F35-4DF6-A1B4-4278D9957C1C}" presName="desText" presStyleLbl="revTx" presStyleIdx="2" presStyleCnt="3">
        <dgm:presLayoutVars>
          <dgm:bulletEnabled val="1"/>
        </dgm:presLayoutVars>
      </dgm:prSet>
      <dgm:spPr/>
    </dgm:pt>
    <dgm:pt modelId="{7933314E-1C76-415A-A617-B15C4CD6C16C}" type="pres">
      <dgm:prSet presAssocID="{816D3AAC-ED2C-48C7-B540-C43D67629F27}" presName="maxNode" presStyleCnt="0"/>
      <dgm:spPr/>
    </dgm:pt>
    <dgm:pt modelId="{B1BD5FFA-5C66-42C5-9F77-12D3F3C57E18}" type="pres">
      <dgm:prSet presAssocID="{816D3AAC-ED2C-48C7-B540-C43D67629F27}" presName="Name33" presStyleCnt="0"/>
      <dgm:spPr/>
    </dgm:pt>
  </dgm:ptLst>
  <dgm:cxnLst>
    <dgm:cxn modelId="{34879432-5338-4F53-B6E6-DB4E3544B888}" srcId="{816D3AAC-ED2C-48C7-B540-C43D67629F27}" destId="{A8FCB69D-9E16-4D28-A763-7EDAB355BA2F}" srcOrd="1" destOrd="0" parTransId="{AC1DD821-A7DE-4F7C-9A46-475D2D7F9862}" sibTransId="{E7560E97-B62A-4AB9-937C-D7DE1CC1F306}"/>
    <dgm:cxn modelId="{A0289E60-2F3E-4810-B072-48ED2BC0061B}" type="presOf" srcId="{A7D70BA9-6F2F-4743-9C47-123C3C6EBFF2}" destId="{81706A52-5F8B-4F5C-806C-47C2DE38A756}" srcOrd="0" destOrd="0" presId="urn:microsoft.com/office/officeart/2008/layout/AccentedPicture"/>
    <dgm:cxn modelId="{01636162-8504-4C34-91C0-8B1F209F0E35}" srcId="{816D3AAC-ED2C-48C7-B540-C43D67629F27}" destId="{31EF5F3C-8F35-4DF6-A1B4-4278D9957C1C}" srcOrd="3" destOrd="0" parTransId="{5A41C14B-31CA-4E09-992D-63CEB5FF8C05}" sibTransId="{4FFB5BAB-3337-47DC-8F99-B5769A0B5DB7}"/>
    <dgm:cxn modelId="{DE4D3045-D7FC-44C7-A437-E9FE89981D06}" type="presOf" srcId="{9C718DA8-C879-4E74-865D-38E9DAF64475}" destId="{0E60CA67-F85C-4546-AADE-980E51048F51}" srcOrd="0" destOrd="0" presId="urn:microsoft.com/office/officeart/2008/layout/AccentedPicture"/>
    <dgm:cxn modelId="{DED6FC48-BE27-4C27-831F-78672304014E}" srcId="{816D3AAC-ED2C-48C7-B540-C43D67629F27}" destId="{A7D70BA9-6F2F-4743-9C47-123C3C6EBFF2}" srcOrd="0" destOrd="0" parTransId="{96EB7DE6-AE6F-4FB1-9037-6F5FFBDB41D0}" sibTransId="{C506D415-B563-485B-AF23-22FD75906271}"/>
    <dgm:cxn modelId="{9E591D69-BCBA-495C-A37C-49F8A43601D1}" type="presOf" srcId="{C506D415-B563-485B-AF23-22FD75906271}" destId="{9D2DB15B-6517-43F8-9B18-66B7B65B50DD}" srcOrd="0" destOrd="0" presId="urn:microsoft.com/office/officeart/2008/layout/AccentedPicture"/>
    <dgm:cxn modelId="{ECFA14B6-7B27-495E-BF64-72181C880AE8}" type="presOf" srcId="{816D3AAC-ED2C-48C7-B540-C43D67629F27}" destId="{9C291657-0799-4439-8004-D00D372B4341}" srcOrd="0" destOrd="0" presId="urn:microsoft.com/office/officeart/2008/layout/AccentedPicture"/>
    <dgm:cxn modelId="{2D0A2FE2-AD46-469D-B17A-ECBC2E2DC75B}" type="presOf" srcId="{A8FCB69D-9E16-4D28-A763-7EDAB355BA2F}" destId="{9A876EB0-BC34-4E94-9C94-9276CAFDCFBC}" srcOrd="0" destOrd="0" presId="urn:microsoft.com/office/officeart/2008/layout/AccentedPicture"/>
    <dgm:cxn modelId="{1D388FF4-F6FD-4CE6-84DB-3CE78A741E96}" type="presOf" srcId="{31EF5F3C-8F35-4DF6-A1B4-4278D9957C1C}" destId="{6D5BE3D9-133A-441B-B188-269D5F362F80}" srcOrd="0" destOrd="0" presId="urn:microsoft.com/office/officeart/2008/layout/AccentedPicture"/>
    <dgm:cxn modelId="{797106F5-26DC-4592-BE2E-8050BEB51685}" srcId="{816D3AAC-ED2C-48C7-B540-C43D67629F27}" destId="{9C718DA8-C879-4E74-865D-38E9DAF64475}" srcOrd="2" destOrd="0" parTransId="{00DFC25B-561B-425D-B6F8-B16DC8358628}" sibTransId="{AF0FC8DA-38AE-45B2-B68A-97940B63DAF4}"/>
    <dgm:cxn modelId="{09D9835A-EC46-4A7D-A399-C6B145E88070}" type="presParOf" srcId="{9C291657-0799-4439-8004-D00D372B4341}" destId="{9D2DB15B-6517-43F8-9B18-66B7B65B50DD}" srcOrd="0" destOrd="0" presId="urn:microsoft.com/office/officeart/2008/layout/AccentedPicture"/>
    <dgm:cxn modelId="{9782086F-3ACB-4514-91F8-ED80FF28CE9C}" type="presParOf" srcId="{9C291657-0799-4439-8004-D00D372B4341}" destId="{81706A52-5F8B-4F5C-806C-47C2DE38A756}" srcOrd="1" destOrd="0" presId="urn:microsoft.com/office/officeart/2008/layout/AccentedPicture"/>
    <dgm:cxn modelId="{DBD776DD-2371-418E-B689-7D36BF50FEEB}" type="presParOf" srcId="{9C291657-0799-4439-8004-D00D372B4341}" destId="{F43D9C52-B3AE-4323-B26B-87EDB3DA10F9}" srcOrd="2" destOrd="0" presId="urn:microsoft.com/office/officeart/2008/layout/AccentedPicture"/>
    <dgm:cxn modelId="{40677213-9CF1-4AC4-8E2C-869535D371DD}" type="presParOf" srcId="{F43D9C52-B3AE-4323-B26B-87EDB3DA10F9}" destId="{664E7E60-C773-43C1-AC9B-78321CD21928}" srcOrd="0" destOrd="0" presId="urn:microsoft.com/office/officeart/2008/layout/AccentedPicture"/>
    <dgm:cxn modelId="{C0B8E33F-FF6B-48F0-A886-EC039616E1F9}" type="presParOf" srcId="{664E7E60-C773-43C1-AC9B-78321CD21928}" destId="{5B41C9A7-1CAE-4DD2-A161-54D7E29F6018}" srcOrd="0" destOrd="0" presId="urn:microsoft.com/office/officeart/2008/layout/AccentedPicture"/>
    <dgm:cxn modelId="{223590F3-1973-452F-8D8D-BBD66B32A7D3}" type="presParOf" srcId="{664E7E60-C773-43C1-AC9B-78321CD21928}" destId="{5FF5EA50-B7DE-4FC0-B474-38EF10ABF020}" srcOrd="1" destOrd="0" presId="urn:microsoft.com/office/officeart/2008/layout/AccentedPicture"/>
    <dgm:cxn modelId="{5477D4BA-717D-46F0-BF8E-D434C6BF85A8}" type="presParOf" srcId="{664E7E60-C773-43C1-AC9B-78321CD21928}" destId="{75778BCB-051E-4C45-82F6-462D18C8FA3E}" srcOrd="2" destOrd="0" presId="urn:microsoft.com/office/officeart/2008/layout/AccentedPicture"/>
    <dgm:cxn modelId="{8045D909-0DC9-4FE7-A44C-FD1258193A5E}" type="presParOf" srcId="{75778BCB-051E-4C45-82F6-462D18C8FA3E}" destId="{9A876EB0-BC34-4E94-9C94-9276CAFDCFBC}" srcOrd="0" destOrd="0" presId="urn:microsoft.com/office/officeart/2008/layout/AccentedPicture"/>
    <dgm:cxn modelId="{EFC31CF0-E847-4DEB-9A4E-011FD9A73793}" type="presParOf" srcId="{F43D9C52-B3AE-4323-B26B-87EDB3DA10F9}" destId="{2B504A9B-C39A-421E-B8C3-B6D5E212EC63}" srcOrd="1" destOrd="0" presId="urn:microsoft.com/office/officeart/2008/layout/AccentedPicture"/>
    <dgm:cxn modelId="{5B949CD5-67BB-4CA8-B8A8-D4A8EEF8759D}" type="presParOf" srcId="{F43D9C52-B3AE-4323-B26B-87EDB3DA10F9}" destId="{93B61061-8EDA-460A-9268-41755B9D339E}" srcOrd="2" destOrd="0" presId="urn:microsoft.com/office/officeart/2008/layout/AccentedPicture"/>
    <dgm:cxn modelId="{017D150E-70D5-42AB-9116-903CFF9A715A}" type="presParOf" srcId="{93B61061-8EDA-460A-9268-41755B9D339E}" destId="{08AF18BC-19EA-4AD2-872D-7EB5D58D036F}" srcOrd="0" destOrd="0" presId="urn:microsoft.com/office/officeart/2008/layout/AccentedPicture"/>
    <dgm:cxn modelId="{182BCCB9-125D-4EC2-9458-506B85351AC2}" type="presParOf" srcId="{93B61061-8EDA-460A-9268-41755B9D339E}" destId="{3347A12F-07F2-4FC2-97A0-744C9EE79FC2}" srcOrd="1" destOrd="0" presId="urn:microsoft.com/office/officeart/2008/layout/AccentedPicture"/>
    <dgm:cxn modelId="{2BC5D199-1F18-4C6F-AD2F-6A7EDD9883D9}" type="presParOf" srcId="{93B61061-8EDA-460A-9268-41755B9D339E}" destId="{50F2F4D4-B771-410E-AA4F-69E9A252C031}" srcOrd="2" destOrd="0" presId="urn:microsoft.com/office/officeart/2008/layout/AccentedPicture"/>
    <dgm:cxn modelId="{B8DFC4B9-BBA4-4D12-B614-B752CF60D889}" type="presParOf" srcId="{50F2F4D4-B771-410E-AA4F-69E9A252C031}" destId="{0E60CA67-F85C-4546-AADE-980E51048F51}" srcOrd="0" destOrd="0" presId="urn:microsoft.com/office/officeart/2008/layout/AccentedPicture"/>
    <dgm:cxn modelId="{498361F4-1755-4224-A63E-C160A06D211B}" type="presParOf" srcId="{F43D9C52-B3AE-4323-B26B-87EDB3DA10F9}" destId="{8D4AEF8B-EDA8-4363-AD58-170752AB8931}" srcOrd="3" destOrd="0" presId="urn:microsoft.com/office/officeart/2008/layout/AccentedPicture"/>
    <dgm:cxn modelId="{0A8EF7B0-31AF-4DFD-B6A7-1E13907FCDB1}" type="presParOf" srcId="{F43D9C52-B3AE-4323-B26B-87EDB3DA10F9}" destId="{79EB7060-FBCA-44E1-9B3B-EDA0FD56726C}" srcOrd="4" destOrd="0" presId="urn:microsoft.com/office/officeart/2008/layout/AccentedPicture"/>
    <dgm:cxn modelId="{D9ECF2A9-9C60-4944-9798-900E46A52961}" type="presParOf" srcId="{79EB7060-FBCA-44E1-9B3B-EDA0FD56726C}" destId="{A408DB89-04DB-4711-9DEE-9B149BCDAADB}" srcOrd="0" destOrd="0" presId="urn:microsoft.com/office/officeart/2008/layout/AccentedPicture"/>
    <dgm:cxn modelId="{50138DC5-2716-402A-977F-37217125342F}" type="presParOf" srcId="{79EB7060-FBCA-44E1-9B3B-EDA0FD56726C}" destId="{4FDD9C5A-1E55-4137-923F-5851D42CCF2B}" srcOrd="1" destOrd="0" presId="urn:microsoft.com/office/officeart/2008/layout/AccentedPicture"/>
    <dgm:cxn modelId="{2333E6C7-ED6C-4810-A64E-915D0A64BF91}" type="presParOf" srcId="{79EB7060-FBCA-44E1-9B3B-EDA0FD56726C}" destId="{14273C02-AE0C-46D0-BDF8-2564E28F5056}" srcOrd="2" destOrd="0" presId="urn:microsoft.com/office/officeart/2008/layout/AccentedPicture"/>
    <dgm:cxn modelId="{EB6268FB-7F28-41F7-820E-5A281BF3A9AB}" type="presParOf" srcId="{14273C02-AE0C-46D0-BDF8-2564E28F5056}" destId="{6D5BE3D9-133A-441B-B188-269D5F362F80}" srcOrd="0" destOrd="0" presId="urn:microsoft.com/office/officeart/2008/layout/AccentedPicture"/>
    <dgm:cxn modelId="{1BEDD2AD-8413-446C-BB7A-F94A15D46DA5}" type="presParOf" srcId="{9C291657-0799-4439-8004-D00D372B4341}" destId="{7933314E-1C76-415A-A617-B15C4CD6C16C}" srcOrd="3" destOrd="0" presId="urn:microsoft.com/office/officeart/2008/layout/AccentedPicture"/>
    <dgm:cxn modelId="{004F4936-3E57-4C7A-9249-727E9A01F9F5}" type="presParOf" srcId="{7933314E-1C76-415A-A617-B15C4CD6C16C}" destId="{B1BD5FFA-5C66-42C5-9F77-12D3F3C57E18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4C0D7-CA04-409E-9355-E2D8FB354B7F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chemeClr val="tx1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T</a:t>
          </a: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e</a:t>
          </a:r>
          <a:r>
            <a:rPr lang="zh-CN" altLang="en-US" sz="1050" b="1" i="0" u="sng" strike="sngStrike" kern="1200">
              <a:solidFill>
                <a:srgbClr val="FFFF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 kern="1200">
              <a:solidFill>
                <a:srgbClr val="00B05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是是</a:t>
          </a: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st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Vijaya" panose="020B0502040204020203" pitchFamily="18" charset="0"/>
            <a:ea typeface="方正姚体" panose="02010601030101010101" pitchFamily="2" charset="-122"/>
            <a:cs typeface="Vijaya" panose="020B0502040204020203" pitchFamily="18" charset="0"/>
          </a:endParaRPr>
        </a:p>
      </dsp:txBody>
      <dsp:txXfrm>
        <a:off x="1221978" y="2645"/>
        <a:ext cx="2706687" cy="1624012"/>
      </dsp:txXfrm>
    </dsp:sp>
    <dsp:sp modelId="{9FF948AE-F066-401C-9B40-E627A646E1EF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" action="ppaction://hlinkshowjump?jump=nextslide"/>
            </a:rPr>
            <a:t>TEST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4199334" y="2645"/>
        <a:ext cx="2706687" cy="1624012"/>
      </dsp:txXfrm>
    </dsp:sp>
    <dsp:sp modelId="{EBC21D04-D992-4EF2-875A-E7DBB292810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rId1" action="ppaction://hlinkfile"/>
            </a:rPr>
            <a:t>123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1221978" y="1897327"/>
        <a:ext cx="2706687" cy="1624012"/>
      </dsp:txXfrm>
    </dsp:sp>
    <dsp:sp modelId="{CE70810F-FD7B-4335-AB33-305F0CC0A73C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4199334" y="1897327"/>
        <a:ext cx="2706687" cy="1624012"/>
      </dsp:txXfrm>
    </dsp:sp>
    <dsp:sp modelId="{4BC6C9F0-8852-4568-81DB-1F1B4A638E3D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2710656" y="3792008"/>
        <a:ext cx="2706687" cy="162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73E47-5DF6-4595-BA3C-35FC24417F07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3909687" y="313106"/>
        <a:ext cx="1202866" cy="1382606"/>
      </dsp:txXfrm>
    </dsp:sp>
    <dsp:sp modelId="{AC32A661-2406-4793-9D5E-5CE327469F5A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437901" y="401821"/>
        <a:ext cx="2241629" cy="1205177"/>
      </dsp:txXfrm>
    </dsp:sp>
    <dsp:sp modelId="{0E2E78A6-C668-458F-AA73-2D650309CDDA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022380" y="313106"/>
        <a:ext cx="1202866" cy="1382606"/>
      </dsp:txXfrm>
    </dsp:sp>
    <dsp:sp modelId="{EA7DF1FC-3E30-46BE-A65E-D9FE5C97393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2962418" y="2018030"/>
        <a:ext cx="1202866" cy="1382606"/>
      </dsp:txXfrm>
    </dsp:sp>
    <dsp:sp modelId="{A9891116-5D1C-4BC0-95FF-20DF5ECA4BFA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448468" y="2106744"/>
        <a:ext cx="2169318" cy="1205177"/>
      </dsp:txXfrm>
    </dsp:sp>
    <dsp:sp modelId="{C60FBC40-929F-4F80-A77C-01BA0EB28DAE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4849725" y="2018030"/>
        <a:ext cx="1202866" cy="1382606"/>
      </dsp:txXfrm>
    </dsp:sp>
    <dsp:sp modelId="{55AE21BC-761E-49C2-974C-27FD63B94BF1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3909687" y="3722953"/>
        <a:ext cx="1202866" cy="1382606"/>
      </dsp:txXfrm>
    </dsp:sp>
    <dsp:sp modelId="{44568841-D3FB-43A3-ADDF-C17CED19079E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437901" y="3811668"/>
        <a:ext cx="2241629" cy="1205177"/>
      </dsp:txXfrm>
    </dsp:sp>
    <dsp:sp modelId="{6751ACB5-B700-4341-B681-3F918E0DB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A00F0-6AF0-48C8-BB92-8A72134C42EC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221978" y="2645"/>
        <a:ext cx="2706687" cy="1624012"/>
      </dsp:txXfrm>
    </dsp:sp>
    <dsp:sp modelId="{AF7B0FC6-CE6F-4871-A1FF-BBB54898DC3A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4199334" y="2645"/>
        <a:ext cx="2706687" cy="1624012"/>
      </dsp:txXfrm>
    </dsp:sp>
    <dsp:sp modelId="{37F077F1-5377-4C01-B337-5EC56F4C1D2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221978" y="1897327"/>
        <a:ext cx="2706687" cy="1624012"/>
      </dsp:txXfrm>
    </dsp:sp>
    <dsp:sp modelId="{9F9ADA6A-D801-4245-9839-981EE1A98E6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4199334" y="1897327"/>
        <a:ext cx="2706687" cy="1624012"/>
      </dsp:txXfrm>
    </dsp:sp>
    <dsp:sp modelId="{71569117-F407-436D-B36A-669F330B1463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2710656" y="3792008"/>
        <a:ext cx="2706687" cy="1624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C888B-87D0-497B-B234-60169CA444D5}">
      <dsp:nvSpPr>
        <dsp:cNvPr id="0" name=""/>
        <dsp:cNvSpPr/>
      </dsp:nvSpPr>
      <dsp:spPr>
        <a:xfrm>
          <a:off x="6456084" y="3262482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402A-9686-4517-91A4-C2E1F3DEFB05}">
      <dsp:nvSpPr>
        <dsp:cNvPr id="0" name=""/>
        <dsp:cNvSpPr/>
      </dsp:nvSpPr>
      <dsp:spPr>
        <a:xfrm>
          <a:off x="4586386" y="1327910"/>
          <a:ext cx="1915417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915417" y="414136"/>
              </a:lnTo>
              <a:lnTo>
                <a:pt x="1915417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B585E-1C5C-40CA-9E9C-7B36B15514F6}">
      <dsp:nvSpPr>
        <dsp:cNvPr id="0" name=""/>
        <dsp:cNvSpPr/>
      </dsp:nvSpPr>
      <dsp:spPr>
        <a:xfrm>
          <a:off x="2670968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14E65-32ED-4C1B-A1CD-61D48BEBA967}">
      <dsp:nvSpPr>
        <dsp:cNvPr id="0" name=""/>
        <dsp:cNvSpPr/>
      </dsp:nvSpPr>
      <dsp:spPr>
        <a:xfrm>
          <a:off x="1394023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004F3-05E1-48DF-AAFF-B2B51E08E7F0}">
      <dsp:nvSpPr>
        <dsp:cNvPr id="0" name=""/>
        <dsp:cNvSpPr/>
      </dsp:nvSpPr>
      <dsp:spPr>
        <a:xfrm>
          <a:off x="2670968" y="1327910"/>
          <a:ext cx="1915417" cy="607709"/>
        </a:xfrm>
        <a:custGeom>
          <a:avLst/>
          <a:gdLst/>
          <a:ahLst/>
          <a:cxnLst/>
          <a:rect l="0" t="0" r="0" b="0"/>
          <a:pathLst>
            <a:path>
              <a:moveTo>
                <a:pt x="1915417" y="0"/>
              </a:moveTo>
              <a:lnTo>
                <a:pt x="1915417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7538-20F1-447E-8FAF-48257F969D62}">
      <dsp:nvSpPr>
        <dsp:cNvPr id="0" name=""/>
        <dsp:cNvSpPr/>
      </dsp:nvSpPr>
      <dsp:spPr>
        <a:xfrm>
          <a:off x="3541613" y="1048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64B04D-B009-4945-A7B9-AC0C27A8D571}">
      <dsp:nvSpPr>
        <dsp:cNvPr id="0" name=""/>
        <dsp:cNvSpPr/>
      </dsp:nvSpPr>
      <dsp:spPr>
        <a:xfrm>
          <a:off x="3773785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3812647" y="260473"/>
        <a:ext cx="2011822" cy="1249138"/>
      </dsp:txXfrm>
    </dsp:sp>
    <dsp:sp modelId="{D2DB2C6F-B697-41CA-B2B8-498AA843D040}">
      <dsp:nvSpPr>
        <dsp:cNvPr id="0" name=""/>
        <dsp:cNvSpPr/>
      </dsp:nvSpPr>
      <dsp:spPr>
        <a:xfrm>
          <a:off x="1626195" y="1935620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620BF-319C-4715-9987-4C94F2B43C55}">
      <dsp:nvSpPr>
        <dsp:cNvPr id="0" name=""/>
        <dsp:cNvSpPr/>
      </dsp:nvSpPr>
      <dsp:spPr>
        <a:xfrm>
          <a:off x="1858367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1897229" y="2195046"/>
        <a:ext cx="2011822" cy="1249138"/>
      </dsp:txXfrm>
    </dsp:sp>
    <dsp:sp modelId="{E788966E-63D4-4ACE-A529-A92A9BA737E0}">
      <dsp:nvSpPr>
        <dsp:cNvPr id="0" name=""/>
        <dsp:cNvSpPr/>
      </dsp:nvSpPr>
      <dsp:spPr>
        <a:xfrm>
          <a:off x="349250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B2A60C-FA7F-45B4-84AD-6702A9463602}">
      <dsp:nvSpPr>
        <dsp:cNvPr id="0" name=""/>
        <dsp:cNvSpPr/>
      </dsp:nvSpPr>
      <dsp:spPr>
        <a:xfrm>
          <a:off x="581421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620283" y="4129618"/>
        <a:ext cx="2011822" cy="1249138"/>
      </dsp:txXfrm>
    </dsp:sp>
    <dsp:sp modelId="{D92BAD25-55BC-4E2B-BE6E-F4AD0DBF6745}">
      <dsp:nvSpPr>
        <dsp:cNvPr id="0" name=""/>
        <dsp:cNvSpPr/>
      </dsp:nvSpPr>
      <dsp:spPr>
        <a:xfrm>
          <a:off x="2903140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D68212-17B3-4D33-8845-78F431D6A34B}">
      <dsp:nvSpPr>
        <dsp:cNvPr id="0" name=""/>
        <dsp:cNvSpPr/>
      </dsp:nvSpPr>
      <dsp:spPr>
        <a:xfrm>
          <a:off x="3135312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3174174" y="4129618"/>
        <a:ext cx="2011822" cy="1249138"/>
      </dsp:txXfrm>
    </dsp:sp>
    <dsp:sp modelId="{B1E52DAC-355A-4ABE-AB34-56AA2FAAAFC6}">
      <dsp:nvSpPr>
        <dsp:cNvPr id="0" name=""/>
        <dsp:cNvSpPr/>
      </dsp:nvSpPr>
      <dsp:spPr>
        <a:xfrm>
          <a:off x="5457031" y="1935620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567001-6291-48C6-9345-AABA3AD2320B}">
      <dsp:nvSpPr>
        <dsp:cNvPr id="0" name=""/>
        <dsp:cNvSpPr/>
      </dsp:nvSpPr>
      <dsp:spPr>
        <a:xfrm>
          <a:off x="5689203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5728065" y="2195046"/>
        <a:ext cx="2011822" cy="1249138"/>
      </dsp:txXfrm>
    </dsp:sp>
    <dsp:sp modelId="{48C1FBE5-53D1-4838-8BA1-FEF4D156CA3B}">
      <dsp:nvSpPr>
        <dsp:cNvPr id="0" name=""/>
        <dsp:cNvSpPr/>
      </dsp:nvSpPr>
      <dsp:spPr>
        <a:xfrm>
          <a:off x="5457031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E2B02B-A991-4108-9310-9913D45E382D}">
      <dsp:nvSpPr>
        <dsp:cNvPr id="0" name=""/>
        <dsp:cNvSpPr/>
      </dsp:nvSpPr>
      <dsp:spPr>
        <a:xfrm>
          <a:off x="5689203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5728065" y="4129618"/>
        <a:ext cx="2011822" cy="124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DB15B-6517-43F8-9B18-66B7B65B50DD}">
      <dsp:nvSpPr>
        <dsp:cNvPr id="0" name=""/>
        <dsp:cNvSpPr/>
      </dsp:nvSpPr>
      <dsp:spPr>
        <a:xfrm>
          <a:off x="1620631" y="369688"/>
          <a:ext cx="3861645" cy="4925568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06A52-5F8B-4F5C-806C-47C2DE38A756}">
      <dsp:nvSpPr>
        <dsp:cNvPr id="0" name=""/>
        <dsp:cNvSpPr/>
      </dsp:nvSpPr>
      <dsp:spPr>
        <a:xfrm>
          <a:off x="1775097" y="2142893"/>
          <a:ext cx="2973467" cy="29553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775097" y="2142893"/>
        <a:ext cx="2973467" cy="2955340"/>
      </dsp:txXfrm>
    </dsp:sp>
    <dsp:sp modelId="{5FF5EA50-B7DE-4FC0-B474-38EF10ABF020}">
      <dsp:nvSpPr>
        <dsp:cNvPr id="0" name=""/>
        <dsp:cNvSpPr/>
      </dsp:nvSpPr>
      <dsp:spPr>
        <a:xfrm>
          <a:off x="4817325" y="123410"/>
          <a:ext cx="1329903" cy="13299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76EB0-BC34-4E94-9C94-9276CAFDCFBC}">
      <dsp:nvSpPr>
        <dsp:cNvPr id="0" name=""/>
        <dsp:cNvSpPr/>
      </dsp:nvSpPr>
      <dsp:spPr>
        <a:xfrm>
          <a:off x="6147228" y="123410"/>
          <a:ext cx="360140" cy="132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254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147228" y="123410"/>
        <a:ext cx="360140" cy="1329903"/>
      </dsp:txXfrm>
    </dsp:sp>
    <dsp:sp modelId="{3347A12F-07F2-4FC2-97A0-744C9EE79FC2}">
      <dsp:nvSpPr>
        <dsp:cNvPr id="0" name=""/>
        <dsp:cNvSpPr/>
      </dsp:nvSpPr>
      <dsp:spPr>
        <a:xfrm>
          <a:off x="4817325" y="1692696"/>
          <a:ext cx="1329903" cy="13299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CA67-F85C-4546-AADE-980E51048F51}">
      <dsp:nvSpPr>
        <dsp:cNvPr id="0" name=""/>
        <dsp:cNvSpPr/>
      </dsp:nvSpPr>
      <dsp:spPr>
        <a:xfrm>
          <a:off x="6147228" y="1692696"/>
          <a:ext cx="360140" cy="132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254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147228" y="1692696"/>
        <a:ext cx="360140" cy="1329903"/>
      </dsp:txXfrm>
    </dsp:sp>
    <dsp:sp modelId="{4FDD9C5A-1E55-4137-923F-5851D42CCF2B}">
      <dsp:nvSpPr>
        <dsp:cNvPr id="0" name=""/>
        <dsp:cNvSpPr/>
      </dsp:nvSpPr>
      <dsp:spPr>
        <a:xfrm>
          <a:off x="4817325" y="3261982"/>
          <a:ext cx="1329903" cy="13299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BE3D9-133A-441B-B188-269D5F362F80}">
      <dsp:nvSpPr>
        <dsp:cNvPr id="0" name=""/>
        <dsp:cNvSpPr/>
      </dsp:nvSpPr>
      <dsp:spPr>
        <a:xfrm>
          <a:off x="6147228" y="3261982"/>
          <a:ext cx="360140" cy="132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254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147228" y="3261982"/>
        <a:ext cx="360140" cy="1329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0ADB0-B733-4AC7-B7E2-ECC5951C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1B9BB-4939-4825-9798-DFCCD416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5F7E1-3A0B-46FE-A326-3538E03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F2B7A-7311-467D-A2A2-2B2A1EA7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B0DAE-2B8E-4576-9FF5-B543D654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3DC6-17D1-4D7B-988D-72BB6F9B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A8DCD-7A3E-4916-8643-CDD2AB23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127C1-F152-4251-ADF1-40B19BA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CAC58-6E77-4E6B-BA3D-9B1115F5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A6FEA-FA9F-4F13-83B9-3A069790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C1E81E-6481-4A7B-9869-1E23F2CE8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52140-32BB-4323-AF3B-6570E6CC6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669D8-18E0-4E84-BAFD-E1A0B8CC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432A8-7C65-411E-9227-C3F30E0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829AB-2D0B-4139-95D5-256C1863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49229-095C-47DA-AED8-8578DD9D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48406-030E-4228-83CA-4C210D1D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FB28D-4D16-452C-8373-DAB9F894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E63F6-E640-46C6-91BF-4AE2FBE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F4ECB-9A72-40D0-86B7-F206054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F3C6-97DD-4B0D-A992-04773E9C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F124D-CE7F-4235-94BA-9F5407B8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D648C-060C-4D44-9C0D-1FE34BE1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E51A6-FB47-4C34-B823-8391C6DB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77634-F5B6-4712-8FC1-5F13F049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0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EB4E-6ABF-4651-9807-430C21AC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53817-F591-4125-9FED-08086669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4CA11-31C4-4665-849B-950AD553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572E8-054B-46D4-A343-08290E9D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084F3-62E3-405A-AD39-D77D6AE8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65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48418-13E5-469F-8039-08C77C94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591C7-F616-42AE-A03E-416743F69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0122F5-FD9F-484E-AF3E-8DE4E74C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A9267-DA7C-495F-A5E8-240B066F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A9FB9-4D69-4B4D-B77F-3D54C8F6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8C9C2-82F7-403E-A0D7-5C0F776A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B81E-CEEA-4660-BF9B-899E7399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C3275-2EFF-46A1-86DB-06288682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15EDB2-70B2-44C7-9057-AB321B1D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70B37-109F-4338-8A42-EEC73E68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25BB7-3502-484E-8C3E-B014FDC83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DDED9E-C709-4E25-B0A5-62166C3E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FC053D-058E-4F6C-9029-EFE50815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5B95F8-8801-4DF8-BDE3-A4CE7408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04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25797-0FAA-4192-91AD-0CB2A972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8B81F-E74A-4126-9E15-D8926DF0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5A125-5E5E-40A2-AAE9-89CB5E92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67CF4E-998F-4206-9679-5FC11C8C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98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1D39E-F604-481D-B41F-F7584380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5DDFC-37D3-4B94-852C-11F9DA46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2BD74-2A61-4327-A6C2-1CA832F8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60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087D-2D92-4A49-AF3B-3C8559F0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2A5C0-16AA-4BF0-9B29-89C58C65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D251A-9694-4AEC-9467-66099EC8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70D39-6AF1-42CB-8386-3D13E5C5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8D0B1-8AEE-464B-9FAC-753559E3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658E7-ADBB-42E6-A850-2A1F9F58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B0C82-21C9-4F70-B024-807858A7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C8CAD-314F-48A0-AF48-096EF2EA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CDC17-922D-4716-97DB-6080BB1A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DCB83-B57B-408E-BBE3-1B5375F2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28645-85D2-4778-8F03-756ACDED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0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6115-7302-4443-8DD4-1D9A4426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1E461-FEBA-496D-85D5-DF4137310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7EC8-2B9E-4084-9D0A-0D3319D3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7E87E-3FD6-4DC4-9E80-EC5E2F20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35BFC4-3EDC-4466-A078-460A576D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ACF8A-20A3-4B79-9E95-602AA1A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2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A6547-2A0B-4A9F-AFEE-671AB3B0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FB131-CB7A-4AE8-96F3-0C18D22F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8B98A-488E-478A-ADB3-38216940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C5D3B-E4CB-4EEC-B903-E0EACE0A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E7420-4519-4165-8479-AB1A1006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57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64AB24-5EBF-4D27-A721-FF2CDC32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5FFB8-B834-48EE-84E4-74D277C0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23C03-7D51-4DF9-A5A8-FC6BEA36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FF3A5-8E23-4723-BBB8-71EA737F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4C244-B872-4A85-8C8B-6847A2A1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F6D24-4D67-4A60-9D7D-6BADAAAE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863F0-C631-4054-A47E-1D5C3543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6C803-3DA6-4564-B610-D8C87634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67740-3A93-4EC6-B6DB-54562547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ACF46-65B4-49F6-B90C-0DA553AF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7EED3-2FDF-4AB4-BE2C-E539774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33FA-C3FE-49C5-A786-1C9A2D29E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25ECA-EF76-4EBF-9C81-98FA51A9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56D4B-D8A5-47F6-9D2C-F3D14C94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82FA4-F3F9-4687-9AD6-383068B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5F132-B53A-4F62-96EC-AF688C18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5D2E-8869-4ADC-AE6F-9F74E6D0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D678E-5F2B-46A0-8CFE-1932F3FD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0962D-7587-4F76-B020-3B96BB0CE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2CA55-8A82-433F-96F0-A59CFA49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2DB0F-20D2-4F25-9E4C-C2F815985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DC2B2-418A-4926-8E6B-39EF7086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570CD2-812B-4B3A-90B7-00C54232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FE524-2C9A-4180-AE3F-07325942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9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4239-EFC6-4D94-8A6D-056CFAB4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42A01-F884-42AF-8E3E-4ADB7268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ECF29-5AC0-4E56-A107-8B91753C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A69D2-31B3-4710-9372-0FB4DA8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4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A573F-E71C-42DD-AC8D-29D5ECD9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74A27-3EAA-4114-8AAE-B39FE8D0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04A9C-CE0F-49D9-8D25-02417298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54DA3-9B8D-4AC0-AD2A-CF09B853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ED228-A2AB-477C-8657-6064F6AA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386C8-328D-4525-A1B1-D2765D2C3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BE07B-190D-47F3-8008-16B66F97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4E447-925C-4DA6-92E1-A7AF37B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372AB-F06F-447B-90CC-5851C660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89C14-24AF-46D2-8228-4CB24C10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BFBCEF-87C4-4430-996E-2B8B5792B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90B3D-3BD5-4BF3-B376-9DD1419A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AFD7F-CABF-49DB-938A-13FBAA47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9C6D0-6FF8-4EA1-81A5-98969B47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5128F-BF64-4C15-BDD7-65A9B66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CC8CF-E43E-485A-BD77-7C10FF61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5F950-2B3B-4956-96CB-CADE85D1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ED45B-9294-4B9D-B49B-95779930F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810A-AE55-4141-9E49-8A70D70B076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44AFF-511C-42FE-A1E9-9E8603B6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3F2F0-6841-43B0-A439-81793A4B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65769-1B45-4369-8495-52E1889E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28F92-0CC7-419F-9405-E4F619DC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E28C-0472-4D8B-8826-E5840CE40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81DD-3C82-438C-A3C5-34024A1D8586}" type="datetimeFigureOut">
              <a:rPr lang="zh-CN" altLang="en-US" smtClean="0"/>
              <a:t>2019-08-27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69787-05E9-45DE-B937-5E74F876A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601D8-7DC8-486A-B17E-6E12B4DA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10160">
            <a:solidFill>
              <a:schemeClr val="accent5"/>
            </a:solidFill>
            <a:prstDash val="solid"/>
          </a:ln>
          <a:solidFill>
            <a:srgbClr val="FFFFFF"/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Relationship Id="rId14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5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png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04D0611-6A54-4DDD-80EA-B72893552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2768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7B43B47D-2D01-44B8-A4CC-6FF6FC1282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00047" y="5343617"/>
            <a:ext cx="609600" cy="6096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947408F6-5A39-42A2-B3EB-FF53BCD25988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340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20E1D0C-5A22-4846-BF56-97267150375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241D9CA6-C931-402B-8AD5-FE11EC9673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背景音乐">
            <a:hlinkClick r:id="" action="ppaction://media"/>
            <a:extLst>
              <a:ext uri="{FF2B5EF4-FFF2-40B4-BE49-F238E27FC236}">
                <a16:creationId xmlns:a16="http://schemas.microsoft.com/office/drawing/2014/main" id="{855055B4-60E2-444D-AC06-2CB98D65CC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37072" y="4988511"/>
            <a:ext cx="609600" cy="609600"/>
          </a:xfrm>
          <a:prstGeom prst="rect">
            <a:avLst/>
          </a:prstGeom>
        </p:spPr>
      </p:pic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EA1B3520-606A-410D-888E-7E4D9E934A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89472" y="5140911"/>
            <a:ext cx="609600" cy="60960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8675AB34-1962-4536-BA11-EC2C753FA60C}"/>
              </a:ext>
            </a:extLst>
          </p:cNvPr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2000" b="1"/>
              <a:t>万科京城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3CD96-116C-4403-820E-C83DE959E0C3}"/>
              </a:ext>
            </a:extLst>
          </p:cNvPr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发布实景图: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9C1669-120E-463C-ADD8-59ECD78ACA1B}"/>
              </a:ext>
            </a:extLst>
          </p:cNvPr>
          <p:cNvCxnSpPr/>
          <p:nvPr/>
        </p:nvCxnSpPr>
        <p:spPr>
          <a:xfrm>
            <a:off x="6477000" y="3657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E67C590-13D0-448A-9ACD-06DDDE1DC0AE}"/>
              </a:ext>
            </a:extLst>
          </p:cNvPr>
          <p:cNvSpPr/>
          <p:nvPr/>
        </p:nvSpPr>
        <p:spPr>
          <a:xfrm>
            <a:off x="609600" y="1752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F82A17-2A0C-45FA-92A6-F77E658B85C9}"/>
              </a:ext>
            </a:extLst>
          </p:cNvPr>
          <p:cNvSpPr/>
          <p:nvPr/>
        </p:nvSpPr>
        <p:spPr>
          <a:xfrm>
            <a:off x="926592" y="609600"/>
            <a:ext cx="978408" cy="48463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加号 8">
            <a:extLst>
              <a:ext uri="{FF2B5EF4-FFF2-40B4-BE49-F238E27FC236}">
                <a16:creationId xmlns:a16="http://schemas.microsoft.com/office/drawing/2014/main" id="{F7F50EC9-3395-4A91-876C-B3F47F4CB22F}"/>
              </a:ext>
            </a:extLst>
          </p:cNvPr>
          <p:cNvSpPr/>
          <p:nvPr/>
        </p:nvSpPr>
        <p:spPr>
          <a:xfrm>
            <a:off x="3200400" y="6858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BDF1CC6B-DB70-4871-BF45-205B48909445}"/>
              </a:ext>
            </a:extLst>
          </p:cNvPr>
          <p:cNvSpPr/>
          <p:nvPr/>
        </p:nvSpPr>
        <p:spPr>
          <a:xfrm>
            <a:off x="6553200" y="762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1D28A620-F0A8-4D26-A8A7-F5FF36036DE0}"/>
              </a:ext>
            </a:extLst>
          </p:cNvPr>
          <p:cNvSpPr/>
          <p:nvPr/>
        </p:nvSpPr>
        <p:spPr>
          <a:xfrm>
            <a:off x="609600" y="393700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前进或下一项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D9C0C2-8BBA-408D-8F14-995D577E83CB}"/>
              </a:ext>
            </a:extLst>
          </p:cNvPr>
          <p:cNvSpPr/>
          <p:nvPr/>
        </p:nvSpPr>
        <p:spPr>
          <a:xfrm>
            <a:off x="6967071" y="4978400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A4217D04-1B42-430D-9032-E5C4CF7B161C}"/>
              </a:ext>
            </a:extLst>
          </p:cNvPr>
          <p:cNvSpPr txBox="1"/>
          <p:nvPr/>
        </p:nvSpPr>
        <p:spPr>
          <a:xfrm>
            <a:off x="5873071" y="889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社区位置：成都市锦江区水三接166号</a:t>
            </a:r>
          </a:p>
          <a:p>
            <a:r>
              <a:rPr lang="en-US" sz="1400"/>
              <a:t>社区属性：商住楼</a:t>
            </a:r>
          </a:p>
          <a:p>
            <a:r>
              <a:rPr lang="en-US" sz="1400"/>
              <a:t>合同规定：10</a:t>
            </a:r>
          </a:p>
          <a:p>
            <a:r>
              <a:rPr lang="en-US" sz="1400"/>
              <a:t>实际发布：8</a:t>
            </a:r>
          </a:p>
        </p:txBody>
      </p:sp>
    </p:spTree>
    <p:extLst>
      <p:ext uri="{BB962C8B-B14F-4D97-AF65-F5344CB8AC3E}">
        <p14:creationId xmlns:p14="http://schemas.microsoft.com/office/powerpoint/2010/main" val="28393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numSld="999" showWhenStopped="0">
                <p:cTn id="1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E85B478-1BD5-4B0B-80AB-B817A748A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0469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0CAE4FDA-E08F-4862-89D4-E41CBE1493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背景音乐">
            <a:hlinkClick r:id="" action="ppaction://media"/>
            <a:extLst>
              <a:ext uri="{FF2B5EF4-FFF2-40B4-BE49-F238E27FC236}">
                <a16:creationId xmlns:a16="http://schemas.microsoft.com/office/drawing/2014/main" id="{CD2DA734-5E15-45A2-A98D-386D9765ED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80450" y="5459027"/>
            <a:ext cx="609600" cy="609600"/>
          </a:xfrm>
          <a:prstGeom prst="rect">
            <a:avLst/>
          </a:prstGeom>
        </p:spPr>
      </p:pic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D0EEA7A1-9D70-414B-AE4A-25DE47FCF4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34869" y="5629183"/>
            <a:ext cx="609600" cy="609600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2AC034F-7F81-4E94-8C28-9A4271982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1015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68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7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A0F4A854-9FA5-4310-861B-ED5DED1AF2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动物相册">
            <a:hlinkClick r:id="" action="ppaction://media"/>
            <a:extLst>
              <a:ext uri="{FF2B5EF4-FFF2-40B4-BE49-F238E27FC236}">
                <a16:creationId xmlns:a16="http://schemas.microsoft.com/office/drawing/2014/main" id="{E6300889-BBA5-4C49-ABE3-9E472C7A32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6700" y="2286000"/>
            <a:ext cx="4038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92DB-1D88-40B6-A665-7FCAEF11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动物相册">
            <a:hlinkClick r:id="" action="ppaction://media"/>
            <a:extLst>
              <a:ext uri="{FF2B5EF4-FFF2-40B4-BE49-F238E27FC236}">
                <a16:creationId xmlns:a16="http://schemas.microsoft.com/office/drawing/2014/main" id="{52028B5B-6FD7-4B1E-8A6B-DC955B817C8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2663" y="1825625"/>
            <a:ext cx="7686675" cy="4351338"/>
          </a:xfrm>
        </p:spPr>
      </p:pic>
      <p:pic>
        <p:nvPicPr>
          <p:cNvPr id="5" name="动物相册">
            <a:hlinkClick r:id="" action="ppaction://media"/>
            <a:extLst>
              <a:ext uri="{FF2B5EF4-FFF2-40B4-BE49-F238E27FC236}">
                <a16:creationId xmlns:a16="http://schemas.microsoft.com/office/drawing/2014/main" id="{6D202BB7-E5F4-4752-B3B3-3967063179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05063" y="1978025"/>
            <a:ext cx="7686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5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世界动物日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24</Words>
  <Application>Microsoft Office PowerPoint</Application>
  <PresentationFormat>宽屏</PresentationFormat>
  <Paragraphs>12</Paragraphs>
  <Slides>8</Slides>
  <Notes>0</Notes>
  <HiddenSlides>0</HiddenSlides>
  <MMClips>11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方正姚体</vt:lpstr>
      <vt:lpstr>Arial</vt:lpstr>
      <vt:lpstr>Vijaya</vt:lpstr>
      <vt:lpstr>Office 主题​​</vt:lpstr>
      <vt:lpstr>世界动物日母版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zzzzzzzzzzzzzzzzzzzzz zzzzzz</dc:creator>
  <cp:lastModifiedBy>zzzzzzzzzzzzzzzzzzzzz zzzzzz</cp:lastModifiedBy>
  <cp:revision>73</cp:revision>
  <dcterms:created xsi:type="dcterms:W3CDTF">2019-08-05T08:24:27Z</dcterms:created>
  <dcterms:modified xsi:type="dcterms:W3CDTF">2019-08-27T08:28:15Z</dcterms:modified>
</cp:coreProperties>
</file>