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8" r:id="rId3"/>
    <p:sldId id="260" r:id="rId4"/>
    <p:sldId id="262" r:id="rId5"/>
    <p:sldId id="264" r:id="rId6"/>
    <p:sldId id="266" r:id="rId7"/>
    <p:sldId id="275" r:id="rId8"/>
    <p:sldId id="276" r:id="rId9"/>
    <p:sldId id="268" r:id="rId10"/>
    <p:sldId id="277" r:id="rId11"/>
    <p:sldId id="278" r:id="rId12"/>
    <p:sldId id="279" r:id="rId13"/>
    <p:sldId id="270" r:id="rId14"/>
    <p:sldId id="272" r:id="rId15"/>
    <p:sldId id="274"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2FAD5E3-8442-4255-9863-9721C49040EB}">
          <p14:sldIdLst>
            <p14:sldId id="256"/>
            <p14:sldId id="258"/>
          </p14:sldIdLst>
        </p14:section>
        <p14:section name="概况" id="{E32983F2-B345-4086-B415-138627CF7544}">
          <p14:sldIdLst>
            <p14:sldId id="260"/>
            <p14:sldId id="262"/>
            <p14:sldId id="264"/>
            <p14:sldId id="266"/>
            <p14:sldId id="275"/>
            <p14:sldId id="276"/>
          </p14:sldIdLst>
        </p14:section>
        <p14:section name="服务" id="{55FE02E8-F8D0-4BAE-A256-AD60D9A761EF}">
          <p14:sldIdLst>
            <p14:sldId id="268"/>
            <p14:sldId id="277"/>
            <p14:sldId id="278"/>
            <p14:sldId id="279"/>
          </p14:sldIdLst>
        </p14:section>
        <p14:section name="无标题节" id="{C614161A-F206-4827-8FFB-B5899AA68E66}">
          <p14:sldIdLst>
            <p14:sldId id="270"/>
            <p14:sldId id="272"/>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464" y="-90"/>
      </p:cViewPr>
      <p:guideLst>
        <p:guide orient="horz" pos="2160"/>
        <p:guide pos="2880"/>
      </p:guideLst>
    </p:cSldViewPr>
  </p:slideViewPr>
  <p:notesTextViewPr>
    <p:cViewPr>
      <p:scale>
        <a:sx n="1" d="1"/>
        <a:sy n="1" d="1"/>
      </p:scale>
      <p:origin x="0" y="0"/>
    </p:cViewPr>
  </p:notesTextViewPr>
  <p:sorterViewPr>
    <p:cViewPr>
      <p:scale>
        <a:sx n="100" d="100"/>
        <a:sy n="100" d="100"/>
      </p:scale>
      <p:origin x="0" y="94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C10E8B-1818-4C14-AA5F-B9DA585DB9A7}" type="doc">
      <dgm:prSet loTypeId="urn:microsoft.com/office/officeart/2005/8/layout/orgChart1" loCatId="hierarchy" qsTypeId="urn:microsoft.com/office/officeart/2005/8/quickstyle/3d1" qsCatId="3D" csTypeId="urn:microsoft.com/office/officeart/2005/8/colors/colorful4" csCatId="colorful" phldr="1"/>
      <dgm:spPr/>
      <dgm:t>
        <a:bodyPr/>
        <a:lstStyle/>
        <a:p>
          <a:endParaRPr lang="zh-CN" altLang="en-US"/>
        </a:p>
      </dgm:t>
    </dgm:pt>
    <dgm:pt modelId="{0A756B56-8DF7-4C66-B9CB-6BEAA9416828}">
      <dgm:prSet phldrT="[文本]"/>
      <dgm:spPr/>
      <dgm:t>
        <a:bodyPr/>
        <a:lstStyle/>
        <a:p>
          <a:r>
            <a:rPr lang="zh-CN" dirty="0" smtClean="0"/>
            <a:t>会员代表大会</a:t>
          </a:r>
          <a:endParaRPr lang="zh-CN" altLang="en-US" dirty="0"/>
        </a:p>
      </dgm:t>
    </dgm:pt>
    <dgm:pt modelId="{DAC1342F-1623-445A-B122-5596067DF286}" type="parTrans" cxnId="{96E40251-DE3F-4379-BA5F-BA8430318C60}">
      <dgm:prSet/>
      <dgm:spPr/>
      <dgm:t>
        <a:bodyPr/>
        <a:lstStyle/>
        <a:p>
          <a:endParaRPr lang="zh-CN" altLang="en-US"/>
        </a:p>
      </dgm:t>
    </dgm:pt>
    <dgm:pt modelId="{CF850122-D296-4C33-820D-6FCB81749520}" type="sibTrans" cxnId="{96E40251-DE3F-4379-BA5F-BA8430318C60}">
      <dgm:prSet/>
      <dgm:spPr/>
      <dgm:t>
        <a:bodyPr/>
        <a:lstStyle/>
        <a:p>
          <a:endParaRPr lang="zh-CN" altLang="en-US"/>
        </a:p>
      </dgm:t>
    </dgm:pt>
    <dgm:pt modelId="{92643D1D-61A7-44E9-A64C-EAA57A752B00}">
      <dgm:prSet/>
      <dgm:spPr/>
      <dgm:t>
        <a:bodyPr/>
        <a:lstStyle/>
        <a:p>
          <a:r>
            <a:rPr lang="zh-CN" dirty="0" smtClean="0"/>
            <a:t>会长</a:t>
          </a:r>
          <a:endParaRPr lang="zh-CN" dirty="0"/>
        </a:p>
      </dgm:t>
    </dgm:pt>
    <dgm:pt modelId="{7D86B8C1-ED94-411E-90B0-D6A4CDC91E7B}" type="parTrans" cxnId="{50452D02-40C0-4BD9-A1A3-5429F70EED91}">
      <dgm:prSet/>
      <dgm:spPr/>
      <dgm:t>
        <a:bodyPr/>
        <a:lstStyle/>
        <a:p>
          <a:endParaRPr lang="zh-CN" altLang="en-US"/>
        </a:p>
      </dgm:t>
    </dgm:pt>
    <dgm:pt modelId="{A74BE098-C3FF-48DD-8581-78394BDD6F3A}" type="sibTrans" cxnId="{50452D02-40C0-4BD9-A1A3-5429F70EED91}">
      <dgm:prSet/>
      <dgm:spPr/>
      <dgm:t>
        <a:bodyPr/>
        <a:lstStyle/>
        <a:p>
          <a:endParaRPr lang="zh-CN" altLang="en-US"/>
        </a:p>
      </dgm:t>
    </dgm:pt>
    <dgm:pt modelId="{7E3F190C-C4F1-42AE-9CA7-EB8AC5A33174}">
      <dgm:prSet/>
      <dgm:spPr/>
      <dgm:t>
        <a:bodyPr/>
        <a:lstStyle/>
        <a:p>
          <a:r>
            <a:rPr lang="zh-CN" dirty="0" smtClean="0"/>
            <a:t>秘书长</a:t>
          </a:r>
          <a:endParaRPr lang="zh-CN" dirty="0"/>
        </a:p>
      </dgm:t>
    </dgm:pt>
    <dgm:pt modelId="{F9A4BCCD-85A3-4CC5-8144-979BE2EC482E}" type="parTrans" cxnId="{C81FB8FC-8B66-4D82-B287-330A5AC1C144}">
      <dgm:prSet/>
      <dgm:spPr/>
      <dgm:t>
        <a:bodyPr/>
        <a:lstStyle/>
        <a:p>
          <a:endParaRPr lang="zh-CN" altLang="en-US"/>
        </a:p>
      </dgm:t>
    </dgm:pt>
    <dgm:pt modelId="{D6A0C3D6-7795-4229-B735-2FFE1924EC7A}" type="sibTrans" cxnId="{C81FB8FC-8B66-4D82-B287-330A5AC1C144}">
      <dgm:prSet/>
      <dgm:spPr/>
      <dgm:t>
        <a:bodyPr/>
        <a:lstStyle/>
        <a:p>
          <a:endParaRPr lang="zh-CN" altLang="en-US"/>
        </a:p>
      </dgm:t>
    </dgm:pt>
    <dgm:pt modelId="{3A0CBDA5-FD0E-4CAB-82B4-55197C34E4AD}">
      <dgm:prSet/>
      <dgm:spPr/>
      <dgm:t>
        <a:bodyPr/>
        <a:lstStyle/>
        <a:p>
          <a:r>
            <a:rPr lang="zh-CN" dirty="0" smtClean="0"/>
            <a:t>秘书处</a:t>
          </a:r>
          <a:endParaRPr lang="zh-CN" dirty="0"/>
        </a:p>
      </dgm:t>
    </dgm:pt>
    <dgm:pt modelId="{C568AA4B-5294-4287-97B8-3E5F7E34C840}" type="parTrans" cxnId="{23AAA8AE-4D91-47D2-BA4D-9990038D8B27}">
      <dgm:prSet/>
      <dgm:spPr/>
      <dgm:t>
        <a:bodyPr/>
        <a:lstStyle/>
        <a:p>
          <a:endParaRPr lang="zh-CN" altLang="en-US"/>
        </a:p>
      </dgm:t>
    </dgm:pt>
    <dgm:pt modelId="{E35B2E46-220A-488C-BA40-7C2D7A692CCE}" type="sibTrans" cxnId="{23AAA8AE-4D91-47D2-BA4D-9990038D8B27}">
      <dgm:prSet/>
      <dgm:spPr/>
      <dgm:t>
        <a:bodyPr/>
        <a:lstStyle/>
        <a:p>
          <a:endParaRPr lang="zh-CN" altLang="en-US"/>
        </a:p>
      </dgm:t>
    </dgm:pt>
    <dgm:pt modelId="{FF96EED7-DB3A-4AFD-9380-0E03E9C233FA}">
      <dgm:prSet/>
      <dgm:spPr/>
      <dgm:t>
        <a:bodyPr/>
        <a:lstStyle/>
        <a:p>
          <a:r>
            <a:rPr lang="zh-CN" dirty="0" smtClean="0"/>
            <a:t>办事机构</a:t>
          </a:r>
          <a:endParaRPr lang="zh-CN" dirty="0"/>
        </a:p>
      </dgm:t>
    </dgm:pt>
    <dgm:pt modelId="{5A69D0B8-E195-4967-B6C0-D2D9D99DA4D9}" type="parTrans" cxnId="{DD39107D-DE60-465D-9406-7758241188C7}">
      <dgm:prSet/>
      <dgm:spPr/>
      <dgm:t>
        <a:bodyPr/>
        <a:lstStyle/>
        <a:p>
          <a:endParaRPr lang="zh-CN" altLang="en-US"/>
        </a:p>
      </dgm:t>
    </dgm:pt>
    <dgm:pt modelId="{09D46929-36C6-4CF1-85E2-455E2BDF9F75}" type="sibTrans" cxnId="{DD39107D-DE60-465D-9406-7758241188C7}">
      <dgm:prSet/>
      <dgm:spPr/>
      <dgm:t>
        <a:bodyPr/>
        <a:lstStyle/>
        <a:p>
          <a:endParaRPr lang="zh-CN" altLang="en-US"/>
        </a:p>
      </dgm:t>
    </dgm:pt>
    <dgm:pt modelId="{FC6AF950-7029-4410-9853-FE2647A20DBD}">
      <dgm:prSet/>
      <dgm:spPr/>
      <dgm:t>
        <a:bodyPr/>
        <a:lstStyle/>
        <a:p>
          <a:r>
            <a:rPr lang="zh-CN" smtClean="0"/>
            <a:t>咨询机构</a:t>
          </a:r>
          <a:endParaRPr lang="zh-CN" dirty="0"/>
        </a:p>
      </dgm:t>
    </dgm:pt>
    <dgm:pt modelId="{7EC2DEC6-C1C4-4F35-8C3B-9F9D4A636535}" type="parTrans" cxnId="{4B12447B-0FB8-467D-80AB-27BD4B1CF623}">
      <dgm:prSet/>
      <dgm:spPr/>
      <dgm:t>
        <a:bodyPr/>
        <a:lstStyle/>
        <a:p>
          <a:endParaRPr lang="zh-CN" altLang="en-US"/>
        </a:p>
      </dgm:t>
    </dgm:pt>
    <dgm:pt modelId="{863CAC68-803E-4C9E-AACF-E2B9AE92C201}" type="sibTrans" cxnId="{4B12447B-0FB8-467D-80AB-27BD4B1CF623}">
      <dgm:prSet/>
      <dgm:spPr/>
      <dgm:t>
        <a:bodyPr/>
        <a:lstStyle/>
        <a:p>
          <a:endParaRPr lang="zh-CN" altLang="en-US"/>
        </a:p>
      </dgm:t>
    </dgm:pt>
    <dgm:pt modelId="{BC0F9B20-D658-4135-89DC-34B98E3C1150}" type="asst">
      <dgm:prSet/>
      <dgm:spPr/>
      <dgm:t>
        <a:bodyPr/>
        <a:lstStyle/>
        <a:p>
          <a:r>
            <a:rPr lang="zh-CN" dirty="0" smtClean="0"/>
            <a:t>理事会</a:t>
          </a:r>
          <a:endParaRPr lang="zh-CN" altLang="en-US" dirty="0"/>
        </a:p>
      </dgm:t>
    </dgm:pt>
    <dgm:pt modelId="{E8727D7F-C161-4B51-9ABB-FA07B0A58CFE}" type="parTrans" cxnId="{677EE4D4-4598-4CB9-A4BA-0ACC095D4F1B}">
      <dgm:prSet/>
      <dgm:spPr/>
      <dgm:t>
        <a:bodyPr/>
        <a:lstStyle/>
        <a:p>
          <a:endParaRPr lang="zh-CN" altLang="en-US"/>
        </a:p>
      </dgm:t>
    </dgm:pt>
    <dgm:pt modelId="{C28B854B-D335-4986-B04E-B6ECCFF4781F}" type="sibTrans" cxnId="{677EE4D4-4598-4CB9-A4BA-0ACC095D4F1B}">
      <dgm:prSet/>
      <dgm:spPr/>
      <dgm:t>
        <a:bodyPr/>
        <a:lstStyle/>
        <a:p>
          <a:endParaRPr lang="zh-CN" altLang="en-US"/>
        </a:p>
      </dgm:t>
    </dgm:pt>
    <dgm:pt modelId="{5575DF0E-7F2F-46E4-ABDD-9448511FD243}" type="asst">
      <dgm:prSet/>
      <dgm:spPr/>
      <dgm:t>
        <a:bodyPr/>
        <a:lstStyle/>
        <a:p>
          <a:r>
            <a:rPr lang="zh-CN" dirty="0" smtClean="0"/>
            <a:t>常务理事会</a:t>
          </a:r>
          <a:endParaRPr lang="zh-CN" altLang="en-US" dirty="0"/>
        </a:p>
      </dgm:t>
    </dgm:pt>
    <dgm:pt modelId="{376A16E8-5635-4489-A7E0-94B0AD47CF25}" type="parTrans" cxnId="{5A2A205F-CA27-4456-A46D-F1C5B466CFC5}">
      <dgm:prSet/>
      <dgm:spPr/>
      <dgm:t>
        <a:bodyPr/>
        <a:lstStyle/>
        <a:p>
          <a:endParaRPr lang="zh-CN" altLang="en-US"/>
        </a:p>
      </dgm:t>
    </dgm:pt>
    <dgm:pt modelId="{23E0604A-B454-442A-8F9B-A2ABEF354316}" type="sibTrans" cxnId="{5A2A205F-CA27-4456-A46D-F1C5B466CFC5}">
      <dgm:prSet/>
      <dgm:spPr/>
      <dgm:t>
        <a:bodyPr/>
        <a:lstStyle/>
        <a:p>
          <a:endParaRPr lang="zh-CN" altLang="en-US"/>
        </a:p>
      </dgm:t>
    </dgm:pt>
    <dgm:pt modelId="{82D41AC7-0BD4-4416-85C7-22BA93E79555}" type="asst">
      <dgm:prSet/>
      <dgm:spPr/>
      <dgm:t>
        <a:bodyPr/>
        <a:lstStyle/>
        <a:p>
          <a:r>
            <a:rPr lang="zh-CN" dirty="0" smtClean="0"/>
            <a:t>办公室</a:t>
          </a:r>
          <a:endParaRPr lang="zh-CN" altLang="en-US" dirty="0"/>
        </a:p>
      </dgm:t>
    </dgm:pt>
    <dgm:pt modelId="{AA088C87-ABDD-4219-9D05-3E8A390FC2CC}" type="parTrans" cxnId="{1D7EE3CA-F002-471E-B2D2-225A2F97458F}">
      <dgm:prSet/>
      <dgm:spPr/>
      <dgm:t>
        <a:bodyPr/>
        <a:lstStyle/>
        <a:p>
          <a:endParaRPr lang="zh-CN" altLang="en-US"/>
        </a:p>
      </dgm:t>
    </dgm:pt>
    <dgm:pt modelId="{7E029DB2-103F-4A03-B530-4EC1F5F5AA83}" type="sibTrans" cxnId="{1D7EE3CA-F002-471E-B2D2-225A2F97458F}">
      <dgm:prSet/>
      <dgm:spPr/>
      <dgm:t>
        <a:bodyPr/>
        <a:lstStyle/>
        <a:p>
          <a:endParaRPr lang="zh-CN" altLang="en-US"/>
        </a:p>
      </dgm:t>
    </dgm:pt>
    <dgm:pt modelId="{98458772-24A1-421A-87F2-9261CFAA0E22}" type="asst">
      <dgm:prSet/>
      <dgm:spPr/>
      <dgm:t>
        <a:bodyPr/>
        <a:lstStyle/>
        <a:p>
          <a:r>
            <a:rPr lang="zh-CN" dirty="0" smtClean="0"/>
            <a:t>会员管理部</a:t>
          </a:r>
          <a:endParaRPr lang="zh-CN" altLang="en-US" dirty="0"/>
        </a:p>
      </dgm:t>
    </dgm:pt>
    <dgm:pt modelId="{0DB0C511-C386-4652-827C-907AC13496F2}" type="parTrans" cxnId="{0D1AC9B7-97F4-4C26-9EB8-FA752D2192D1}">
      <dgm:prSet/>
      <dgm:spPr/>
      <dgm:t>
        <a:bodyPr/>
        <a:lstStyle/>
        <a:p>
          <a:endParaRPr lang="zh-CN" altLang="en-US"/>
        </a:p>
      </dgm:t>
    </dgm:pt>
    <dgm:pt modelId="{3841E197-9D6A-4CF1-9599-3C96AEFC9C18}" type="sibTrans" cxnId="{0D1AC9B7-97F4-4C26-9EB8-FA752D2192D1}">
      <dgm:prSet/>
      <dgm:spPr/>
      <dgm:t>
        <a:bodyPr/>
        <a:lstStyle/>
        <a:p>
          <a:endParaRPr lang="zh-CN" altLang="en-US"/>
        </a:p>
      </dgm:t>
    </dgm:pt>
    <dgm:pt modelId="{F139B520-6184-48B5-9509-471372A428FE}" type="asst">
      <dgm:prSet/>
      <dgm:spPr/>
      <dgm:t>
        <a:bodyPr/>
        <a:lstStyle/>
        <a:p>
          <a:r>
            <a:rPr lang="zh-CN" dirty="0" smtClean="0"/>
            <a:t>业务准则部</a:t>
          </a:r>
          <a:endParaRPr lang="zh-CN" altLang="en-US" dirty="0"/>
        </a:p>
      </dgm:t>
    </dgm:pt>
    <dgm:pt modelId="{80C3272B-0476-4ECC-891D-8E5313558C08}" type="parTrans" cxnId="{A32B1AFB-DDC9-47A4-8741-80B416F7C42B}">
      <dgm:prSet/>
      <dgm:spPr/>
      <dgm:t>
        <a:bodyPr/>
        <a:lstStyle/>
        <a:p>
          <a:endParaRPr lang="zh-CN" altLang="en-US"/>
        </a:p>
      </dgm:t>
    </dgm:pt>
    <dgm:pt modelId="{8355BA16-0260-42A0-84A0-882A81C0EB47}" type="sibTrans" cxnId="{A32B1AFB-DDC9-47A4-8741-80B416F7C42B}">
      <dgm:prSet/>
      <dgm:spPr/>
      <dgm:t>
        <a:bodyPr/>
        <a:lstStyle/>
        <a:p>
          <a:endParaRPr lang="zh-CN" altLang="en-US"/>
        </a:p>
      </dgm:t>
    </dgm:pt>
    <dgm:pt modelId="{F51A99EE-D471-41EE-8442-27139BE69672}" type="asst">
      <dgm:prSet/>
      <dgm:spPr/>
      <dgm:t>
        <a:bodyPr/>
        <a:lstStyle/>
        <a:p>
          <a:r>
            <a:rPr lang="zh-CN" dirty="0" smtClean="0"/>
            <a:t>教育培训部</a:t>
          </a:r>
          <a:endParaRPr lang="zh-CN" altLang="en-US" dirty="0"/>
        </a:p>
      </dgm:t>
    </dgm:pt>
    <dgm:pt modelId="{48EB63A7-87D8-4629-AE29-4CA2ADF6913C}" type="parTrans" cxnId="{292F6F6C-B3E5-4906-8DAB-785A261F3AD7}">
      <dgm:prSet/>
      <dgm:spPr/>
      <dgm:t>
        <a:bodyPr/>
        <a:lstStyle/>
        <a:p>
          <a:endParaRPr lang="zh-CN" altLang="en-US"/>
        </a:p>
      </dgm:t>
    </dgm:pt>
    <dgm:pt modelId="{41087FDC-4143-4A79-AD64-C9A69206419C}" type="sibTrans" cxnId="{292F6F6C-B3E5-4906-8DAB-785A261F3AD7}">
      <dgm:prSet/>
      <dgm:spPr/>
      <dgm:t>
        <a:bodyPr/>
        <a:lstStyle/>
        <a:p>
          <a:endParaRPr lang="zh-CN" altLang="en-US"/>
        </a:p>
      </dgm:t>
    </dgm:pt>
    <dgm:pt modelId="{0D7E32B3-E4F1-408E-A279-1592F8CA453E}" type="asst">
      <dgm:prSet/>
      <dgm:spPr/>
      <dgm:t>
        <a:bodyPr/>
        <a:lstStyle/>
        <a:p>
          <a:r>
            <a:rPr lang="zh-CN" dirty="0" smtClean="0"/>
            <a:t>信息工作部</a:t>
          </a:r>
          <a:endParaRPr lang="zh-CN" altLang="en-US" dirty="0"/>
        </a:p>
      </dgm:t>
    </dgm:pt>
    <dgm:pt modelId="{2100B12E-DB75-4EE5-A869-07D9A2A7D7ED}" type="parTrans" cxnId="{CA698DF6-ACFE-49BF-869F-D105A034915B}">
      <dgm:prSet/>
      <dgm:spPr/>
      <dgm:t>
        <a:bodyPr/>
        <a:lstStyle/>
        <a:p>
          <a:endParaRPr lang="zh-CN" altLang="en-US"/>
        </a:p>
      </dgm:t>
    </dgm:pt>
    <dgm:pt modelId="{28CF476D-AD20-45BB-AA0B-3285E52791CA}" type="sibTrans" cxnId="{CA698DF6-ACFE-49BF-869F-D105A034915B}">
      <dgm:prSet/>
      <dgm:spPr/>
      <dgm:t>
        <a:bodyPr/>
        <a:lstStyle/>
        <a:p>
          <a:endParaRPr lang="zh-CN" altLang="en-US"/>
        </a:p>
      </dgm:t>
    </dgm:pt>
    <dgm:pt modelId="{FC0522D1-A6CE-45DA-AF96-80EC7C3A4FED}" type="asst">
      <dgm:prSet/>
      <dgm:spPr/>
      <dgm:t>
        <a:bodyPr/>
        <a:lstStyle/>
        <a:p>
          <a:r>
            <a:rPr lang="zh-CN" dirty="0" smtClean="0"/>
            <a:t>宣传编辑部</a:t>
          </a:r>
          <a:endParaRPr lang="zh-CN" altLang="en-US" dirty="0"/>
        </a:p>
      </dgm:t>
    </dgm:pt>
    <dgm:pt modelId="{FC65DB3C-10B5-4CEC-97A9-B86D6ECB9927}" type="parTrans" cxnId="{8ACC9FFF-E9DC-4FB6-A3AB-50D03C436071}">
      <dgm:prSet/>
      <dgm:spPr/>
      <dgm:t>
        <a:bodyPr/>
        <a:lstStyle/>
        <a:p>
          <a:endParaRPr lang="zh-CN" altLang="en-US"/>
        </a:p>
      </dgm:t>
    </dgm:pt>
    <dgm:pt modelId="{86D5CDFB-0C54-4324-83DB-0503D884DC85}" type="sibTrans" cxnId="{8ACC9FFF-E9DC-4FB6-A3AB-50D03C436071}">
      <dgm:prSet/>
      <dgm:spPr/>
      <dgm:t>
        <a:bodyPr/>
        <a:lstStyle/>
        <a:p>
          <a:endParaRPr lang="zh-CN" altLang="en-US"/>
        </a:p>
      </dgm:t>
    </dgm:pt>
    <dgm:pt modelId="{7D398EBB-A587-42F3-8A67-90C86866569D}" type="asst">
      <dgm:prSet/>
      <dgm:spPr/>
      <dgm:t>
        <a:bodyPr/>
        <a:lstStyle/>
        <a:p>
          <a:r>
            <a:rPr lang="zh-CN" smtClean="0"/>
            <a:t>党委</a:t>
          </a:r>
          <a:r>
            <a:rPr lang="zh-CN" dirty="0" smtClean="0"/>
            <a:t>工作部</a:t>
          </a:r>
          <a:endParaRPr lang="zh-CN" altLang="en-US" dirty="0"/>
        </a:p>
      </dgm:t>
    </dgm:pt>
    <dgm:pt modelId="{456D1A04-1A2A-49DF-ABA0-E7A68E9436FD}" type="parTrans" cxnId="{5EE93FFE-EA50-47C4-BEA3-ED083EDDAD33}">
      <dgm:prSet/>
      <dgm:spPr/>
      <dgm:t>
        <a:bodyPr/>
        <a:lstStyle/>
        <a:p>
          <a:endParaRPr lang="zh-CN" altLang="en-US"/>
        </a:p>
      </dgm:t>
    </dgm:pt>
    <dgm:pt modelId="{4E292154-61D5-4C3F-95CC-8FB1F9328D82}" type="sibTrans" cxnId="{5EE93FFE-EA50-47C4-BEA3-ED083EDDAD33}">
      <dgm:prSet/>
      <dgm:spPr/>
      <dgm:t>
        <a:bodyPr/>
        <a:lstStyle/>
        <a:p>
          <a:endParaRPr lang="zh-CN" altLang="en-US"/>
        </a:p>
      </dgm:t>
    </dgm:pt>
    <dgm:pt modelId="{39B0EDFB-1F91-43D0-BA9C-CA470FCB9B72}" type="asst">
      <dgm:prSet/>
      <dgm:spPr/>
      <dgm:t>
        <a:bodyPr/>
        <a:lstStyle/>
        <a:p>
          <a:r>
            <a:rPr lang="zh-CN" dirty="0" smtClean="0"/>
            <a:t>业务准则和发展委员会</a:t>
          </a:r>
          <a:endParaRPr lang="zh-CN" altLang="en-US" dirty="0"/>
        </a:p>
      </dgm:t>
    </dgm:pt>
    <dgm:pt modelId="{E0029566-524B-4059-92DE-81E896E66CDA}" type="parTrans" cxnId="{F6F27C12-EF4A-43F6-A3AA-161144814146}">
      <dgm:prSet/>
      <dgm:spPr/>
      <dgm:t>
        <a:bodyPr/>
        <a:lstStyle/>
        <a:p>
          <a:endParaRPr lang="zh-CN" altLang="en-US"/>
        </a:p>
      </dgm:t>
    </dgm:pt>
    <dgm:pt modelId="{A5F675FC-2ABA-4AB6-A86A-C81ECE2378AA}" type="sibTrans" cxnId="{F6F27C12-EF4A-43F6-A3AA-161144814146}">
      <dgm:prSet/>
      <dgm:spPr/>
      <dgm:t>
        <a:bodyPr/>
        <a:lstStyle/>
        <a:p>
          <a:endParaRPr lang="zh-CN" altLang="en-US"/>
        </a:p>
      </dgm:t>
    </dgm:pt>
    <dgm:pt modelId="{13C70C5C-CB62-4141-89CD-627FA0BF50C6}" type="asst">
      <dgm:prSet/>
      <dgm:spPr/>
      <dgm:t>
        <a:bodyPr/>
        <a:lstStyle/>
        <a:p>
          <a:r>
            <a:rPr lang="zh-CN" dirty="0" smtClean="0"/>
            <a:t>教育培训委员会</a:t>
          </a:r>
          <a:endParaRPr lang="zh-CN" altLang="en-US" dirty="0"/>
        </a:p>
      </dgm:t>
    </dgm:pt>
    <dgm:pt modelId="{76309778-3A59-4741-BA78-CA2B38ED0C78}" type="parTrans" cxnId="{40095B77-B72F-4721-85BA-51B44573A905}">
      <dgm:prSet/>
      <dgm:spPr/>
      <dgm:t>
        <a:bodyPr/>
        <a:lstStyle/>
        <a:p>
          <a:endParaRPr lang="zh-CN" altLang="en-US"/>
        </a:p>
      </dgm:t>
    </dgm:pt>
    <dgm:pt modelId="{B9DC4C6E-4E5D-4746-AA15-07CBBD90AAC4}" type="sibTrans" cxnId="{40095B77-B72F-4721-85BA-51B44573A905}">
      <dgm:prSet/>
      <dgm:spPr/>
      <dgm:t>
        <a:bodyPr/>
        <a:lstStyle/>
        <a:p>
          <a:endParaRPr lang="zh-CN" altLang="en-US"/>
        </a:p>
      </dgm:t>
    </dgm:pt>
    <dgm:pt modelId="{BCF3B196-9A0D-4C7C-882C-08C8B2B62E58}" type="asst">
      <dgm:prSet/>
      <dgm:spPr/>
      <dgm:t>
        <a:bodyPr/>
        <a:lstStyle/>
        <a:p>
          <a:r>
            <a:rPr lang="zh-CN" dirty="0" smtClean="0"/>
            <a:t>奖惩维权委员会</a:t>
          </a:r>
          <a:endParaRPr lang="zh-CN" altLang="en-US" dirty="0"/>
        </a:p>
      </dgm:t>
    </dgm:pt>
    <dgm:pt modelId="{F7B2AABD-2F93-45BB-9C1E-723B3D52C22B}" type="parTrans" cxnId="{64048D2C-A8FB-4377-9684-1D6DF228258A}">
      <dgm:prSet/>
      <dgm:spPr/>
      <dgm:t>
        <a:bodyPr/>
        <a:lstStyle/>
        <a:p>
          <a:endParaRPr lang="zh-CN" altLang="en-US"/>
        </a:p>
      </dgm:t>
    </dgm:pt>
    <dgm:pt modelId="{0312B87C-CCFC-4F54-BEFD-D81C60ED9DCB}" type="sibTrans" cxnId="{64048D2C-A8FB-4377-9684-1D6DF228258A}">
      <dgm:prSet/>
      <dgm:spPr/>
      <dgm:t>
        <a:bodyPr/>
        <a:lstStyle/>
        <a:p>
          <a:endParaRPr lang="zh-CN" altLang="en-US"/>
        </a:p>
      </dgm:t>
    </dgm:pt>
    <dgm:pt modelId="{D778AF94-6344-436D-AFC9-9E948F32716A}" type="asst">
      <dgm:prSet/>
      <dgm:spPr/>
      <dgm:t>
        <a:bodyPr/>
        <a:lstStyle/>
        <a:p>
          <a:r>
            <a:rPr lang="zh-CN" dirty="0" smtClean="0"/>
            <a:t>资本市场委员会</a:t>
          </a:r>
          <a:endParaRPr lang="zh-CN" altLang="en-US" dirty="0"/>
        </a:p>
      </dgm:t>
    </dgm:pt>
    <dgm:pt modelId="{5D0739E4-75C1-4BDF-BD37-4A3988D7F1C9}" type="parTrans" cxnId="{FE6E65C3-5038-42FE-B1FD-1C1B622CC898}">
      <dgm:prSet/>
      <dgm:spPr/>
      <dgm:t>
        <a:bodyPr/>
        <a:lstStyle/>
        <a:p>
          <a:endParaRPr lang="zh-CN" altLang="en-US"/>
        </a:p>
      </dgm:t>
    </dgm:pt>
    <dgm:pt modelId="{5615E608-761D-4CD9-8DE3-B6B4267400C8}" type="sibTrans" cxnId="{FE6E65C3-5038-42FE-B1FD-1C1B622CC898}">
      <dgm:prSet/>
      <dgm:spPr/>
      <dgm:t>
        <a:bodyPr/>
        <a:lstStyle/>
        <a:p>
          <a:endParaRPr lang="zh-CN" altLang="en-US"/>
        </a:p>
      </dgm:t>
    </dgm:pt>
    <dgm:pt modelId="{9C402FF2-0211-4CDD-A25F-014A600CD171}" type="asst">
      <dgm:prSet/>
      <dgm:spPr/>
      <dgm:t>
        <a:bodyPr/>
        <a:lstStyle/>
        <a:p>
          <a:r>
            <a:rPr lang="zh-CN" dirty="0" smtClean="0"/>
            <a:t>信息化建设委员会</a:t>
          </a:r>
          <a:endParaRPr lang="zh-CN" altLang="en-US" dirty="0"/>
        </a:p>
      </dgm:t>
    </dgm:pt>
    <dgm:pt modelId="{449C529A-FA36-4D29-A3B6-334C092FC799}" type="parTrans" cxnId="{73143AA8-689D-4490-AE5C-388103114508}">
      <dgm:prSet/>
      <dgm:spPr/>
      <dgm:t>
        <a:bodyPr/>
        <a:lstStyle/>
        <a:p>
          <a:endParaRPr lang="zh-CN" altLang="en-US"/>
        </a:p>
      </dgm:t>
    </dgm:pt>
    <dgm:pt modelId="{D6D9668A-267C-4022-8CCA-D20026645A24}" type="sibTrans" cxnId="{73143AA8-689D-4490-AE5C-388103114508}">
      <dgm:prSet/>
      <dgm:spPr/>
      <dgm:t>
        <a:bodyPr/>
        <a:lstStyle/>
        <a:p>
          <a:endParaRPr lang="zh-CN" altLang="en-US"/>
        </a:p>
      </dgm:t>
    </dgm:pt>
    <dgm:pt modelId="{CE8C5D32-FF1B-46B4-BA37-EAADB2582D8E}" type="asst">
      <dgm:prSet/>
      <dgm:spPr/>
      <dgm:t>
        <a:bodyPr/>
        <a:lstStyle/>
        <a:p>
          <a:r>
            <a:rPr lang="zh-CN" smtClean="0"/>
            <a:t>宣传</a:t>
          </a:r>
          <a:r>
            <a:rPr lang="zh-CN" dirty="0" smtClean="0"/>
            <a:t>委员会</a:t>
          </a:r>
          <a:endParaRPr lang="zh-CN" altLang="en-US" dirty="0"/>
        </a:p>
      </dgm:t>
    </dgm:pt>
    <dgm:pt modelId="{1ED6DF60-C4E8-4390-AF4D-9FA24D2417BA}" type="parTrans" cxnId="{38B48443-69E6-4F22-9856-C9D9FC8E06FD}">
      <dgm:prSet/>
      <dgm:spPr/>
      <dgm:t>
        <a:bodyPr/>
        <a:lstStyle/>
        <a:p>
          <a:endParaRPr lang="zh-CN" altLang="en-US"/>
        </a:p>
      </dgm:t>
    </dgm:pt>
    <dgm:pt modelId="{6072D05B-BF8B-4512-99B9-E567ACC0C2FD}" type="sibTrans" cxnId="{38B48443-69E6-4F22-9856-C9D9FC8E06FD}">
      <dgm:prSet/>
      <dgm:spPr/>
      <dgm:t>
        <a:bodyPr/>
        <a:lstStyle/>
        <a:p>
          <a:endParaRPr lang="zh-CN" altLang="en-US"/>
        </a:p>
      </dgm:t>
    </dgm:pt>
    <dgm:pt modelId="{A80A7AF2-81C2-4FD4-B2E7-CFFA91B56A44}" type="pres">
      <dgm:prSet presAssocID="{06C10E8B-1818-4C14-AA5F-B9DA585DB9A7}" presName="hierChild1" presStyleCnt="0">
        <dgm:presLayoutVars>
          <dgm:orgChart val="1"/>
          <dgm:chPref val="1"/>
          <dgm:dir/>
          <dgm:animOne val="branch"/>
          <dgm:animLvl val="lvl"/>
          <dgm:resizeHandles/>
        </dgm:presLayoutVars>
      </dgm:prSet>
      <dgm:spPr/>
      <dgm:t>
        <a:bodyPr/>
        <a:lstStyle/>
        <a:p>
          <a:endParaRPr lang="zh-CN" altLang="en-US"/>
        </a:p>
      </dgm:t>
    </dgm:pt>
    <dgm:pt modelId="{F438F050-3FE1-4A45-8095-D4B47AA1E798}" type="pres">
      <dgm:prSet presAssocID="{0A756B56-8DF7-4C66-B9CB-6BEAA9416828}" presName="hierRoot1" presStyleCnt="0">
        <dgm:presLayoutVars>
          <dgm:hierBranch val="init"/>
        </dgm:presLayoutVars>
      </dgm:prSet>
      <dgm:spPr/>
    </dgm:pt>
    <dgm:pt modelId="{DEB240DA-3A73-4BB6-BA8D-0961BCEAA8B8}" type="pres">
      <dgm:prSet presAssocID="{0A756B56-8DF7-4C66-B9CB-6BEAA9416828}" presName="rootComposite1" presStyleCnt="0"/>
      <dgm:spPr/>
    </dgm:pt>
    <dgm:pt modelId="{72E28095-1B25-46CB-8997-931EA415641B}" type="pres">
      <dgm:prSet presAssocID="{0A756B56-8DF7-4C66-B9CB-6BEAA9416828}" presName="rootText1" presStyleLbl="node0" presStyleIdx="0" presStyleCnt="1" custScaleX="219101" custScaleY="112162">
        <dgm:presLayoutVars>
          <dgm:chPref val="3"/>
        </dgm:presLayoutVars>
      </dgm:prSet>
      <dgm:spPr/>
      <dgm:t>
        <a:bodyPr/>
        <a:lstStyle/>
        <a:p>
          <a:endParaRPr lang="zh-CN" altLang="en-US"/>
        </a:p>
      </dgm:t>
    </dgm:pt>
    <dgm:pt modelId="{783DF475-B8A4-4D4B-8264-868760A5EA74}" type="pres">
      <dgm:prSet presAssocID="{0A756B56-8DF7-4C66-B9CB-6BEAA9416828}" presName="rootConnector1" presStyleLbl="node1" presStyleIdx="0" presStyleCnt="0"/>
      <dgm:spPr/>
      <dgm:t>
        <a:bodyPr/>
        <a:lstStyle/>
        <a:p>
          <a:endParaRPr lang="zh-CN" altLang="en-US"/>
        </a:p>
      </dgm:t>
    </dgm:pt>
    <dgm:pt modelId="{5E814FDC-1F9D-4464-978C-1FB8EE06BEBF}" type="pres">
      <dgm:prSet presAssocID="{0A756B56-8DF7-4C66-B9CB-6BEAA9416828}" presName="hierChild2" presStyleCnt="0"/>
      <dgm:spPr/>
    </dgm:pt>
    <dgm:pt modelId="{AD563869-D0CE-4724-9A2D-83CAD7421B53}" type="pres">
      <dgm:prSet presAssocID="{7D86B8C1-ED94-411E-90B0-D6A4CDC91E7B}" presName="Name37" presStyleLbl="parChTrans1D2" presStyleIdx="0" presStyleCnt="3"/>
      <dgm:spPr/>
      <dgm:t>
        <a:bodyPr/>
        <a:lstStyle/>
        <a:p>
          <a:endParaRPr lang="zh-CN" altLang="en-US"/>
        </a:p>
      </dgm:t>
    </dgm:pt>
    <dgm:pt modelId="{97424443-2F24-4688-9CDC-DD9B77DB1E7B}" type="pres">
      <dgm:prSet presAssocID="{92643D1D-61A7-44E9-A64C-EAA57A752B00}" presName="hierRoot2" presStyleCnt="0">
        <dgm:presLayoutVars>
          <dgm:hierBranch val="init"/>
        </dgm:presLayoutVars>
      </dgm:prSet>
      <dgm:spPr/>
    </dgm:pt>
    <dgm:pt modelId="{D3691447-91F8-44AD-BDB7-F0DEA1F45A76}" type="pres">
      <dgm:prSet presAssocID="{92643D1D-61A7-44E9-A64C-EAA57A752B00}" presName="rootComposite" presStyleCnt="0"/>
      <dgm:spPr/>
    </dgm:pt>
    <dgm:pt modelId="{58A2CF91-6A76-4556-A0DC-53BCADA656DD}" type="pres">
      <dgm:prSet presAssocID="{92643D1D-61A7-44E9-A64C-EAA57A752B00}" presName="rootText" presStyleLbl="node2" presStyleIdx="0" presStyleCnt="1" custScaleX="219101" custScaleY="112162">
        <dgm:presLayoutVars>
          <dgm:chPref val="3"/>
        </dgm:presLayoutVars>
      </dgm:prSet>
      <dgm:spPr/>
      <dgm:t>
        <a:bodyPr/>
        <a:lstStyle/>
        <a:p>
          <a:endParaRPr lang="zh-CN" altLang="en-US"/>
        </a:p>
      </dgm:t>
    </dgm:pt>
    <dgm:pt modelId="{952B83AD-48D7-4A3F-A070-2A21EF1880E4}" type="pres">
      <dgm:prSet presAssocID="{92643D1D-61A7-44E9-A64C-EAA57A752B00}" presName="rootConnector" presStyleLbl="node2" presStyleIdx="0" presStyleCnt="1"/>
      <dgm:spPr/>
      <dgm:t>
        <a:bodyPr/>
        <a:lstStyle/>
        <a:p>
          <a:endParaRPr lang="zh-CN" altLang="en-US"/>
        </a:p>
      </dgm:t>
    </dgm:pt>
    <dgm:pt modelId="{20AC7F39-9107-4758-9E46-6BF520D07074}" type="pres">
      <dgm:prSet presAssocID="{92643D1D-61A7-44E9-A64C-EAA57A752B00}" presName="hierChild4" presStyleCnt="0"/>
      <dgm:spPr/>
    </dgm:pt>
    <dgm:pt modelId="{3C21EC44-2EF4-4398-87BD-FBBE5BCC0809}" type="pres">
      <dgm:prSet presAssocID="{F9A4BCCD-85A3-4CC5-8144-979BE2EC482E}" presName="Name37" presStyleLbl="parChTrans1D3" presStyleIdx="0" presStyleCnt="1"/>
      <dgm:spPr/>
      <dgm:t>
        <a:bodyPr/>
        <a:lstStyle/>
        <a:p>
          <a:endParaRPr lang="zh-CN" altLang="en-US"/>
        </a:p>
      </dgm:t>
    </dgm:pt>
    <dgm:pt modelId="{94952B5E-258F-4423-BC90-5C919C2BCFE5}" type="pres">
      <dgm:prSet presAssocID="{7E3F190C-C4F1-42AE-9CA7-EB8AC5A33174}" presName="hierRoot2" presStyleCnt="0">
        <dgm:presLayoutVars>
          <dgm:hierBranch val="init"/>
        </dgm:presLayoutVars>
      </dgm:prSet>
      <dgm:spPr/>
    </dgm:pt>
    <dgm:pt modelId="{0EDE7E47-0404-4BE7-927C-F42EF59F825F}" type="pres">
      <dgm:prSet presAssocID="{7E3F190C-C4F1-42AE-9CA7-EB8AC5A33174}" presName="rootComposite" presStyleCnt="0"/>
      <dgm:spPr/>
    </dgm:pt>
    <dgm:pt modelId="{A482B7EB-82B9-4047-A61E-135C8DD36853}" type="pres">
      <dgm:prSet presAssocID="{7E3F190C-C4F1-42AE-9CA7-EB8AC5A33174}" presName="rootText" presStyleLbl="node3" presStyleIdx="0" presStyleCnt="1" custScaleX="219101" custScaleY="112162">
        <dgm:presLayoutVars>
          <dgm:chPref val="3"/>
        </dgm:presLayoutVars>
      </dgm:prSet>
      <dgm:spPr/>
      <dgm:t>
        <a:bodyPr/>
        <a:lstStyle/>
        <a:p>
          <a:endParaRPr lang="zh-CN" altLang="en-US"/>
        </a:p>
      </dgm:t>
    </dgm:pt>
    <dgm:pt modelId="{59EA1C50-6697-4CF7-A718-40613E394D55}" type="pres">
      <dgm:prSet presAssocID="{7E3F190C-C4F1-42AE-9CA7-EB8AC5A33174}" presName="rootConnector" presStyleLbl="node3" presStyleIdx="0" presStyleCnt="1"/>
      <dgm:spPr/>
      <dgm:t>
        <a:bodyPr/>
        <a:lstStyle/>
        <a:p>
          <a:endParaRPr lang="zh-CN" altLang="en-US"/>
        </a:p>
      </dgm:t>
    </dgm:pt>
    <dgm:pt modelId="{65399268-A886-4FE5-8FA0-1C6319750C63}" type="pres">
      <dgm:prSet presAssocID="{7E3F190C-C4F1-42AE-9CA7-EB8AC5A33174}" presName="hierChild4" presStyleCnt="0"/>
      <dgm:spPr/>
    </dgm:pt>
    <dgm:pt modelId="{D1D35CFB-DE53-46F6-85F7-688F997683B0}" type="pres">
      <dgm:prSet presAssocID="{C568AA4B-5294-4287-97B8-3E5F7E34C840}" presName="Name37" presStyleLbl="parChTrans1D4" presStyleIdx="0" presStyleCnt="16"/>
      <dgm:spPr/>
      <dgm:t>
        <a:bodyPr/>
        <a:lstStyle/>
        <a:p>
          <a:endParaRPr lang="zh-CN" altLang="en-US"/>
        </a:p>
      </dgm:t>
    </dgm:pt>
    <dgm:pt modelId="{4463E4A0-DC45-4F72-9CE1-DD45E3F47E16}" type="pres">
      <dgm:prSet presAssocID="{3A0CBDA5-FD0E-4CAB-82B4-55197C34E4AD}" presName="hierRoot2" presStyleCnt="0">
        <dgm:presLayoutVars>
          <dgm:hierBranch val="init"/>
        </dgm:presLayoutVars>
      </dgm:prSet>
      <dgm:spPr/>
    </dgm:pt>
    <dgm:pt modelId="{A44A9AB3-524A-43D3-892D-F1F4E8D151CA}" type="pres">
      <dgm:prSet presAssocID="{3A0CBDA5-FD0E-4CAB-82B4-55197C34E4AD}" presName="rootComposite" presStyleCnt="0"/>
      <dgm:spPr/>
    </dgm:pt>
    <dgm:pt modelId="{A0C76B1D-C048-46A3-B87F-11AF22BC9A69}" type="pres">
      <dgm:prSet presAssocID="{3A0CBDA5-FD0E-4CAB-82B4-55197C34E4AD}" presName="rootText" presStyleLbl="node4" presStyleIdx="0" presStyleCnt="3" custScaleX="219101" custScaleY="112162">
        <dgm:presLayoutVars>
          <dgm:chPref val="3"/>
        </dgm:presLayoutVars>
      </dgm:prSet>
      <dgm:spPr/>
      <dgm:t>
        <a:bodyPr/>
        <a:lstStyle/>
        <a:p>
          <a:endParaRPr lang="zh-CN" altLang="en-US"/>
        </a:p>
      </dgm:t>
    </dgm:pt>
    <dgm:pt modelId="{E9C32364-D763-4C4C-ABF0-4C0C47BDE15B}" type="pres">
      <dgm:prSet presAssocID="{3A0CBDA5-FD0E-4CAB-82B4-55197C34E4AD}" presName="rootConnector" presStyleLbl="node4" presStyleIdx="0" presStyleCnt="3"/>
      <dgm:spPr/>
      <dgm:t>
        <a:bodyPr/>
        <a:lstStyle/>
        <a:p>
          <a:endParaRPr lang="zh-CN" altLang="en-US"/>
        </a:p>
      </dgm:t>
    </dgm:pt>
    <dgm:pt modelId="{D0A4B0E5-4E9A-443F-B7E1-356AD7FC0A75}" type="pres">
      <dgm:prSet presAssocID="{3A0CBDA5-FD0E-4CAB-82B4-55197C34E4AD}" presName="hierChild4" presStyleCnt="0"/>
      <dgm:spPr/>
    </dgm:pt>
    <dgm:pt modelId="{5612C7D2-0849-4435-88B7-30CC4A12E516}" type="pres">
      <dgm:prSet presAssocID="{5A69D0B8-E195-4967-B6C0-D2D9D99DA4D9}" presName="Name37" presStyleLbl="parChTrans1D4" presStyleIdx="1" presStyleCnt="16"/>
      <dgm:spPr/>
      <dgm:t>
        <a:bodyPr/>
        <a:lstStyle/>
        <a:p>
          <a:endParaRPr lang="zh-CN" altLang="en-US"/>
        </a:p>
      </dgm:t>
    </dgm:pt>
    <dgm:pt modelId="{4F08E6CF-F175-4ED7-9D7B-81074985390E}" type="pres">
      <dgm:prSet presAssocID="{FF96EED7-DB3A-4AFD-9380-0E03E9C233FA}" presName="hierRoot2" presStyleCnt="0">
        <dgm:presLayoutVars>
          <dgm:hierBranch val="hang"/>
        </dgm:presLayoutVars>
      </dgm:prSet>
      <dgm:spPr/>
    </dgm:pt>
    <dgm:pt modelId="{18FC272C-F371-47C8-BD38-E496A95D5C3A}" type="pres">
      <dgm:prSet presAssocID="{FF96EED7-DB3A-4AFD-9380-0E03E9C233FA}" presName="rootComposite" presStyleCnt="0"/>
      <dgm:spPr/>
    </dgm:pt>
    <dgm:pt modelId="{E6D042D9-D01C-4B5C-9BC5-3C90C606C6F6}" type="pres">
      <dgm:prSet presAssocID="{FF96EED7-DB3A-4AFD-9380-0E03E9C233FA}" presName="rootText" presStyleLbl="node4" presStyleIdx="1" presStyleCnt="3" custScaleX="135447" custScaleY="119440">
        <dgm:presLayoutVars>
          <dgm:chPref val="3"/>
        </dgm:presLayoutVars>
      </dgm:prSet>
      <dgm:spPr/>
      <dgm:t>
        <a:bodyPr/>
        <a:lstStyle/>
        <a:p>
          <a:endParaRPr lang="zh-CN" altLang="en-US"/>
        </a:p>
      </dgm:t>
    </dgm:pt>
    <dgm:pt modelId="{B6BDAD90-E73D-4D07-AD0C-AD344191C776}" type="pres">
      <dgm:prSet presAssocID="{FF96EED7-DB3A-4AFD-9380-0E03E9C233FA}" presName="rootConnector" presStyleLbl="node4" presStyleIdx="1" presStyleCnt="3"/>
      <dgm:spPr/>
      <dgm:t>
        <a:bodyPr/>
        <a:lstStyle/>
        <a:p>
          <a:endParaRPr lang="zh-CN" altLang="en-US"/>
        </a:p>
      </dgm:t>
    </dgm:pt>
    <dgm:pt modelId="{DD418E26-CF7D-46CA-B396-74A6B371C822}" type="pres">
      <dgm:prSet presAssocID="{FF96EED7-DB3A-4AFD-9380-0E03E9C233FA}" presName="hierChild4" presStyleCnt="0"/>
      <dgm:spPr/>
    </dgm:pt>
    <dgm:pt modelId="{6232FC2D-20AE-45D8-8CEB-62EFAA7A4B19}" type="pres">
      <dgm:prSet presAssocID="{FF96EED7-DB3A-4AFD-9380-0E03E9C233FA}" presName="hierChild5" presStyleCnt="0"/>
      <dgm:spPr/>
    </dgm:pt>
    <dgm:pt modelId="{B0071446-04ED-4ED8-B53A-5DC111D77FA7}" type="pres">
      <dgm:prSet presAssocID="{AA088C87-ABDD-4219-9D05-3E8A390FC2CC}" presName="Name111" presStyleLbl="parChTrans1D4" presStyleIdx="2" presStyleCnt="16"/>
      <dgm:spPr/>
      <dgm:t>
        <a:bodyPr/>
        <a:lstStyle/>
        <a:p>
          <a:endParaRPr lang="zh-CN" altLang="en-US"/>
        </a:p>
      </dgm:t>
    </dgm:pt>
    <dgm:pt modelId="{6514BD7B-D458-4F0E-9227-3B4FF61CD59B}" type="pres">
      <dgm:prSet presAssocID="{82D41AC7-0BD4-4416-85C7-22BA93E79555}" presName="hierRoot3" presStyleCnt="0">
        <dgm:presLayoutVars>
          <dgm:hierBranch val="init"/>
        </dgm:presLayoutVars>
      </dgm:prSet>
      <dgm:spPr/>
    </dgm:pt>
    <dgm:pt modelId="{B351BA0D-1929-4DFE-8582-942C5D7112D7}" type="pres">
      <dgm:prSet presAssocID="{82D41AC7-0BD4-4416-85C7-22BA93E79555}" presName="rootComposite3" presStyleCnt="0"/>
      <dgm:spPr/>
    </dgm:pt>
    <dgm:pt modelId="{9337208F-1A33-40C2-86AE-5B60FAB67A08}" type="pres">
      <dgm:prSet presAssocID="{82D41AC7-0BD4-4416-85C7-22BA93E79555}" presName="rootText3" presStyleLbl="asst4" presStyleIdx="0" presStyleCnt="13" custScaleX="165992" custScaleY="134771">
        <dgm:presLayoutVars>
          <dgm:chPref val="3"/>
        </dgm:presLayoutVars>
      </dgm:prSet>
      <dgm:spPr/>
      <dgm:t>
        <a:bodyPr/>
        <a:lstStyle/>
        <a:p>
          <a:endParaRPr lang="zh-CN" altLang="en-US"/>
        </a:p>
      </dgm:t>
    </dgm:pt>
    <dgm:pt modelId="{F15F3DC5-4049-418A-8A7E-E5047C0FB390}" type="pres">
      <dgm:prSet presAssocID="{82D41AC7-0BD4-4416-85C7-22BA93E79555}" presName="rootConnector3" presStyleLbl="asst4" presStyleIdx="0" presStyleCnt="13"/>
      <dgm:spPr/>
      <dgm:t>
        <a:bodyPr/>
        <a:lstStyle/>
        <a:p>
          <a:endParaRPr lang="zh-CN" altLang="en-US"/>
        </a:p>
      </dgm:t>
    </dgm:pt>
    <dgm:pt modelId="{6B7D602A-9A3C-43F7-B49A-7D38C74CB99C}" type="pres">
      <dgm:prSet presAssocID="{82D41AC7-0BD4-4416-85C7-22BA93E79555}" presName="hierChild6" presStyleCnt="0"/>
      <dgm:spPr/>
    </dgm:pt>
    <dgm:pt modelId="{35BBA009-919E-44AE-A08D-D2CA85696943}" type="pres">
      <dgm:prSet presAssocID="{82D41AC7-0BD4-4416-85C7-22BA93E79555}" presName="hierChild7" presStyleCnt="0"/>
      <dgm:spPr/>
    </dgm:pt>
    <dgm:pt modelId="{37E39982-CD3B-404C-B2DA-72A86946B207}" type="pres">
      <dgm:prSet presAssocID="{0DB0C511-C386-4652-827C-907AC13496F2}" presName="Name111" presStyleLbl="parChTrans1D4" presStyleIdx="3" presStyleCnt="16"/>
      <dgm:spPr/>
      <dgm:t>
        <a:bodyPr/>
        <a:lstStyle/>
        <a:p>
          <a:endParaRPr lang="zh-CN" altLang="en-US"/>
        </a:p>
      </dgm:t>
    </dgm:pt>
    <dgm:pt modelId="{E3DF22C7-D000-4637-B0CB-E9474B2BF179}" type="pres">
      <dgm:prSet presAssocID="{98458772-24A1-421A-87F2-9261CFAA0E22}" presName="hierRoot3" presStyleCnt="0">
        <dgm:presLayoutVars>
          <dgm:hierBranch val="init"/>
        </dgm:presLayoutVars>
      </dgm:prSet>
      <dgm:spPr/>
    </dgm:pt>
    <dgm:pt modelId="{E3D953A5-C28B-4B5B-92C7-CBA9BDDE96A4}" type="pres">
      <dgm:prSet presAssocID="{98458772-24A1-421A-87F2-9261CFAA0E22}" presName="rootComposite3" presStyleCnt="0"/>
      <dgm:spPr/>
    </dgm:pt>
    <dgm:pt modelId="{4180839F-07CE-4635-9984-9F3D19F2BFEF}" type="pres">
      <dgm:prSet presAssocID="{98458772-24A1-421A-87F2-9261CFAA0E22}" presName="rootText3" presStyleLbl="asst4" presStyleIdx="1" presStyleCnt="13" custScaleX="165992" custScaleY="134771">
        <dgm:presLayoutVars>
          <dgm:chPref val="3"/>
        </dgm:presLayoutVars>
      </dgm:prSet>
      <dgm:spPr/>
      <dgm:t>
        <a:bodyPr/>
        <a:lstStyle/>
        <a:p>
          <a:endParaRPr lang="zh-CN" altLang="en-US"/>
        </a:p>
      </dgm:t>
    </dgm:pt>
    <dgm:pt modelId="{A9E9040E-A023-4AF5-8336-4E2E458DF273}" type="pres">
      <dgm:prSet presAssocID="{98458772-24A1-421A-87F2-9261CFAA0E22}" presName="rootConnector3" presStyleLbl="asst4" presStyleIdx="1" presStyleCnt="13"/>
      <dgm:spPr/>
      <dgm:t>
        <a:bodyPr/>
        <a:lstStyle/>
        <a:p>
          <a:endParaRPr lang="zh-CN" altLang="en-US"/>
        </a:p>
      </dgm:t>
    </dgm:pt>
    <dgm:pt modelId="{99A0E7C4-C38C-4871-B3C0-C90EA0E5F1E8}" type="pres">
      <dgm:prSet presAssocID="{98458772-24A1-421A-87F2-9261CFAA0E22}" presName="hierChild6" presStyleCnt="0"/>
      <dgm:spPr/>
    </dgm:pt>
    <dgm:pt modelId="{69A61377-BEBA-40CB-8027-8C41BCC51508}" type="pres">
      <dgm:prSet presAssocID="{98458772-24A1-421A-87F2-9261CFAA0E22}" presName="hierChild7" presStyleCnt="0"/>
      <dgm:spPr/>
    </dgm:pt>
    <dgm:pt modelId="{102BCE38-D8D8-44C2-8691-5816248DA805}" type="pres">
      <dgm:prSet presAssocID="{80C3272B-0476-4ECC-891D-8E5313558C08}" presName="Name111" presStyleLbl="parChTrans1D4" presStyleIdx="4" presStyleCnt="16"/>
      <dgm:spPr/>
      <dgm:t>
        <a:bodyPr/>
        <a:lstStyle/>
        <a:p>
          <a:endParaRPr lang="zh-CN" altLang="en-US"/>
        </a:p>
      </dgm:t>
    </dgm:pt>
    <dgm:pt modelId="{39892D40-6FE0-4A1A-B57B-2690F3024836}" type="pres">
      <dgm:prSet presAssocID="{F139B520-6184-48B5-9509-471372A428FE}" presName="hierRoot3" presStyleCnt="0">
        <dgm:presLayoutVars>
          <dgm:hierBranch val="init"/>
        </dgm:presLayoutVars>
      </dgm:prSet>
      <dgm:spPr/>
    </dgm:pt>
    <dgm:pt modelId="{2A351F04-C55F-483E-8918-1834904FC86A}" type="pres">
      <dgm:prSet presAssocID="{F139B520-6184-48B5-9509-471372A428FE}" presName="rootComposite3" presStyleCnt="0"/>
      <dgm:spPr/>
    </dgm:pt>
    <dgm:pt modelId="{D067C5A0-7C85-42A5-A337-C38FB20F168E}" type="pres">
      <dgm:prSet presAssocID="{F139B520-6184-48B5-9509-471372A428FE}" presName="rootText3" presStyleLbl="asst4" presStyleIdx="2" presStyleCnt="13" custScaleX="165992" custScaleY="134771">
        <dgm:presLayoutVars>
          <dgm:chPref val="3"/>
        </dgm:presLayoutVars>
      </dgm:prSet>
      <dgm:spPr/>
      <dgm:t>
        <a:bodyPr/>
        <a:lstStyle/>
        <a:p>
          <a:endParaRPr lang="zh-CN" altLang="en-US"/>
        </a:p>
      </dgm:t>
    </dgm:pt>
    <dgm:pt modelId="{FEE3E404-3BC7-4957-98DD-D21449CD2BD8}" type="pres">
      <dgm:prSet presAssocID="{F139B520-6184-48B5-9509-471372A428FE}" presName="rootConnector3" presStyleLbl="asst4" presStyleIdx="2" presStyleCnt="13"/>
      <dgm:spPr/>
      <dgm:t>
        <a:bodyPr/>
        <a:lstStyle/>
        <a:p>
          <a:endParaRPr lang="zh-CN" altLang="en-US"/>
        </a:p>
      </dgm:t>
    </dgm:pt>
    <dgm:pt modelId="{C18D1D7E-03A6-4820-9211-044120F881C0}" type="pres">
      <dgm:prSet presAssocID="{F139B520-6184-48B5-9509-471372A428FE}" presName="hierChild6" presStyleCnt="0"/>
      <dgm:spPr/>
    </dgm:pt>
    <dgm:pt modelId="{68C7E238-43C2-4D6E-BE36-6971DF515A3E}" type="pres">
      <dgm:prSet presAssocID="{F139B520-6184-48B5-9509-471372A428FE}" presName="hierChild7" presStyleCnt="0"/>
      <dgm:spPr/>
    </dgm:pt>
    <dgm:pt modelId="{FE578F2C-661E-4860-B055-A722404BAFE2}" type="pres">
      <dgm:prSet presAssocID="{48EB63A7-87D8-4629-AE29-4CA2ADF6913C}" presName="Name111" presStyleLbl="parChTrans1D4" presStyleIdx="5" presStyleCnt="16"/>
      <dgm:spPr/>
      <dgm:t>
        <a:bodyPr/>
        <a:lstStyle/>
        <a:p>
          <a:endParaRPr lang="zh-CN" altLang="en-US"/>
        </a:p>
      </dgm:t>
    </dgm:pt>
    <dgm:pt modelId="{6CAA1115-A8AF-440F-B6CB-FC61E4C05604}" type="pres">
      <dgm:prSet presAssocID="{F51A99EE-D471-41EE-8442-27139BE69672}" presName="hierRoot3" presStyleCnt="0">
        <dgm:presLayoutVars>
          <dgm:hierBranch val="init"/>
        </dgm:presLayoutVars>
      </dgm:prSet>
      <dgm:spPr/>
    </dgm:pt>
    <dgm:pt modelId="{B1181174-F6B2-45B9-8503-2FA0DD96C933}" type="pres">
      <dgm:prSet presAssocID="{F51A99EE-D471-41EE-8442-27139BE69672}" presName="rootComposite3" presStyleCnt="0"/>
      <dgm:spPr/>
    </dgm:pt>
    <dgm:pt modelId="{B8CCC83F-8CC0-47CA-9037-80067634906C}" type="pres">
      <dgm:prSet presAssocID="{F51A99EE-D471-41EE-8442-27139BE69672}" presName="rootText3" presStyleLbl="asst4" presStyleIdx="3" presStyleCnt="13" custScaleX="165992" custScaleY="134771">
        <dgm:presLayoutVars>
          <dgm:chPref val="3"/>
        </dgm:presLayoutVars>
      </dgm:prSet>
      <dgm:spPr/>
      <dgm:t>
        <a:bodyPr/>
        <a:lstStyle/>
        <a:p>
          <a:endParaRPr lang="zh-CN" altLang="en-US"/>
        </a:p>
      </dgm:t>
    </dgm:pt>
    <dgm:pt modelId="{21827CE1-6843-423D-A92B-0600338D4CEF}" type="pres">
      <dgm:prSet presAssocID="{F51A99EE-D471-41EE-8442-27139BE69672}" presName="rootConnector3" presStyleLbl="asst4" presStyleIdx="3" presStyleCnt="13"/>
      <dgm:spPr/>
      <dgm:t>
        <a:bodyPr/>
        <a:lstStyle/>
        <a:p>
          <a:endParaRPr lang="zh-CN" altLang="en-US"/>
        </a:p>
      </dgm:t>
    </dgm:pt>
    <dgm:pt modelId="{66AFE8F8-D0E6-4D6F-9636-02E3C95EA310}" type="pres">
      <dgm:prSet presAssocID="{F51A99EE-D471-41EE-8442-27139BE69672}" presName="hierChild6" presStyleCnt="0"/>
      <dgm:spPr/>
    </dgm:pt>
    <dgm:pt modelId="{9917551B-F6D8-4DEE-9B2C-D39419B6804F}" type="pres">
      <dgm:prSet presAssocID="{F51A99EE-D471-41EE-8442-27139BE69672}" presName="hierChild7" presStyleCnt="0"/>
      <dgm:spPr/>
    </dgm:pt>
    <dgm:pt modelId="{5B74C2DD-4333-4080-B1FA-3DB51278A37D}" type="pres">
      <dgm:prSet presAssocID="{2100B12E-DB75-4EE5-A869-07D9A2A7D7ED}" presName="Name111" presStyleLbl="parChTrans1D4" presStyleIdx="6" presStyleCnt="16"/>
      <dgm:spPr/>
      <dgm:t>
        <a:bodyPr/>
        <a:lstStyle/>
        <a:p>
          <a:endParaRPr lang="zh-CN" altLang="en-US"/>
        </a:p>
      </dgm:t>
    </dgm:pt>
    <dgm:pt modelId="{248C8FB7-D3E8-445B-8589-180791E8DF55}" type="pres">
      <dgm:prSet presAssocID="{0D7E32B3-E4F1-408E-A279-1592F8CA453E}" presName="hierRoot3" presStyleCnt="0">
        <dgm:presLayoutVars>
          <dgm:hierBranch val="init"/>
        </dgm:presLayoutVars>
      </dgm:prSet>
      <dgm:spPr/>
    </dgm:pt>
    <dgm:pt modelId="{7D7B7D5E-5028-42E2-BAC4-2566C1155C4F}" type="pres">
      <dgm:prSet presAssocID="{0D7E32B3-E4F1-408E-A279-1592F8CA453E}" presName="rootComposite3" presStyleCnt="0"/>
      <dgm:spPr/>
    </dgm:pt>
    <dgm:pt modelId="{CE21495B-67C0-473E-B5DF-CA117D67378F}" type="pres">
      <dgm:prSet presAssocID="{0D7E32B3-E4F1-408E-A279-1592F8CA453E}" presName="rootText3" presStyleLbl="asst4" presStyleIdx="4" presStyleCnt="13" custScaleX="165992" custScaleY="134771">
        <dgm:presLayoutVars>
          <dgm:chPref val="3"/>
        </dgm:presLayoutVars>
      </dgm:prSet>
      <dgm:spPr/>
      <dgm:t>
        <a:bodyPr/>
        <a:lstStyle/>
        <a:p>
          <a:endParaRPr lang="zh-CN" altLang="en-US"/>
        </a:p>
      </dgm:t>
    </dgm:pt>
    <dgm:pt modelId="{8AFAE3A1-E301-476B-9C45-228D07364454}" type="pres">
      <dgm:prSet presAssocID="{0D7E32B3-E4F1-408E-A279-1592F8CA453E}" presName="rootConnector3" presStyleLbl="asst4" presStyleIdx="4" presStyleCnt="13"/>
      <dgm:spPr/>
      <dgm:t>
        <a:bodyPr/>
        <a:lstStyle/>
        <a:p>
          <a:endParaRPr lang="zh-CN" altLang="en-US"/>
        </a:p>
      </dgm:t>
    </dgm:pt>
    <dgm:pt modelId="{BC772E57-4662-4602-B001-9A3DF5B73F3D}" type="pres">
      <dgm:prSet presAssocID="{0D7E32B3-E4F1-408E-A279-1592F8CA453E}" presName="hierChild6" presStyleCnt="0"/>
      <dgm:spPr/>
    </dgm:pt>
    <dgm:pt modelId="{437B53D8-27C9-4BDD-83D8-F2E165B4A97A}" type="pres">
      <dgm:prSet presAssocID="{0D7E32B3-E4F1-408E-A279-1592F8CA453E}" presName="hierChild7" presStyleCnt="0"/>
      <dgm:spPr/>
    </dgm:pt>
    <dgm:pt modelId="{A2C9FA7B-722E-4789-B719-669AF77DAB2E}" type="pres">
      <dgm:prSet presAssocID="{FC65DB3C-10B5-4CEC-97A9-B86D6ECB9927}" presName="Name111" presStyleLbl="parChTrans1D4" presStyleIdx="7" presStyleCnt="16"/>
      <dgm:spPr/>
      <dgm:t>
        <a:bodyPr/>
        <a:lstStyle/>
        <a:p>
          <a:endParaRPr lang="zh-CN" altLang="en-US"/>
        </a:p>
      </dgm:t>
    </dgm:pt>
    <dgm:pt modelId="{14DDE1C7-59F8-4C9E-98FB-F67E37BE86BC}" type="pres">
      <dgm:prSet presAssocID="{FC0522D1-A6CE-45DA-AF96-80EC7C3A4FED}" presName="hierRoot3" presStyleCnt="0">
        <dgm:presLayoutVars>
          <dgm:hierBranch val="init"/>
        </dgm:presLayoutVars>
      </dgm:prSet>
      <dgm:spPr/>
    </dgm:pt>
    <dgm:pt modelId="{145BF984-100A-4461-92FC-CEC0CD617630}" type="pres">
      <dgm:prSet presAssocID="{FC0522D1-A6CE-45DA-AF96-80EC7C3A4FED}" presName="rootComposite3" presStyleCnt="0"/>
      <dgm:spPr/>
    </dgm:pt>
    <dgm:pt modelId="{32B575A4-487F-44D5-8458-EB549396F121}" type="pres">
      <dgm:prSet presAssocID="{FC0522D1-A6CE-45DA-AF96-80EC7C3A4FED}" presName="rootText3" presStyleLbl="asst4" presStyleIdx="5" presStyleCnt="13" custScaleX="165992" custScaleY="134771">
        <dgm:presLayoutVars>
          <dgm:chPref val="3"/>
        </dgm:presLayoutVars>
      </dgm:prSet>
      <dgm:spPr/>
      <dgm:t>
        <a:bodyPr/>
        <a:lstStyle/>
        <a:p>
          <a:endParaRPr lang="zh-CN" altLang="en-US"/>
        </a:p>
      </dgm:t>
    </dgm:pt>
    <dgm:pt modelId="{7E265AD9-CD58-43D5-811E-6D23DCC2CF94}" type="pres">
      <dgm:prSet presAssocID="{FC0522D1-A6CE-45DA-AF96-80EC7C3A4FED}" presName="rootConnector3" presStyleLbl="asst4" presStyleIdx="5" presStyleCnt="13"/>
      <dgm:spPr/>
      <dgm:t>
        <a:bodyPr/>
        <a:lstStyle/>
        <a:p>
          <a:endParaRPr lang="zh-CN" altLang="en-US"/>
        </a:p>
      </dgm:t>
    </dgm:pt>
    <dgm:pt modelId="{2B003831-6216-4DDE-A6E4-3D02E3ADD3E0}" type="pres">
      <dgm:prSet presAssocID="{FC0522D1-A6CE-45DA-AF96-80EC7C3A4FED}" presName="hierChild6" presStyleCnt="0"/>
      <dgm:spPr/>
    </dgm:pt>
    <dgm:pt modelId="{46E2850C-C0D8-45D3-B7C3-E2FD842953F7}" type="pres">
      <dgm:prSet presAssocID="{FC0522D1-A6CE-45DA-AF96-80EC7C3A4FED}" presName="hierChild7" presStyleCnt="0"/>
      <dgm:spPr/>
    </dgm:pt>
    <dgm:pt modelId="{E9231FF9-FB27-450D-B8F1-F465D626DDA5}" type="pres">
      <dgm:prSet presAssocID="{456D1A04-1A2A-49DF-ABA0-E7A68E9436FD}" presName="Name111" presStyleLbl="parChTrans1D4" presStyleIdx="8" presStyleCnt="16"/>
      <dgm:spPr/>
      <dgm:t>
        <a:bodyPr/>
        <a:lstStyle/>
        <a:p>
          <a:endParaRPr lang="zh-CN" altLang="en-US"/>
        </a:p>
      </dgm:t>
    </dgm:pt>
    <dgm:pt modelId="{7B4FA757-E19E-4739-B6E7-E78FA453F6D2}" type="pres">
      <dgm:prSet presAssocID="{7D398EBB-A587-42F3-8A67-90C86866569D}" presName="hierRoot3" presStyleCnt="0">
        <dgm:presLayoutVars>
          <dgm:hierBranch val="init"/>
        </dgm:presLayoutVars>
      </dgm:prSet>
      <dgm:spPr/>
    </dgm:pt>
    <dgm:pt modelId="{D42A5A5F-55FA-4564-B63D-67C1ABE92274}" type="pres">
      <dgm:prSet presAssocID="{7D398EBB-A587-42F3-8A67-90C86866569D}" presName="rootComposite3" presStyleCnt="0"/>
      <dgm:spPr/>
    </dgm:pt>
    <dgm:pt modelId="{1D119E26-7A86-4A51-BB8D-956848E21B49}" type="pres">
      <dgm:prSet presAssocID="{7D398EBB-A587-42F3-8A67-90C86866569D}" presName="rootText3" presStyleLbl="asst4" presStyleIdx="6" presStyleCnt="13" custScaleX="165992" custScaleY="134771">
        <dgm:presLayoutVars>
          <dgm:chPref val="3"/>
        </dgm:presLayoutVars>
      </dgm:prSet>
      <dgm:spPr/>
      <dgm:t>
        <a:bodyPr/>
        <a:lstStyle/>
        <a:p>
          <a:endParaRPr lang="zh-CN" altLang="en-US"/>
        </a:p>
      </dgm:t>
    </dgm:pt>
    <dgm:pt modelId="{21480210-E42E-400F-9C89-4A5B27D8A6A8}" type="pres">
      <dgm:prSet presAssocID="{7D398EBB-A587-42F3-8A67-90C86866569D}" presName="rootConnector3" presStyleLbl="asst4" presStyleIdx="6" presStyleCnt="13"/>
      <dgm:spPr/>
      <dgm:t>
        <a:bodyPr/>
        <a:lstStyle/>
        <a:p>
          <a:endParaRPr lang="zh-CN" altLang="en-US"/>
        </a:p>
      </dgm:t>
    </dgm:pt>
    <dgm:pt modelId="{26EAFF9A-EB14-426D-B7E2-79F3DA2172EA}" type="pres">
      <dgm:prSet presAssocID="{7D398EBB-A587-42F3-8A67-90C86866569D}" presName="hierChild6" presStyleCnt="0"/>
      <dgm:spPr/>
    </dgm:pt>
    <dgm:pt modelId="{230653C8-5A11-4E74-A849-FCF6171EECC9}" type="pres">
      <dgm:prSet presAssocID="{7D398EBB-A587-42F3-8A67-90C86866569D}" presName="hierChild7" presStyleCnt="0"/>
      <dgm:spPr/>
    </dgm:pt>
    <dgm:pt modelId="{E6BDDB95-AACF-4717-8E6E-018F3F0C7FA2}" type="pres">
      <dgm:prSet presAssocID="{7EC2DEC6-C1C4-4F35-8C3B-9F9D4A636535}" presName="Name37" presStyleLbl="parChTrans1D4" presStyleIdx="9" presStyleCnt="16"/>
      <dgm:spPr/>
      <dgm:t>
        <a:bodyPr/>
        <a:lstStyle/>
        <a:p>
          <a:endParaRPr lang="zh-CN" altLang="en-US"/>
        </a:p>
      </dgm:t>
    </dgm:pt>
    <dgm:pt modelId="{65459163-65DB-4886-9F90-4A4D14492F2D}" type="pres">
      <dgm:prSet presAssocID="{FC6AF950-7029-4410-9853-FE2647A20DBD}" presName="hierRoot2" presStyleCnt="0">
        <dgm:presLayoutVars>
          <dgm:hierBranch val="hang"/>
        </dgm:presLayoutVars>
      </dgm:prSet>
      <dgm:spPr/>
    </dgm:pt>
    <dgm:pt modelId="{0139EC06-E8F8-4DA0-B4D6-A1E410A2AD65}" type="pres">
      <dgm:prSet presAssocID="{FC6AF950-7029-4410-9853-FE2647A20DBD}" presName="rootComposite" presStyleCnt="0"/>
      <dgm:spPr/>
    </dgm:pt>
    <dgm:pt modelId="{1D01F132-982A-4190-8F0C-707D8C561337}" type="pres">
      <dgm:prSet presAssocID="{FC6AF950-7029-4410-9853-FE2647A20DBD}" presName="rootText" presStyleLbl="node4" presStyleIdx="2" presStyleCnt="3" custScaleX="135447" custScaleY="119440">
        <dgm:presLayoutVars>
          <dgm:chPref val="3"/>
        </dgm:presLayoutVars>
      </dgm:prSet>
      <dgm:spPr/>
      <dgm:t>
        <a:bodyPr/>
        <a:lstStyle/>
        <a:p>
          <a:endParaRPr lang="zh-CN" altLang="en-US"/>
        </a:p>
      </dgm:t>
    </dgm:pt>
    <dgm:pt modelId="{1D83FA62-B1FE-4AA2-974F-403F1B602517}" type="pres">
      <dgm:prSet presAssocID="{FC6AF950-7029-4410-9853-FE2647A20DBD}" presName="rootConnector" presStyleLbl="node4" presStyleIdx="2" presStyleCnt="3"/>
      <dgm:spPr/>
      <dgm:t>
        <a:bodyPr/>
        <a:lstStyle/>
        <a:p>
          <a:endParaRPr lang="zh-CN" altLang="en-US"/>
        </a:p>
      </dgm:t>
    </dgm:pt>
    <dgm:pt modelId="{D020B22C-31C1-49EB-BBF4-98FFF32F5DE9}" type="pres">
      <dgm:prSet presAssocID="{FC6AF950-7029-4410-9853-FE2647A20DBD}" presName="hierChild4" presStyleCnt="0"/>
      <dgm:spPr/>
    </dgm:pt>
    <dgm:pt modelId="{01848CDA-A80E-4AC4-8A30-45B82B6FB9C0}" type="pres">
      <dgm:prSet presAssocID="{FC6AF950-7029-4410-9853-FE2647A20DBD}" presName="hierChild5" presStyleCnt="0"/>
      <dgm:spPr/>
    </dgm:pt>
    <dgm:pt modelId="{9383F572-2D59-46B0-993A-D7B866FD75C4}" type="pres">
      <dgm:prSet presAssocID="{E0029566-524B-4059-92DE-81E896E66CDA}" presName="Name111" presStyleLbl="parChTrans1D4" presStyleIdx="10" presStyleCnt="16"/>
      <dgm:spPr/>
      <dgm:t>
        <a:bodyPr/>
        <a:lstStyle/>
        <a:p>
          <a:endParaRPr lang="zh-CN" altLang="en-US"/>
        </a:p>
      </dgm:t>
    </dgm:pt>
    <dgm:pt modelId="{A2B3450B-526B-48E5-B239-2E173F039FC6}" type="pres">
      <dgm:prSet presAssocID="{39B0EDFB-1F91-43D0-BA9C-CA470FCB9B72}" presName="hierRoot3" presStyleCnt="0">
        <dgm:presLayoutVars>
          <dgm:hierBranch val="init"/>
        </dgm:presLayoutVars>
      </dgm:prSet>
      <dgm:spPr/>
    </dgm:pt>
    <dgm:pt modelId="{35B18389-63E9-40B4-8B12-F164D6EFFFD0}" type="pres">
      <dgm:prSet presAssocID="{39B0EDFB-1F91-43D0-BA9C-CA470FCB9B72}" presName="rootComposite3" presStyleCnt="0"/>
      <dgm:spPr/>
    </dgm:pt>
    <dgm:pt modelId="{C9A89AA7-BEF8-4D9A-86E9-BEC884736EC3}" type="pres">
      <dgm:prSet presAssocID="{39B0EDFB-1F91-43D0-BA9C-CA470FCB9B72}" presName="rootText3" presStyleLbl="asst4" presStyleIdx="7" presStyleCnt="13" custScaleX="234970" custScaleY="96827">
        <dgm:presLayoutVars>
          <dgm:chPref val="3"/>
        </dgm:presLayoutVars>
      </dgm:prSet>
      <dgm:spPr/>
      <dgm:t>
        <a:bodyPr/>
        <a:lstStyle/>
        <a:p>
          <a:endParaRPr lang="zh-CN" altLang="en-US"/>
        </a:p>
      </dgm:t>
    </dgm:pt>
    <dgm:pt modelId="{0E02F921-CDDE-441B-AF08-873EF35DF9AE}" type="pres">
      <dgm:prSet presAssocID="{39B0EDFB-1F91-43D0-BA9C-CA470FCB9B72}" presName="rootConnector3" presStyleLbl="asst4" presStyleIdx="7" presStyleCnt="13"/>
      <dgm:spPr/>
      <dgm:t>
        <a:bodyPr/>
        <a:lstStyle/>
        <a:p>
          <a:endParaRPr lang="zh-CN" altLang="en-US"/>
        </a:p>
      </dgm:t>
    </dgm:pt>
    <dgm:pt modelId="{5B33EDAA-F53B-45DB-8350-8E037B1A384F}" type="pres">
      <dgm:prSet presAssocID="{39B0EDFB-1F91-43D0-BA9C-CA470FCB9B72}" presName="hierChild6" presStyleCnt="0"/>
      <dgm:spPr/>
    </dgm:pt>
    <dgm:pt modelId="{5AEAB773-3FF4-42AE-A587-C2296673A8C3}" type="pres">
      <dgm:prSet presAssocID="{39B0EDFB-1F91-43D0-BA9C-CA470FCB9B72}" presName="hierChild7" presStyleCnt="0"/>
      <dgm:spPr/>
    </dgm:pt>
    <dgm:pt modelId="{3CC6FE9E-5071-4471-9E48-E18AFF1AE7DA}" type="pres">
      <dgm:prSet presAssocID="{76309778-3A59-4741-BA78-CA2B38ED0C78}" presName="Name111" presStyleLbl="parChTrans1D4" presStyleIdx="11" presStyleCnt="16"/>
      <dgm:spPr/>
      <dgm:t>
        <a:bodyPr/>
        <a:lstStyle/>
        <a:p>
          <a:endParaRPr lang="zh-CN" altLang="en-US"/>
        </a:p>
      </dgm:t>
    </dgm:pt>
    <dgm:pt modelId="{A9982920-317F-4B29-B633-2541B7F575B9}" type="pres">
      <dgm:prSet presAssocID="{13C70C5C-CB62-4141-89CD-627FA0BF50C6}" presName="hierRoot3" presStyleCnt="0">
        <dgm:presLayoutVars>
          <dgm:hierBranch val="init"/>
        </dgm:presLayoutVars>
      </dgm:prSet>
      <dgm:spPr/>
    </dgm:pt>
    <dgm:pt modelId="{AAC337F6-1E92-4DE5-A066-9AD1B448C751}" type="pres">
      <dgm:prSet presAssocID="{13C70C5C-CB62-4141-89CD-627FA0BF50C6}" presName="rootComposite3" presStyleCnt="0"/>
      <dgm:spPr/>
    </dgm:pt>
    <dgm:pt modelId="{7CF42661-821D-40FD-B1C7-409F3EEF3D22}" type="pres">
      <dgm:prSet presAssocID="{13C70C5C-CB62-4141-89CD-627FA0BF50C6}" presName="rootText3" presStyleLbl="asst4" presStyleIdx="8" presStyleCnt="13" custScaleX="234970" custScaleY="96827">
        <dgm:presLayoutVars>
          <dgm:chPref val="3"/>
        </dgm:presLayoutVars>
      </dgm:prSet>
      <dgm:spPr/>
      <dgm:t>
        <a:bodyPr/>
        <a:lstStyle/>
        <a:p>
          <a:endParaRPr lang="zh-CN" altLang="en-US"/>
        </a:p>
      </dgm:t>
    </dgm:pt>
    <dgm:pt modelId="{FBC0FD83-89ED-4B7D-9C10-7D9E3EABAE5B}" type="pres">
      <dgm:prSet presAssocID="{13C70C5C-CB62-4141-89CD-627FA0BF50C6}" presName="rootConnector3" presStyleLbl="asst4" presStyleIdx="8" presStyleCnt="13"/>
      <dgm:spPr/>
      <dgm:t>
        <a:bodyPr/>
        <a:lstStyle/>
        <a:p>
          <a:endParaRPr lang="zh-CN" altLang="en-US"/>
        </a:p>
      </dgm:t>
    </dgm:pt>
    <dgm:pt modelId="{714E5FA2-0F07-4FBD-B991-709B121D63FB}" type="pres">
      <dgm:prSet presAssocID="{13C70C5C-CB62-4141-89CD-627FA0BF50C6}" presName="hierChild6" presStyleCnt="0"/>
      <dgm:spPr/>
    </dgm:pt>
    <dgm:pt modelId="{F60A3D35-B05D-4B6B-8666-624F2B14D283}" type="pres">
      <dgm:prSet presAssocID="{13C70C5C-CB62-4141-89CD-627FA0BF50C6}" presName="hierChild7" presStyleCnt="0"/>
      <dgm:spPr/>
    </dgm:pt>
    <dgm:pt modelId="{6827D99B-EED3-4757-9D83-6A0CFADD84B5}" type="pres">
      <dgm:prSet presAssocID="{F7B2AABD-2F93-45BB-9C1E-723B3D52C22B}" presName="Name111" presStyleLbl="parChTrans1D4" presStyleIdx="12" presStyleCnt="16"/>
      <dgm:spPr/>
      <dgm:t>
        <a:bodyPr/>
        <a:lstStyle/>
        <a:p>
          <a:endParaRPr lang="zh-CN" altLang="en-US"/>
        </a:p>
      </dgm:t>
    </dgm:pt>
    <dgm:pt modelId="{2F0F0160-C055-4861-A51F-9EFDF7B9FE25}" type="pres">
      <dgm:prSet presAssocID="{BCF3B196-9A0D-4C7C-882C-08C8B2B62E58}" presName="hierRoot3" presStyleCnt="0">
        <dgm:presLayoutVars>
          <dgm:hierBranch val="init"/>
        </dgm:presLayoutVars>
      </dgm:prSet>
      <dgm:spPr/>
    </dgm:pt>
    <dgm:pt modelId="{AD876B34-D074-4F34-AA71-F50264DF254C}" type="pres">
      <dgm:prSet presAssocID="{BCF3B196-9A0D-4C7C-882C-08C8B2B62E58}" presName="rootComposite3" presStyleCnt="0"/>
      <dgm:spPr/>
    </dgm:pt>
    <dgm:pt modelId="{0A667134-7A0D-49D5-B7AB-CB204D0CDF65}" type="pres">
      <dgm:prSet presAssocID="{BCF3B196-9A0D-4C7C-882C-08C8B2B62E58}" presName="rootText3" presStyleLbl="asst4" presStyleIdx="9" presStyleCnt="13" custScaleX="234970" custScaleY="96827">
        <dgm:presLayoutVars>
          <dgm:chPref val="3"/>
        </dgm:presLayoutVars>
      </dgm:prSet>
      <dgm:spPr/>
      <dgm:t>
        <a:bodyPr/>
        <a:lstStyle/>
        <a:p>
          <a:endParaRPr lang="zh-CN" altLang="en-US"/>
        </a:p>
      </dgm:t>
    </dgm:pt>
    <dgm:pt modelId="{E07F2F34-7B57-47A6-A566-9374DF62EFC2}" type="pres">
      <dgm:prSet presAssocID="{BCF3B196-9A0D-4C7C-882C-08C8B2B62E58}" presName="rootConnector3" presStyleLbl="asst4" presStyleIdx="9" presStyleCnt="13"/>
      <dgm:spPr/>
      <dgm:t>
        <a:bodyPr/>
        <a:lstStyle/>
        <a:p>
          <a:endParaRPr lang="zh-CN" altLang="en-US"/>
        </a:p>
      </dgm:t>
    </dgm:pt>
    <dgm:pt modelId="{5F0DF190-7E70-4E99-87AB-7273E34B907C}" type="pres">
      <dgm:prSet presAssocID="{BCF3B196-9A0D-4C7C-882C-08C8B2B62E58}" presName="hierChild6" presStyleCnt="0"/>
      <dgm:spPr/>
    </dgm:pt>
    <dgm:pt modelId="{59DDF421-48D6-4614-A85D-B306E4A66172}" type="pres">
      <dgm:prSet presAssocID="{BCF3B196-9A0D-4C7C-882C-08C8B2B62E58}" presName="hierChild7" presStyleCnt="0"/>
      <dgm:spPr/>
    </dgm:pt>
    <dgm:pt modelId="{ED018D33-BCAC-4F7C-9557-F75F31609EEA}" type="pres">
      <dgm:prSet presAssocID="{5D0739E4-75C1-4BDF-BD37-4A3988D7F1C9}" presName="Name111" presStyleLbl="parChTrans1D4" presStyleIdx="13" presStyleCnt="16"/>
      <dgm:spPr/>
      <dgm:t>
        <a:bodyPr/>
        <a:lstStyle/>
        <a:p>
          <a:endParaRPr lang="zh-CN" altLang="en-US"/>
        </a:p>
      </dgm:t>
    </dgm:pt>
    <dgm:pt modelId="{04FC220A-E462-4B6B-B292-49648EED899E}" type="pres">
      <dgm:prSet presAssocID="{D778AF94-6344-436D-AFC9-9E948F32716A}" presName="hierRoot3" presStyleCnt="0">
        <dgm:presLayoutVars>
          <dgm:hierBranch val="init"/>
        </dgm:presLayoutVars>
      </dgm:prSet>
      <dgm:spPr/>
    </dgm:pt>
    <dgm:pt modelId="{ABE00B85-E0CC-40AB-8F44-9FFDE699083E}" type="pres">
      <dgm:prSet presAssocID="{D778AF94-6344-436D-AFC9-9E948F32716A}" presName="rootComposite3" presStyleCnt="0"/>
      <dgm:spPr/>
    </dgm:pt>
    <dgm:pt modelId="{BDBFCE92-41BA-4911-99EE-A534267EC2B3}" type="pres">
      <dgm:prSet presAssocID="{D778AF94-6344-436D-AFC9-9E948F32716A}" presName="rootText3" presStyleLbl="asst4" presStyleIdx="10" presStyleCnt="13" custScaleX="234970" custScaleY="96827">
        <dgm:presLayoutVars>
          <dgm:chPref val="3"/>
        </dgm:presLayoutVars>
      </dgm:prSet>
      <dgm:spPr/>
      <dgm:t>
        <a:bodyPr/>
        <a:lstStyle/>
        <a:p>
          <a:endParaRPr lang="zh-CN" altLang="en-US"/>
        </a:p>
      </dgm:t>
    </dgm:pt>
    <dgm:pt modelId="{7C004AE4-0E15-4816-9996-327A5C12E7FE}" type="pres">
      <dgm:prSet presAssocID="{D778AF94-6344-436D-AFC9-9E948F32716A}" presName="rootConnector3" presStyleLbl="asst4" presStyleIdx="10" presStyleCnt="13"/>
      <dgm:spPr/>
      <dgm:t>
        <a:bodyPr/>
        <a:lstStyle/>
        <a:p>
          <a:endParaRPr lang="zh-CN" altLang="en-US"/>
        </a:p>
      </dgm:t>
    </dgm:pt>
    <dgm:pt modelId="{1402F092-0D4B-45A7-8063-70515029186F}" type="pres">
      <dgm:prSet presAssocID="{D778AF94-6344-436D-AFC9-9E948F32716A}" presName="hierChild6" presStyleCnt="0"/>
      <dgm:spPr/>
    </dgm:pt>
    <dgm:pt modelId="{C33CE187-0631-493B-83BA-335B15FEED43}" type="pres">
      <dgm:prSet presAssocID="{D778AF94-6344-436D-AFC9-9E948F32716A}" presName="hierChild7" presStyleCnt="0"/>
      <dgm:spPr/>
    </dgm:pt>
    <dgm:pt modelId="{2882563B-109E-4247-9BAE-9E59BF150F69}" type="pres">
      <dgm:prSet presAssocID="{449C529A-FA36-4D29-A3B6-334C092FC799}" presName="Name111" presStyleLbl="parChTrans1D4" presStyleIdx="14" presStyleCnt="16"/>
      <dgm:spPr/>
      <dgm:t>
        <a:bodyPr/>
        <a:lstStyle/>
        <a:p>
          <a:endParaRPr lang="zh-CN" altLang="en-US"/>
        </a:p>
      </dgm:t>
    </dgm:pt>
    <dgm:pt modelId="{7EB73ED9-FE33-4833-AB9F-42BEC29AE628}" type="pres">
      <dgm:prSet presAssocID="{9C402FF2-0211-4CDD-A25F-014A600CD171}" presName="hierRoot3" presStyleCnt="0">
        <dgm:presLayoutVars>
          <dgm:hierBranch val="init"/>
        </dgm:presLayoutVars>
      </dgm:prSet>
      <dgm:spPr/>
    </dgm:pt>
    <dgm:pt modelId="{09C1A6A6-3987-4BF0-BBDC-70C55633710F}" type="pres">
      <dgm:prSet presAssocID="{9C402FF2-0211-4CDD-A25F-014A600CD171}" presName="rootComposite3" presStyleCnt="0"/>
      <dgm:spPr/>
    </dgm:pt>
    <dgm:pt modelId="{FD4DD204-C999-460F-AF94-40D28F7CAAE2}" type="pres">
      <dgm:prSet presAssocID="{9C402FF2-0211-4CDD-A25F-014A600CD171}" presName="rootText3" presStyleLbl="asst4" presStyleIdx="11" presStyleCnt="13" custScaleX="234970" custScaleY="96827">
        <dgm:presLayoutVars>
          <dgm:chPref val="3"/>
        </dgm:presLayoutVars>
      </dgm:prSet>
      <dgm:spPr/>
      <dgm:t>
        <a:bodyPr/>
        <a:lstStyle/>
        <a:p>
          <a:endParaRPr lang="zh-CN" altLang="en-US"/>
        </a:p>
      </dgm:t>
    </dgm:pt>
    <dgm:pt modelId="{D986FD82-9271-4764-A9AF-82C96B22E40F}" type="pres">
      <dgm:prSet presAssocID="{9C402FF2-0211-4CDD-A25F-014A600CD171}" presName="rootConnector3" presStyleLbl="asst4" presStyleIdx="11" presStyleCnt="13"/>
      <dgm:spPr/>
      <dgm:t>
        <a:bodyPr/>
        <a:lstStyle/>
        <a:p>
          <a:endParaRPr lang="zh-CN" altLang="en-US"/>
        </a:p>
      </dgm:t>
    </dgm:pt>
    <dgm:pt modelId="{A8BCBCFF-0B99-4FBC-84EF-EE073C1D40E6}" type="pres">
      <dgm:prSet presAssocID="{9C402FF2-0211-4CDD-A25F-014A600CD171}" presName="hierChild6" presStyleCnt="0"/>
      <dgm:spPr/>
    </dgm:pt>
    <dgm:pt modelId="{F30BA616-A179-41DA-90E6-B51CE8003FC3}" type="pres">
      <dgm:prSet presAssocID="{9C402FF2-0211-4CDD-A25F-014A600CD171}" presName="hierChild7" presStyleCnt="0"/>
      <dgm:spPr/>
    </dgm:pt>
    <dgm:pt modelId="{02DF3793-D6D7-4F13-A471-13A53B201BB4}" type="pres">
      <dgm:prSet presAssocID="{1ED6DF60-C4E8-4390-AF4D-9FA24D2417BA}" presName="Name111" presStyleLbl="parChTrans1D4" presStyleIdx="15" presStyleCnt="16"/>
      <dgm:spPr/>
      <dgm:t>
        <a:bodyPr/>
        <a:lstStyle/>
        <a:p>
          <a:endParaRPr lang="zh-CN" altLang="en-US"/>
        </a:p>
      </dgm:t>
    </dgm:pt>
    <dgm:pt modelId="{03BE6C3F-17CD-4451-9889-657940081913}" type="pres">
      <dgm:prSet presAssocID="{CE8C5D32-FF1B-46B4-BA37-EAADB2582D8E}" presName="hierRoot3" presStyleCnt="0">
        <dgm:presLayoutVars>
          <dgm:hierBranch val="init"/>
        </dgm:presLayoutVars>
      </dgm:prSet>
      <dgm:spPr/>
    </dgm:pt>
    <dgm:pt modelId="{2A619B70-5F80-451E-9E00-932291F15E70}" type="pres">
      <dgm:prSet presAssocID="{CE8C5D32-FF1B-46B4-BA37-EAADB2582D8E}" presName="rootComposite3" presStyleCnt="0"/>
      <dgm:spPr/>
    </dgm:pt>
    <dgm:pt modelId="{520E9B44-9E4B-4249-B0C2-A04E4EBE9850}" type="pres">
      <dgm:prSet presAssocID="{CE8C5D32-FF1B-46B4-BA37-EAADB2582D8E}" presName="rootText3" presStyleLbl="asst4" presStyleIdx="12" presStyleCnt="13" custScaleX="234970" custScaleY="96827">
        <dgm:presLayoutVars>
          <dgm:chPref val="3"/>
        </dgm:presLayoutVars>
      </dgm:prSet>
      <dgm:spPr/>
      <dgm:t>
        <a:bodyPr/>
        <a:lstStyle/>
        <a:p>
          <a:endParaRPr lang="zh-CN" altLang="en-US"/>
        </a:p>
      </dgm:t>
    </dgm:pt>
    <dgm:pt modelId="{78384AF1-D68F-4F00-9B40-A37724D36565}" type="pres">
      <dgm:prSet presAssocID="{CE8C5D32-FF1B-46B4-BA37-EAADB2582D8E}" presName="rootConnector3" presStyleLbl="asst4" presStyleIdx="12" presStyleCnt="13"/>
      <dgm:spPr/>
      <dgm:t>
        <a:bodyPr/>
        <a:lstStyle/>
        <a:p>
          <a:endParaRPr lang="zh-CN" altLang="en-US"/>
        </a:p>
      </dgm:t>
    </dgm:pt>
    <dgm:pt modelId="{1D8E2C31-89E7-4FD6-93F5-DE232EA586E1}" type="pres">
      <dgm:prSet presAssocID="{CE8C5D32-FF1B-46B4-BA37-EAADB2582D8E}" presName="hierChild6" presStyleCnt="0"/>
      <dgm:spPr/>
    </dgm:pt>
    <dgm:pt modelId="{085B12E4-E63B-4F3F-A206-611DCFE177C8}" type="pres">
      <dgm:prSet presAssocID="{CE8C5D32-FF1B-46B4-BA37-EAADB2582D8E}" presName="hierChild7" presStyleCnt="0"/>
      <dgm:spPr/>
    </dgm:pt>
    <dgm:pt modelId="{71CAF8D8-6229-4B47-8A6C-088D0DE7FA8F}" type="pres">
      <dgm:prSet presAssocID="{3A0CBDA5-FD0E-4CAB-82B4-55197C34E4AD}" presName="hierChild5" presStyleCnt="0"/>
      <dgm:spPr/>
    </dgm:pt>
    <dgm:pt modelId="{A1B518A9-2668-4751-B838-E849321D6D13}" type="pres">
      <dgm:prSet presAssocID="{7E3F190C-C4F1-42AE-9CA7-EB8AC5A33174}" presName="hierChild5" presStyleCnt="0"/>
      <dgm:spPr/>
    </dgm:pt>
    <dgm:pt modelId="{D2ED5C25-B0D4-4D37-AC27-D9BF5EF45643}" type="pres">
      <dgm:prSet presAssocID="{92643D1D-61A7-44E9-A64C-EAA57A752B00}" presName="hierChild5" presStyleCnt="0"/>
      <dgm:spPr/>
    </dgm:pt>
    <dgm:pt modelId="{F05A2AB5-587C-4C43-8F51-8F217C34ECED}" type="pres">
      <dgm:prSet presAssocID="{0A756B56-8DF7-4C66-B9CB-6BEAA9416828}" presName="hierChild3" presStyleCnt="0"/>
      <dgm:spPr/>
    </dgm:pt>
    <dgm:pt modelId="{88CF4416-5FC8-4670-AD3C-58B889D1DE35}" type="pres">
      <dgm:prSet presAssocID="{E8727D7F-C161-4B51-9ABB-FA07B0A58CFE}" presName="Name111" presStyleLbl="parChTrans1D2" presStyleIdx="1" presStyleCnt="3"/>
      <dgm:spPr/>
      <dgm:t>
        <a:bodyPr/>
        <a:lstStyle/>
        <a:p>
          <a:endParaRPr lang="zh-CN" altLang="en-US"/>
        </a:p>
      </dgm:t>
    </dgm:pt>
    <dgm:pt modelId="{C570593D-D480-456F-8DE2-512E3D4F0863}" type="pres">
      <dgm:prSet presAssocID="{BC0F9B20-D658-4135-89DC-34B98E3C1150}" presName="hierRoot3" presStyleCnt="0">
        <dgm:presLayoutVars>
          <dgm:hierBranch val="init"/>
        </dgm:presLayoutVars>
      </dgm:prSet>
      <dgm:spPr/>
    </dgm:pt>
    <dgm:pt modelId="{101171C8-B7F5-46B8-A4CF-CC27AE97970C}" type="pres">
      <dgm:prSet presAssocID="{BC0F9B20-D658-4135-89DC-34B98E3C1150}" presName="rootComposite3" presStyleCnt="0"/>
      <dgm:spPr/>
    </dgm:pt>
    <dgm:pt modelId="{A4480450-D8FE-41EB-BFEC-C85EA8F0DB14}" type="pres">
      <dgm:prSet presAssocID="{BC0F9B20-D658-4135-89DC-34B98E3C1150}" presName="rootText3" presStyleLbl="asst1" presStyleIdx="0" presStyleCnt="2" custScaleX="219101" custScaleY="112162">
        <dgm:presLayoutVars>
          <dgm:chPref val="3"/>
        </dgm:presLayoutVars>
      </dgm:prSet>
      <dgm:spPr/>
      <dgm:t>
        <a:bodyPr/>
        <a:lstStyle/>
        <a:p>
          <a:endParaRPr lang="zh-CN" altLang="en-US"/>
        </a:p>
      </dgm:t>
    </dgm:pt>
    <dgm:pt modelId="{B7A08127-3B76-4D80-9B31-6754E35E3989}" type="pres">
      <dgm:prSet presAssocID="{BC0F9B20-D658-4135-89DC-34B98E3C1150}" presName="rootConnector3" presStyleLbl="asst1" presStyleIdx="0" presStyleCnt="2"/>
      <dgm:spPr/>
      <dgm:t>
        <a:bodyPr/>
        <a:lstStyle/>
        <a:p>
          <a:endParaRPr lang="zh-CN" altLang="en-US"/>
        </a:p>
      </dgm:t>
    </dgm:pt>
    <dgm:pt modelId="{FA9D8F6B-7254-4D68-821C-6D765B4ED3AA}" type="pres">
      <dgm:prSet presAssocID="{BC0F9B20-D658-4135-89DC-34B98E3C1150}" presName="hierChild6" presStyleCnt="0"/>
      <dgm:spPr/>
    </dgm:pt>
    <dgm:pt modelId="{C59661A1-E9E0-45BC-9256-472BFD767D68}" type="pres">
      <dgm:prSet presAssocID="{BC0F9B20-D658-4135-89DC-34B98E3C1150}" presName="hierChild7" presStyleCnt="0"/>
      <dgm:spPr/>
    </dgm:pt>
    <dgm:pt modelId="{E4823C84-6A3B-4D00-BC43-BF9D16472D1B}" type="pres">
      <dgm:prSet presAssocID="{376A16E8-5635-4489-A7E0-94B0AD47CF25}" presName="Name111" presStyleLbl="parChTrans1D2" presStyleIdx="2" presStyleCnt="3"/>
      <dgm:spPr/>
      <dgm:t>
        <a:bodyPr/>
        <a:lstStyle/>
        <a:p>
          <a:endParaRPr lang="zh-CN" altLang="en-US"/>
        </a:p>
      </dgm:t>
    </dgm:pt>
    <dgm:pt modelId="{898D4DBD-E5A4-4A77-BC75-166AAB60E9A8}" type="pres">
      <dgm:prSet presAssocID="{5575DF0E-7F2F-46E4-ABDD-9448511FD243}" presName="hierRoot3" presStyleCnt="0">
        <dgm:presLayoutVars>
          <dgm:hierBranch val="init"/>
        </dgm:presLayoutVars>
      </dgm:prSet>
      <dgm:spPr/>
    </dgm:pt>
    <dgm:pt modelId="{A76AF957-55CB-45BA-994C-1866861CC9CF}" type="pres">
      <dgm:prSet presAssocID="{5575DF0E-7F2F-46E4-ABDD-9448511FD243}" presName="rootComposite3" presStyleCnt="0"/>
      <dgm:spPr/>
    </dgm:pt>
    <dgm:pt modelId="{EF58C2D4-5F4B-4E0E-B715-0CF9D9E48EE5}" type="pres">
      <dgm:prSet presAssocID="{5575DF0E-7F2F-46E4-ABDD-9448511FD243}" presName="rootText3" presStyleLbl="asst1" presStyleIdx="1" presStyleCnt="2" custScaleX="219101" custScaleY="112162">
        <dgm:presLayoutVars>
          <dgm:chPref val="3"/>
        </dgm:presLayoutVars>
      </dgm:prSet>
      <dgm:spPr/>
      <dgm:t>
        <a:bodyPr/>
        <a:lstStyle/>
        <a:p>
          <a:endParaRPr lang="zh-CN" altLang="en-US"/>
        </a:p>
      </dgm:t>
    </dgm:pt>
    <dgm:pt modelId="{E6AE22AA-7000-4ED6-964D-FA42F5627B13}" type="pres">
      <dgm:prSet presAssocID="{5575DF0E-7F2F-46E4-ABDD-9448511FD243}" presName="rootConnector3" presStyleLbl="asst1" presStyleIdx="1" presStyleCnt="2"/>
      <dgm:spPr/>
      <dgm:t>
        <a:bodyPr/>
        <a:lstStyle/>
        <a:p>
          <a:endParaRPr lang="zh-CN" altLang="en-US"/>
        </a:p>
      </dgm:t>
    </dgm:pt>
    <dgm:pt modelId="{7B4BC35B-24BC-4E57-8D24-A4FAE0F399BB}" type="pres">
      <dgm:prSet presAssocID="{5575DF0E-7F2F-46E4-ABDD-9448511FD243}" presName="hierChild6" presStyleCnt="0"/>
      <dgm:spPr/>
    </dgm:pt>
    <dgm:pt modelId="{708731C7-BBF3-40DE-BC60-A64A73E62A7A}" type="pres">
      <dgm:prSet presAssocID="{5575DF0E-7F2F-46E4-ABDD-9448511FD243}" presName="hierChild7" presStyleCnt="0"/>
      <dgm:spPr/>
    </dgm:pt>
  </dgm:ptLst>
  <dgm:cxnLst>
    <dgm:cxn modelId="{A13FF3ED-749E-416D-8023-E28AEF269D91}" type="presOf" srcId="{BC0F9B20-D658-4135-89DC-34B98E3C1150}" destId="{A4480450-D8FE-41EB-BFEC-C85EA8F0DB14}" srcOrd="0" destOrd="0" presId="urn:microsoft.com/office/officeart/2005/8/layout/orgChart1"/>
    <dgm:cxn modelId="{4B12447B-0FB8-467D-80AB-27BD4B1CF623}" srcId="{3A0CBDA5-FD0E-4CAB-82B4-55197C34E4AD}" destId="{FC6AF950-7029-4410-9853-FE2647A20DBD}" srcOrd="1" destOrd="0" parTransId="{7EC2DEC6-C1C4-4F35-8C3B-9F9D4A636535}" sibTransId="{863CAC68-803E-4C9E-AACF-E2B9AE92C201}"/>
    <dgm:cxn modelId="{B86A4222-7141-4575-A61D-CEE50EA43BC3}" type="presOf" srcId="{7D398EBB-A587-42F3-8A67-90C86866569D}" destId="{1D119E26-7A86-4A51-BB8D-956848E21B49}" srcOrd="0" destOrd="0" presId="urn:microsoft.com/office/officeart/2005/8/layout/orgChart1"/>
    <dgm:cxn modelId="{159FCCD0-209C-430D-932E-8DECAFE38FF3}" type="presOf" srcId="{9C402FF2-0211-4CDD-A25F-014A600CD171}" destId="{FD4DD204-C999-460F-AF94-40D28F7CAAE2}" srcOrd="0" destOrd="0" presId="urn:microsoft.com/office/officeart/2005/8/layout/orgChart1"/>
    <dgm:cxn modelId="{D155DF63-CFEA-4F5D-9369-4028118C57AD}" type="presOf" srcId="{376A16E8-5635-4489-A7E0-94B0AD47CF25}" destId="{E4823C84-6A3B-4D00-BC43-BF9D16472D1B}" srcOrd="0" destOrd="0" presId="urn:microsoft.com/office/officeart/2005/8/layout/orgChart1"/>
    <dgm:cxn modelId="{EF62933F-3006-4605-A009-1692E4BC27DD}" type="presOf" srcId="{F139B520-6184-48B5-9509-471372A428FE}" destId="{D067C5A0-7C85-42A5-A337-C38FB20F168E}" srcOrd="0" destOrd="0" presId="urn:microsoft.com/office/officeart/2005/8/layout/orgChart1"/>
    <dgm:cxn modelId="{2756C6EE-FBB8-4749-A0BC-28703F3A0426}" type="presOf" srcId="{7D398EBB-A587-42F3-8A67-90C86866569D}" destId="{21480210-E42E-400F-9C89-4A5B27D8A6A8}" srcOrd="1" destOrd="0" presId="urn:microsoft.com/office/officeart/2005/8/layout/orgChart1"/>
    <dgm:cxn modelId="{28D183C7-A838-481D-AB75-9C22DD23BEC0}" type="presOf" srcId="{92643D1D-61A7-44E9-A64C-EAA57A752B00}" destId="{58A2CF91-6A76-4556-A0DC-53BCADA656DD}" srcOrd="0" destOrd="0" presId="urn:microsoft.com/office/officeart/2005/8/layout/orgChart1"/>
    <dgm:cxn modelId="{50452D02-40C0-4BD9-A1A3-5429F70EED91}" srcId="{0A756B56-8DF7-4C66-B9CB-6BEAA9416828}" destId="{92643D1D-61A7-44E9-A64C-EAA57A752B00}" srcOrd="2" destOrd="0" parTransId="{7D86B8C1-ED94-411E-90B0-D6A4CDC91E7B}" sibTransId="{A74BE098-C3FF-48DD-8581-78394BDD6F3A}"/>
    <dgm:cxn modelId="{25435D2C-9722-4142-B77B-6ECE2F582B8D}" type="presOf" srcId="{13C70C5C-CB62-4141-89CD-627FA0BF50C6}" destId="{FBC0FD83-89ED-4B7D-9C10-7D9E3EABAE5B}" srcOrd="1" destOrd="0" presId="urn:microsoft.com/office/officeart/2005/8/layout/orgChart1"/>
    <dgm:cxn modelId="{3F16A365-3906-4E6F-A0FC-DB7273F1B7F8}" type="presOf" srcId="{0A756B56-8DF7-4C66-B9CB-6BEAA9416828}" destId="{72E28095-1B25-46CB-8997-931EA415641B}" srcOrd="0" destOrd="0" presId="urn:microsoft.com/office/officeart/2005/8/layout/orgChart1"/>
    <dgm:cxn modelId="{32A9D9E4-E559-4780-9CCA-6B3A64AD985E}" type="presOf" srcId="{3A0CBDA5-FD0E-4CAB-82B4-55197C34E4AD}" destId="{E9C32364-D763-4C4C-ABF0-4C0C47BDE15B}" srcOrd="1" destOrd="0" presId="urn:microsoft.com/office/officeart/2005/8/layout/orgChart1"/>
    <dgm:cxn modelId="{F6F27C12-EF4A-43F6-A3AA-161144814146}" srcId="{FC6AF950-7029-4410-9853-FE2647A20DBD}" destId="{39B0EDFB-1F91-43D0-BA9C-CA470FCB9B72}" srcOrd="0" destOrd="0" parTransId="{E0029566-524B-4059-92DE-81E896E66CDA}" sibTransId="{A5F675FC-2ABA-4AB6-A86A-C81ECE2378AA}"/>
    <dgm:cxn modelId="{BFA36842-F1A8-4265-98BA-66A89D6DD264}" type="presOf" srcId="{2100B12E-DB75-4EE5-A869-07D9A2A7D7ED}" destId="{5B74C2DD-4333-4080-B1FA-3DB51278A37D}" srcOrd="0" destOrd="0" presId="urn:microsoft.com/office/officeart/2005/8/layout/orgChart1"/>
    <dgm:cxn modelId="{AD4FDCB6-284E-4709-B823-5626301E0A51}" type="presOf" srcId="{13C70C5C-CB62-4141-89CD-627FA0BF50C6}" destId="{7CF42661-821D-40FD-B1C7-409F3EEF3D22}" srcOrd="0" destOrd="0" presId="urn:microsoft.com/office/officeart/2005/8/layout/orgChart1"/>
    <dgm:cxn modelId="{5EE93FFE-EA50-47C4-BEA3-ED083EDDAD33}" srcId="{FF96EED7-DB3A-4AFD-9380-0E03E9C233FA}" destId="{7D398EBB-A587-42F3-8A67-90C86866569D}" srcOrd="6" destOrd="0" parTransId="{456D1A04-1A2A-49DF-ABA0-E7A68E9436FD}" sibTransId="{4E292154-61D5-4C3F-95CC-8FB1F9328D82}"/>
    <dgm:cxn modelId="{B2072364-98C6-433F-964E-E5EEA54583DE}" type="presOf" srcId="{92643D1D-61A7-44E9-A64C-EAA57A752B00}" destId="{952B83AD-48D7-4A3F-A070-2A21EF1880E4}" srcOrd="1" destOrd="0" presId="urn:microsoft.com/office/officeart/2005/8/layout/orgChart1"/>
    <dgm:cxn modelId="{20A82AC0-4222-4EA0-A77E-CE4189A6D543}" type="presOf" srcId="{AA088C87-ABDD-4219-9D05-3E8A390FC2CC}" destId="{B0071446-04ED-4ED8-B53A-5DC111D77FA7}" srcOrd="0" destOrd="0" presId="urn:microsoft.com/office/officeart/2005/8/layout/orgChart1"/>
    <dgm:cxn modelId="{53B2B7FE-F0B9-43CD-9A01-98595933AAFA}" type="presOf" srcId="{5D0739E4-75C1-4BDF-BD37-4A3988D7F1C9}" destId="{ED018D33-BCAC-4F7C-9557-F75F31609EEA}" srcOrd="0" destOrd="0" presId="urn:microsoft.com/office/officeart/2005/8/layout/orgChart1"/>
    <dgm:cxn modelId="{CA698DF6-ACFE-49BF-869F-D105A034915B}" srcId="{FF96EED7-DB3A-4AFD-9380-0E03E9C233FA}" destId="{0D7E32B3-E4F1-408E-A279-1592F8CA453E}" srcOrd="4" destOrd="0" parTransId="{2100B12E-DB75-4EE5-A869-07D9A2A7D7ED}" sibTransId="{28CF476D-AD20-45BB-AA0B-3285E52791CA}"/>
    <dgm:cxn modelId="{3557E396-9EC0-4DD1-94B1-77CD6F05699A}" type="presOf" srcId="{BCF3B196-9A0D-4C7C-882C-08C8B2B62E58}" destId="{0A667134-7A0D-49D5-B7AB-CB204D0CDF65}" srcOrd="0" destOrd="0" presId="urn:microsoft.com/office/officeart/2005/8/layout/orgChart1"/>
    <dgm:cxn modelId="{DD39107D-DE60-465D-9406-7758241188C7}" srcId="{3A0CBDA5-FD0E-4CAB-82B4-55197C34E4AD}" destId="{FF96EED7-DB3A-4AFD-9380-0E03E9C233FA}" srcOrd="0" destOrd="0" parTransId="{5A69D0B8-E195-4967-B6C0-D2D9D99DA4D9}" sibTransId="{09D46929-36C6-4CF1-85E2-455E2BDF9F75}"/>
    <dgm:cxn modelId="{73143AA8-689D-4490-AE5C-388103114508}" srcId="{FC6AF950-7029-4410-9853-FE2647A20DBD}" destId="{9C402FF2-0211-4CDD-A25F-014A600CD171}" srcOrd="4" destOrd="0" parTransId="{449C529A-FA36-4D29-A3B6-334C092FC799}" sibTransId="{D6D9668A-267C-4022-8CCA-D20026645A24}"/>
    <dgm:cxn modelId="{D2A66D82-4665-4870-896F-C409BF7CD8C8}" type="presOf" srcId="{7D86B8C1-ED94-411E-90B0-D6A4CDC91E7B}" destId="{AD563869-D0CE-4724-9A2D-83CAD7421B53}" srcOrd="0" destOrd="0" presId="urn:microsoft.com/office/officeart/2005/8/layout/orgChart1"/>
    <dgm:cxn modelId="{D25DFF31-E5AA-4145-8734-822854FA1D4F}" type="presOf" srcId="{3A0CBDA5-FD0E-4CAB-82B4-55197C34E4AD}" destId="{A0C76B1D-C048-46A3-B87F-11AF22BC9A69}" srcOrd="0" destOrd="0" presId="urn:microsoft.com/office/officeart/2005/8/layout/orgChart1"/>
    <dgm:cxn modelId="{677EE4D4-4598-4CB9-A4BA-0ACC095D4F1B}" srcId="{0A756B56-8DF7-4C66-B9CB-6BEAA9416828}" destId="{BC0F9B20-D658-4135-89DC-34B98E3C1150}" srcOrd="0" destOrd="0" parTransId="{E8727D7F-C161-4B51-9ABB-FA07B0A58CFE}" sibTransId="{C28B854B-D335-4986-B04E-B6ECCFF4781F}"/>
    <dgm:cxn modelId="{C81FB8FC-8B66-4D82-B287-330A5AC1C144}" srcId="{92643D1D-61A7-44E9-A64C-EAA57A752B00}" destId="{7E3F190C-C4F1-42AE-9CA7-EB8AC5A33174}" srcOrd="0" destOrd="0" parTransId="{F9A4BCCD-85A3-4CC5-8144-979BE2EC482E}" sibTransId="{D6A0C3D6-7795-4229-B735-2FFE1924EC7A}"/>
    <dgm:cxn modelId="{23919230-D0C0-4DD0-BD06-5198BE746B9A}" type="presOf" srcId="{C568AA4B-5294-4287-97B8-3E5F7E34C840}" destId="{D1D35CFB-DE53-46F6-85F7-688F997683B0}" srcOrd="0" destOrd="0" presId="urn:microsoft.com/office/officeart/2005/8/layout/orgChart1"/>
    <dgm:cxn modelId="{C552B160-34BE-4434-9597-394341F2B94B}" type="presOf" srcId="{80C3272B-0476-4ECC-891D-8E5313558C08}" destId="{102BCE38-D8D8-44C2-8691-5816248DA805}" srcOrd="0" destOrd="0" presId="urn:microsoft.com/office/officeart/2005/8/layout/orgChart1"/>
    <dgm:cxn modelId="{A38E3DDC-9EEC-404F-A013-7EA675C1E217}" type="presOf" srcId="{CE8C5D32-FF1B-46B4-BA37-EAADB2582D8E}" destId="{520E9B44-9E4B-4249-B0C2-A04E4EBE9850}" srcOrd="0" destOrd="0" presId="urn:microsoft.com/office/officeart/2005/8/layout/orgChart1"/>
    <dgm:cxn modelId="{B370BA14-DDDE-465C-AEC0-0679FAD14480}" type="presOf" srcId="{0DB0C511-C386-4652-827C-907AC13496F2}" destId="{37E39982-CD3B-404C-B2DA-72A86946B207}" srcOrd="0" destOrd="0" presId="urn:microsoft.com/office/officeart/2005/8/layout/orgChart1"/>
    <dgm:cxn modelId="{0D1AC9B7-97F4-4C26-9EB8-FA752D2192D1}" srcId="{FF96EED7-DB3A-4AFD-9380-0E03E9C233FA}" destId="{98458772-24A1-421A-87F2-9261CFAA0E22}" srcOrd="1" destOrd="0" parTransId="{0DB0C511-C386-4652-827C-907AC13496F2}" sibTransId="{3841E197-9D6A-4CF1-9599-3C96AEFC9C18}"/>
    <dgm:cxn modelId="{38B48443-69E6-4F22-9856-C9D9FC8E06FD}" srcId="{FC6AF950-7029-4410-9853-FE2647A20DBD}" destId="{CE8C5D32-FF1B-46B4-BA37-EAADB2582D8E}" srcOrd="5" destOrd="0" parTransId="{1ED6DF60-C4E8-4390-AF4D-9FA24D2417BA}" sibTransId="{6072D05B-BF8B-4512-99B9-E567ACC0C2FD}"/>
    <dgm:cxn modelId="{96E40251-DE3F-4379-BA5F-BA8430318C60}" srcId="{06C10E8B-1818-4C14-AA5F-B9DA585DB9A7}" destId="{0A756B56-8DF7-4C66-B9CB-6BEAA9416828}" srcOrd="0" destOrd="0" parTransId="{DAC1342F-1623-445A-B122-5596067DF286}" sibTransId="{CF850122-D296-4C33-820D-6FCB81749520}"/>
    <dgm:cxn modelId="{A0047510-DE9E-40A1-9204-0EBB342EFA0A}" type="presOf" srcId="{98458772-24A1-421A-87F2-9261CFAA0E22}" destId="{A9E9040E-A023-4AF5-8336-4E2E458DF273}" srcOrd="1" destOrd="0" presId="urn:microsoft.com/office/officeart/2005/8/layout/orgChart1"/>
    <dgm:cxn modelId="{E278165C-E4F6-4384-8818-750A87E52F98}" type="presOf" srcId="{76309778-3A59-4741-BA78-CA2B38ED0C78}" destId="{3CC6FE9E-5071-4471-9E48-E18AFF1AE7DA}" srcOrd="0" destOrd="0" presId="urn:microsoft.com/office/officeart/2005/8/layout/orgChart1"/>
    <dgm:cxn modelId="{A32B1AFB-DDC9-47A4-8741-80B416F7C42B}" srcId="{FF96EED7-DB3A-4AFD-9380-0E03E9C233FA}" destId="{F139B520-6184-48B5-9509-471372A428FE}" srcOrd="2" destOrd="0" parTransId="{80C3272B-0476-4ECC-891D-8E5313558C08}" sibTransId="{8355BA16-0260-42A0-84A0-882A81C0EB47}"/>
    <dgm:cxn modelId="{FE6E65C3-5038-42FE-B1FD-1C1B622CC898}" srcId="{FC6AF950-7029-4410-9853-FE2647A20DBD}" destId="{D778AF94-6344-436D-AFC9-9E948F32716A}" srcOrd="3" destOrd="0" parTransId="{5D0739E4-75C1-4BDF-BD37-4A3988D7F1C9}" sibTransId="{5615E608-761D-4CD9-8DE3-B6B4267400C8}"/>
    <dgm:cxn modelId="{281CC598-F4D0-4937-9E73-61FC6C322917}" type="presOf" srcId="{06C10E8B-1818-4C14-AA5F-B9DA585DB9A7}" destId="{A80A7AF2-81C2-4FD4-B2E7-CFFA91B56A44}" srcOrd="0" destOrd="0" presId="urn:microsoft.com/office/officeart/2005/8/layout/orgChart1"/>
    <dgm:cxn modelId="{C24F4706-02AC-4D07-A867-DF77FEFE89FC}" type="presOf" srcId="{F139B520-6184-48B5-9509-471372A428FE}" destId="{FEE3E404-3BC7-4957-98DD-D21449CD2BD8}" srcOrd="1" destOrd="0" presId="urn:microsoft.com/office/officeart/2005/8/layout/orgChart1"/>
    <dgm:cxn modelId="{292F6F6C-B3E5-4906-8DAB-785A261F3AD7}" srcId="{FF96EED7-DB3A-4AFD-9380-0E03E9C233FA}" destId="{F51A99EE-D471-41EE-8442-27139BE69672}" srcOrd="3" destOrd="0" parTransId="{48EB63A7-87D8-4629-AE29-4CA2ADF6913C}" sibTransId="{41087FDC-4143-4A79-AD64-C9A69206419C}"/>
    <dgm:cxn modelId="{6AC929DE-C731-48CE-9D5D-056C29C6A792}" type="presOf" srcId="{7EC2DEC6-C1C4-4F35-8C3B-9F9D4A636535}" destId="{E6BDDB95-AACF-4717-8E6E-018F3F0C7FA2}" srcOrd="0" destOrd="0" presId="urn:microsoft.com/office/officeart/2005/8/layout/orgChart1"/>
    <dgm:cxn modelId="{40D93DFB-5D7A-4960-9F7B-786F741DB303}" type="presOf" srcId="{7E3F190C-C4F1-42AE-9CA7-EB8AC5A33174}" destId="{59EA1C50-6697-4CF7-A718-40613E394D55}" srcOrd="1" destOrd="0" presId="urn:microsoft.com/office/officeart/2005/8/layout/orgChart1"/>
    <dgm:cxn modelId="{370D3C42-8A56-471C-8DE4-13E731D266E6}" type="presOf" srcId="{FC65DB3C-10B5-4CEC-97A9-B86D6ECB9927}" destId="{A2C9FA7B-722E-4789-B719-669AF77DAB2E}" srcOrd="0" destOrd="0" presId="urn:microsoft.com/office/officeart/2005/8/layout/orgChart1"/>
    <dgm:cxn modelId="{7754F043-F2EA-40F7-A030-D955D50F2D40}" type="presOf" srcId="{0D7E32B3-E4F1-408E-A279-1592F8CA453E}" destId="{CE21495B-67C0-473E-B5DF-CA117D67378F}" srcOrd="0" destOrd="0" presId="urn:microsoft.com/office/officeart/2005/8/layout/orgChart1"/>
    <dgm:cxn modelId="{4F1F7C95-EEB8-4504-9A9C-66E5BFC50921}" type="presOf" srcId="{5575DF0E-7F2F-46E4-ABDD-9448511FD243}" destId="{E6AE22AA-7000-4ED6-964D-FA42F5627B13}" srcOrd="1" destOrd="0" presId="urn:microsoft.com/office/officeart/2005/8/layout/orgChart1"/>
    <dgm:cxn modelId="{AB97065B-A094-4771-BE14-DD2533F88E1D}" type="presOf" srcId="{82D41AC7-0BD4-4416-85C7-22BA93E79555}" destId="{9337208F-1A33-40C2-86AE-5B60FAB67A08}" srcOrd="0" destOrd="0" presId="urn:microsoft.com/office/officeart/2005/8/layout/orgChart1"/>
    <dgm:cxn modelId="{15571BFF-EF72-4FFB-8A99-92F433A5DF12}" type="presOf" srcId="{39B0EDFB-1F91-43D0-BA9C-CA470FCB9B72}" destId="{C9A89AA7-BEF8-4D9A-86E9-BEC884736EC3}" srcOrd="0" destOrd="0" presId="urn:microsoft.com/office/officeart/2005/8/layout/orgChart1"/>
    <dgm:cxn modelId="{80FE1F0C-668C-42B9-B1DE-7FA973C8B7AB}" type="presOf" srcId="{7E3F190C-C4F1-42AE-9CA7-EB8AC5A33174}" destId="{A482B7EB-82B9-4047-A61E-135C8DD36853}" srcOrd="0" destOrd="0" presId="urn:microsoft.com/office/officeart/2005/8/layout/orgChart1"/>
    <dgm:cxn modelId="{8EDB5123-B974-4F05-A2C0-67DCEFA70757}" type="presOf" srcId="{F9A4BCCD-85A3-4CC5-8144-979BE2EC482E}" destId="{3C21EC44-2EF4-4398-87BD-FBBE5BCC0809}" srcOrd="0" destOrd="0" presId="urn:microsoft.com/office/officeart/2005/8/layout/orgChart1"/>
    <dgm:cxn modelId="{77A0AD4B-B70A-4998-912C-9D2187AB8493}" type="presOf" srcId="{FF96EED7-DB3A-4AFD-9380-0E03E9C233FA}" destId="{E6D042D9-D01C-4B5C-9BC5-3C90C606C6F6}" srcOrd="0" destOrd="0" presId="urn:microsoft.com/office/officeart/2005/8/layout/orgChart1"/>
    <dgm:cxn modelId="{E6FA334D-E7C5-4D47-AB2F-33993802A8FC}" type="presOf" srcId="{456D1A04-1A2A-49DF-ABA0-E7A68E9436FD}" destId="{E9231FF9-FB27-450D-B8F1-F465D626DDA5}" srcOrd="0" destOrd="0" presId="urn:microsoft.com/office/officeart/2005/8/layout/orgChart1"/>
    <dgm:cxn modelId="{8ACC9FFF-E9DC-4FB6-A3AB-50D03C436071}" srcId="{FF96EED7-DB3A-4AFD-9380-0E03E9C233FA}" destId="{FC0522D1-A6CE-45DA-AF96-80EC7C3A4FED}" srcOrd="5" destOrd="0" parTransId="{FC65DB3C-10B5-4CEC-97A9-B86D6ECB9927}" sibTransId="{86D5CDFB-0C54-4324-83DB-0503D884DC85}"/>
    <dgm:cxn modelId="{16884AC2-2AAE-4CD1-8E8B-5E6803305A46}" type="presOf" srcId="{1ED6DF60-C4E8-4390-AF4D-9FA24D2417BA}" destId="{02DF3793-D6D7-4F13-A471-13A53B201BB4}" srcOrd="0" destOrd="0" presId="urn:microsoft.com/office/officeart/2005/8/layout/orgChart1"/>
    <dgm:cxn modelId="{323D4D08-2246-4120-9FF1-1612B735B84E}" type="presOf" srcId="{BC0F9B20-D658-4135-89DC-34B98E3C1150}" destId="{B7A08127-3B76-4D80-9B31-6754E35E3989}" srcOrd="1" destOrd="0" presId="urn:microsoft.com/office/officeart/2005/8/layout/orgChart1"/>
    <dgm:cxn modelId="{949A6AAD-A681-4CD4-BD36-B6650B7A6BB7}" type="presOf" srcId="{E8727D7F-C161-4B51-9ABB-FA07B0A58CFE}" destId="{88CF4416-5FC8-4670-AD3C-58B889D1DE35}" srcOrd="0" destOrd="0" presId="urn:microsoft.com/office/officeart/2005/8/layout/orgChart1"/>
    <dgm:cxn modelId="{B262D7F1-4250-4204-84DC-B9A4CEDABC21}" type="presOf" srcId="{BCF3B196-9A0D-4C7C-882C-08C8B2B62E58}" destId="{E07F2F34-7B57-47A6-A566-9374DF62EFC2}" srcOrd="1" destOrd="0" presId="urn:microsoft.com/office/officeart/2005/8/layout/orgChart1"/>
    <dgm:cxn modelId="{5D501F4D-66F8-401D-A0BF-2E493346D93D}" type="presOf" srcId="{F7B2AABD-2F93-45BB-9C1E-723B3D52C22B}" destId="{6827D99B-EED3-4757-9D83-6A0CFADD84B5}" srcOrd="0" destOrd="0" presId="urn:microsoft.com/office/officeart/2005/8/layout/orgChart1"/>
    <dgm:cxn modelId="{EE151549-CC02-4864-A7D8-BC8D245F6EC2}" type="presOf" srcId="{39B0EDFB-1F91-43D0-BA9C-CA470FCB9B72}" destId="{0E02F921-CDDE-441B-AF08-873EF35DF9AE}" srcOrd="1" destOrd="0" presId="urn:microsoft.com/office/officeart/2005/8/layout/orgChart1"/>
    <dgm:cxn modelId="{67E1C41D-26E8-4B6B-8C43-B6094B8C4372}" type="presOf" srcId="{FC0522D1-A6CE-45DA-AF96-80EC7C3A4FED}" destId="{32B575A4-487F-44D5-8458-EB549396F121}" srcOrd="0" destOrd="0" presId="urn:microsoft.com/office/officeart/2005/8/layout/orgChart1"/>
    <dgm:cxn modelId="{FD4FCCB8-EC9D-4676-A508-89B7DB12F2CA}" type="presOf" srcId="{D778AF94-6344-436D-AFC9-9E948F32716A}" destId="{BDBFCE92-41BA-4911-99EE-A534267EC2B3}" srcOrd="0" destOrd="0" presId="urn:microsoft.com/office/officeart/2005/8/layout/orgChart1"/>
    <dgm:cxn modelId="{7DF377EE-43B6-4DF2-B07E-F5584FC1297D}" type="presOf" srcId="{FC6AF950-7029-4410-9853-FE2647A20DBD}" destId="{1D83FA62-B1FE-4AA2-974F-403F1B602517}" srcOrd="1" destOrd="0" presId="urn:microsoft.com/office/officeart/2005/8/layout/orgChart1"/>
    <dgm:cxn modelId="{B80AF9BB-9395-4987-95B6-9DA81402D85C}" type="presOf" srcId="{FC6AF950-7029-4410-9853-FE2647A20DBD}" destId="{1D01F132-982A-4190-8F0C-707D8C561337}" srcOrd="0" destOrd="0" presId="urn:microsoft.com/office/officeart/2005/8/layout/orgChart1"/>
    <dgm:cxn modelId="{69934C42-C805-495C-AC25-6DE71239B455}" type="presOf" srcId="{0D7E32B3-E4F1-408E-A279-1592F8CA453E}" destId="{8AFAE3A1-E301-476B-9C45-228D07364454}" srcOrd="1" destOrd="0" presId="urn:microsoft.com/office/officeart/2005/8/layout/orgChart1"/>
    <dgm:cxn modelId="{64048D2C-A8FB-4377-9684-1D6DF228258A}" srcId="{FC6AF950-7029-4410-9853-FE2647A20DBD}" destId="{BCF3B196-9A0D-4C7C-882C-08C8B2B62E58}" srcOrd="2" destOrd="0" parTransId="{F7B2AABD-2F93-45BB-9C1E-723B3D52C22B}" sibTransId="{0312B87C-CCFC-4F54-BEFD-D81C60ED9DCB}"/>
    <dgm:cxn modelId="{2B3BDD8A-8479-4CD4-8A1C-ABE224AE5421}" type="presOf" srcId="{D778AF94-6344-436D-AFC9-9E948F32716A}" destId="{7C004AE4-0E15-4816-9996-327A5C12E7FE}" srcOrd="1" destOrd="0" presId="urn:microsoft.com/office/officeart/2005/8/layout/orgChart1"/>
    <dgm:cxn modelId="{A358B5D1-4449-4E84-B493-7EADEB5AF3CA}" type="presOf" srcId="{0A756B56-8DF7-4C66-B9CB-6BEAA9416828}" destId="{783DF475-B8A4-4D4B-8264-868760A5EA74}" srcOrd="1" destOrd="0" presId="urn:microsoft.com/office/officeart/2005/8/layout/orgChart1"/>
    <dgm:cxn modelId="{EA1525C9-FC7B-4ABB-9075-99F18037DC4F}" type="presOf" srcId="{449C529A-FA36-4D29-A3B6-334C092FC799}" destId="{2882563B-109E-4247-9BAE-9E59BF150F69}" srcOrd="0" destOrd="0" presId="urn:microsoft.com/office/officeart/2005/8/layout/orgChart1"/>
    <dgm:cxn modelId="{78299729-1438-4765-8BB1-9144DA5199B9}" type="presOf" srcId="{5575DF0E-7F2F-46E4-ABDD-9448511FD243}" destId="{EF58C2D4-5F4B-4E0E-B715-0CF9D9E48EE5}" srcOrd="0" destOrd="0" presId="urn:microsoft.com/office/officeart/2005/8/layout/orgChart1"/>
    <dgm:cxn modelId="{3F26BA6D-8F41-4054-B697-C1E9AF0760B0}" type="presOf" srcId="{F51A99EE-D471-41EE-8442-27139BE69672}" destId="{B8CCC83F-8CC0-47CA-9037-80067634906C}" srcOrd="0" destOrd="0" presId="urn:microsoft.com/office/officeart/2005/8/layout/orgChart1"/>
    <dgm:cxn modelId="{23AAA8AE-4D91-47D2-BA4D-9990038D8B27}" srcId="{7E3F190C-C4F1-42AE-9CA7-EB8AC5A33174}" destId="{3A0CBDA5-FD0E-4CAB-82B4-55197C34E4AD}" srcOrd="0" destOrd="0" parTransId="{C568AA4B-5294-4287-97B8-3E5F7E34C840}" sibTransId="{E35B2E46-220A-488C-BA40-7C2D7A692CCE}"/>
    <dgm:cxn modelId="{FF453E05-65C5-4FAF-9DF4-24872B4F790A}" type="presOf" srcId="{5A69D0B8-E195-4967-B6C0-D2D9D99DA4D9}" destId="{5612C7D2-0849-4435-88B7-30CC4A12E516}" srcOrd="0" destOrd="0" presId="urn:microsoft.com/office/officeart/2005/8/layout/orgChart1"/>
    <dgm:cxn modelId="{40095B77-B72F-4721-85BA-51B44573A905}" srcId="{FC6AF950-7029-4410-9853-FE2647A20DBD}" destId="{13C70C5C-CB62-4141-89CD-627FA0BF50C6}" srcOrd="1" destOrd="0" parTransId="{76309778-3A59-4741-BA78-CA2B38ED0C78}" sibTransId="{B9DC4C6E-4E5D-4746-AA15-07CBBD90AAC4}"/>
    <dgm:cxn modelId="{DD23F0D0-CB47-41ED-8C08-45C569453710}" type="presOf" srcId="{48EB63A7-87D8-4629-AE29-4CA2ADF6913C}" destId="{FE578F2C-661E-4860-B055-A722404BAFE2}" srcOrd="0" destOrd="0" presId="urn:microsoft.com/office/officeart/2005/8/layout/orgChart1"/>
    <dgm:cxn modelId="{1D7EE3CA-F002-471E-B2D2-225A2F97458F}" srcId="{FF96EED7-DB3A-4AFD-9380-0E03E9C233FA}" destId="{82D41AC7-0BD4-4416-85C7-22BA93E79555}" srcOrd="0" destOrd="0" parTransId="{AA088C87-ABDD-4219-9D05-3E8A390FC2CC}" sibTransId="{7E029DB2-103F-4A03-B530-4EC1F5F5AA83}"/>
    <dgm:cxn modelId="{4274FE25-0460-4113-AC50-F4C193690D07}" type="presOf" srcId="{CE8C5D32-FF1B-46B4-BA37-EAADB2582D8E}" destId="{78384AF1-D68F-4F00-9B40-A37724D36565}" srcOrd="1" destOrd="0" presId="urn:microsoft.com/office/officeart/2005/8/layout/orgChart1"/>
    <dgm:cxn modelId="{5A2A205F-CA27-4456-A46D-F1C5B466CFC5}" srcId="{0A756B56-8DF7-4C66-B9CB-6BEAA9416828}" destId="{5575DF0E-7F2F-46E4-ABDD-9448511FD243}" srcOrd="1" destOrd="0" parTransId="{376A16E8-5635-4489-A7E0-94B0AD47CF25}" sibTransId="{23E0604A-B454-442A-8F9B-A2ABEF354316}"/>
    <dgm:cxn modelId="{A5F3944F-E91B-4EC5-B0B8-AB501AADF2FB}" type="presOf" srcId="{82D41AC7-0BD4-4416-85C7-22BA93E79555}" destId="{F15F3DC5-4049-418A-8A7E-E5047C0FB390}" srcOrd="1" destOrd="0" presId="urn:microsoft.com/office/officeart/2005/8/layout/orgChart1"/>
    <dgm:cxn modelId="{BD40E1D8-5830-465D-9126-C2FA593C3670}" type="presOf" srcId="{F51A99EE-D471-41EE-8442-27139BE69672}" destId="{21827CE1-6843-423D-A92B-0600338D4CEF}" srcOrd="1" destOrd="0" presId="urn:microsoft.com/office/officeart/2005/8/layout/orgChart1"/>
    <dgm:cxn modelId="{19147B29-A26B-465A-94D6-709E382E842E}" type="presOf" srcId="{FF96EED7-DB3A-4AFD-9380-0E03E9C233FA}" destId="{B6BDAD90-E73D-4D07-AD0C-AD344191C776}" srcOrd="1" destOrd="0" presId="urn:microsoft.com/office/officeart/2005/8/layout/orgChart1"/>
    <dgm:cxn modelId="{1D25266D-58B4-4982-8E5B-CA32B21070D2}" type="presOf" srcId="{98458772-24A1-421A-87F2-9261CFAA0E22}" destId="{4180839F-07CE-4635-9984-9F3D19F2BFEF}" srcOrd="0" destOrd="0" presId="urn:microsoft.com/office/officeart/2005/8/layout/orgChart1"/>
    <dgm:cxn modelId="{FBE946C0-9FA7-40B0-8392-06718E995AC5}" type="presOf" srcId="{E0029566-524B-4059-92DE-81E896E66CDA}" destId="{9383F572-2D59-46B0-993A-D7B866FD75C4}" srcOrd="0" destOrd="0" presId="urn:microsoft.com/office/officeart/2005/8/layout/orgChart1"/>
    <dgm:cxn modelId="{E178C996-FA13-44FB-B44E-08F2509EF9F6}" type="presOf" srcId="{FC0522D1-A6CE-45DA-AF96-80EC7C3A4FED}" destId="{7E265AD9-CD58-43D5-811E-6D23DCC2CF94}" srcOrd="1" destOrd="0" presId="urn:microsoft.com/office/officeart/2005/8/layout/orgChart1"/>
    <dgm:cxn modelId="{E6C66594-739A-4307-9C4C-B2533521C715}" type="presOf" srcId="{9C402FF2-0211-4CDD-A25F-014A600CD171}" destId="{D986FD82-9271-4764-A9AF-82C96B22E40F}" srcOrd="1" destOrd="0" presId="urn:microsoft.com/office/officeart/2005/8/layout/orgChart1"/>
    <dgm:cxn modelId="{F72A155D-28B1-4517-84F4-9D643CE69E19}" type="presParOf" srcId="{A80A7AF2-81C2-4FD4-B2E7-CFFA91B56A44}" destId="{F438F050-3FE1-4A45-8095-D4B47AA1E798}" srcOrd="0" destOrd="0" presId="urn:microsoft.com/office/officeart/2005/8/layout/orgChart1"/>
    <dgm:cxn modelId="{632EE6D1-AF07-4A4D-8D2B-04DCDB125C18}" type="presParOf" srcId="{F438F050-3FE1-4A45-8095-D4B47AA1E798}" destId="{DEB240DA-3A73-4BB6-BA8D-0961BCEAA8B8}" srcOrd="0" destOrd="0" presId="urn:microsoft.com/office/officeart/2005/8/layout/orgChart1"/>
    <dgm:cxn modelId="{6F2DA1A0-77B1-4400-9AC5-1CACB894B5D4}" type="presParOf" srcId="{DEB240DA-3A73-4BB6-BA8D-0961BCEAA8B8}" destId="{72E28095-1B25-46CB-8997-931EA415641B}" srcOrd="0" destOrd="0" presId="urn:microsoft.com/office/officeart/2005/8/layout/orgChart1"/>
    <dgm:cxn modelId="{17A7B200-A0DC-4713-A3D3-7223C8901EE7}" type="presParOf" srcId="{DEB240DA-3A73-4BB6-BA8D-0961BCEAA8B8}" destId="{783DF475-B8A4-4D4B-8264-868760A5EA74}" srcOrd="1" destOrd="0" presId="urn:microsoft.com/office/officeart/2005/8/layout/orgChart1"/>
    <dgm:cxn modelId="{D0B139A1-4DEC-44C1-916E-B42613274C32}" type="presParOf" srcId="{F438F050-3FE1-4A45-8095-D4B47AA1E798}" destId="{5E814FDC-1F9D-4464-978C-1FB8EE06BEBF}" srcOrd="1" destOrd="0" presId="urn:microsoft.com/office/officeart/2005/8/layout/orgChart1"/>
    <dgm:cxn modelId="{221A4996-C382-41DF-872F-07A250AA49EE}" type="presParOf" srcId="{5E814FDC-1F9D-4464-978C-1FB8EE06BEBF}" destId="{AD563869-D0CE-4724-9A2D-83CAD7421B53}" srcOrd="0" destOrd="0" presId="urn:microsoft.com/office/officeart/2005/8/layout/orgChart1"/>
    <dgm:cxn modelId="{EC01F1A5-6F85-4C3B-A285-8A66D9C21084}" type="presParOf" srcId="{5E814FDC-1F9D-4464-978C-1FB8EE06BEBF}" destId="{97424443-2F24-4688-9CDC-DD9B77DB1E7B}" srcOrd="1" destOrd="0" presId="urn:microsoft.com/office/officeart/2005/8/layout/orgChart1"/>
    <dgm:cxn modelId="{E6DA5BD2-27FB-40CB-A105-09DC8AF9A836}" type="presParOf" srcId="{97424443-2F24-4688-9CDC-DD9B77DB1E7B}" destId="{D3691447-91F8-44AD-BDB7-F0DEA1F45A76}" srcOrd="0" destOrd="0" presId="urn:microsoft.com/office/officeart/2005/8/layout/orgChart1"/>
    <dgm:cxn modelId="{2C6CA4E3-8814-4B2D-A704-F9EDCF3B7931}" type="presParOf" srcId="{D3691447-91F8-44AD-BDB7-F0DEA1F45A76}" destId="{58A2CF91-6A76-4556-A0DC-53BCADA656DD}" srcOrd="0" destOrd="0" presId="urn:microsoft.com/office/officeart/2005/8/layout/orgChart1"/>
    <dgm:cxn modelId="{D9A483F7-E7A3-4379-907B-451D2A2E150E}" type="presParOf" srcId="{D3691447-91F8-44AD-BDB7-F0DEA1F45A76}" destId="{952B83AD-48D7-4A3F-A070-2A21EF1880E4}" srcOrd="1" destOrd="0" presId="urn:microsoft.com/office/officeart/2005/8/layout/orgChart1"/>
    <dgm:cxn modelId="{66A83CAE-883F-4225-9D1F-D31AA2646249}" type="presParOf" srcId="{97424443-2F24-4688-9CDC-DD9B77DB1E7B}" destId="{20AC7F39-9107-4758-9E46-6BF520D07074}" srcOrd="1" destOrd="0" presId="urn:microsoft.com/office/officeart/2005/8/layout/orgChart1"/>
    <dgm:cxn modelId="{F0B6CD4F-5F06-47D7-A87E-CECF1AB7B49D}" type="presParOf" srcId="{20AC7F39-9107-4758-9E46-6BF520D07074}" destId="{3C21EC44-2EF4-4398-87BD-FBBE5BCC0809}" srcOrd="0" destOrd="0" presId="urn:microsoft.com/office/officeart/2005/8/layout/orgChart1"/>
    <dgm:cxn modelId="{DA878862-2526-4B50-92E3-BEA918F00ACB}" type="presParOf" srcId="{20AC7F39-9107-4758-9E46-6BF520D07074}" destId="{94952B5E-258F-4423-BC90-5C919C2BCFE5}" srcOrd="1" destOrd="0" presId="urn:microsoft.com/office/officeart/2005/8/layout/orgChart1"/>
    <dgm:cxn modelId="{289492B8-B523-4A87-9C02-0740351383A5}" type="presParOf" srcId="{94952B5E-258F-4423-BC90-5C919C2BCFE5}" destId="{0EDE7E47-0404-4BE7-927C-F42EF59F825F}" srcOrd="0" destOrd="0" presId="urn:microsoft.com/office/officeart/2005/8/layout/orgChart1"/>
    <dgm:cxn modelId="{1AB7D9F0-1D7E-4C29-8429-4F683A2B8D4C}" type="presParOf" srcId="{0EDE7E47-0404-4BE7-927C-F42EF59F825F}" destId="{A482B7EB-82B9-4047-A61E-135C8DD36853}" srcOrd="0" destOrd="0" presId="urn:microsoft.com/office/officeart/2005/8/layout/orgChart1"/>
    <dgm:cxn modelId="{56FF9539-D7CD-47EF-8A1F-EED248C0219E}" type="presParOf" srcId="{0EDE7E47-0404-4BE7-927C-F42EF59F825F}" destId="{59EA1C50-6697-4CF7-A718-40613E394D55}" srcOrd="1" destOrd="0" presId="urn:microsoft.com/office/officeart/2005/8/layout/orgChart1"/>
    <dgm:cxn modelId="{CE3A1C83-AFAA-4DE3-B5E3-765FBB548FD0}" type="presParOf" srcId="{94952B5E-258F-4423-BC90-5C919C2BCFE5}" destId="{65399268-A886-4FE5-8FA0-1C6319750C63}" srcOrd="1" destOrd="0" presId="urn:microsoft.com/office/officeart/2005/8/layout/orgChart1"/>
    <dgm:cxn modelId="{38B973E2-B62C-434C-9F78-02F0B04C4AD5}" type="presParOf" srcId="{65399268-A886-4FE5-8FA0-1C6319750C63}" destId="{D1D35CFB-DE53-46F6-85F7-688F997683B0}" srcOrd="0" destOrd="0" presId="urn:microsoft.com/office/officeart/2005/8/layout/orgChart1"/>
    <dgm:cxn modelId="{113A61A6-BAA5-48DF-A2AF-DBE543F3CBC0}" type="presParOf" srcId="{65399268-A886-4FE5-8FA0-1C6319750C63}" destId="{4463E4A0-DC45-4F72-9CE1-DD45E3F47E16}" srcOrd="1" destOrd="0" presId="urn:microsoft.com/office/officeart/2005/8/layout/orgChart1"/>
    <dgm:cxn modelId="{6C6C0625-CC53-45B8-8AED-327E33EEE31B}" type="presParOf" srcId="{4463E4A0-DC45-4F72-9CE1-DD45E3F47E16}" destId="{A44A9AB3-524A-43D3-892D-F1F4E8D151CA}" srcOrd="0" destOrd="0" presId="urn:microsoft.com/office/officeart/2005/8/layout/orgChart1"/>
    <dgm:cxn modelId="{7FA4F178-6AD8-4A38-AE7B-44C4D5C3A52D}" type="presParOf" srcId="{A44A9AB3-524A-43D3-892D-F1F4E8D151CA}" destId="{A0C76B1D-C048-46A3-B87F-11AF22BC9A69}" srcOrd="0" destOrd="0" presId="urn:microsoft.com/office/officeart/2005/8/layout/orgChart1"/>
    <dgm:cxn modelId="{BBD01C7B-2D2B-4388-813F-97D7390FADDE}" type="presParOf" srcId="{A44A9AB3-524A-43D3-892D-F1F4E8D151CA}" destId="{E9C32364-D763-4C4C-ABF0-4C0C47BDE15B}" srcOrd="1" destOrd="0" presId="urn:microsoft.com/office/officeart/2005/8/layout/orgChart1"/>
    <dgm:cxn modelId="{C8B20F86-7AAA-4AC1-80C3-F67F7C8DE3EF}" type="presParOf" srcId="{4463E4A0-DC45-4F72-9CE1-DD45E3F47E16}" destId="{D0A4B0E5-4E9A-443F-B7E1-356AD7FC0A75}" srcOrd="1" destOrd="0" presId="urn:microsoft.com/office/officeart/2005/8/layout/orgChart1"/>
    <dgm:cxn modelId="{7E1F2D1E-2884-4E30-8ACD-BAFD36E5E21B}" type="presParOf" srcId="{D0A4B0E5-4E9A-443F-B7E1-356AD7FC0A75}" destId="{5612C7D2-0849-4435-88B7-30CC4A12E516}" srcOrd="0" destOrd="0" presId="urn:microsoft.com/office/officeart/2005/8/layout/orgChart1"/>
    <dgm:cxn modelId="{E8AF9B0F-CF77-4069-9FB7-C419651ECCD2}" type="presParOf" srcId="{D0A4B0E5-4E9A-443F-B7E1-356AD7FC0A75}" destId="{4F08E6CF-F175-4ED7-9D7B-81074985390E}" srcOrd="1" destOrd="0" presId="urn:microsoft.com/office/officeart/2005/8/layout/orgChart1"/>
    <dgm:cxn modelId="{E50CE1BC-C5FA-40B2-94B2-45B68B033FFB}" type="presParOf" srcId="{4F08E6CF-F175-4ED7-9D7B-81074985390E}" destId="{18FC272C-F371-47C8-BD38-E496A95D5C3A}" srcOrd="0" destOrd="0" presId="urn:microsoft.com/office/officeart/2005/8/layout/orgChart1"/>
    <dgm:cxn modelId="{0C0C5342-4391-4948-B38B-CAAFAEAA1758}" type="presParOf" srcId="{18FC272C-F371-47C8-BD38-E496A95D5C3A}" destId="{E6D042D9-D01C-4B5C-9BC5-3C90C606C6F6}" srcOrd="0" destOrd="0" presId="urn:microsoft.com/office/officeart/2005/8/layout/orgChart1"/>
    <dgm:cxn modelId="{59BD5702-68BD-40B4-AD0E-E638A9F38E33}" type="presParOf" srcId="{18FC272C-F371-47C8-BD38-E496A95D5C3A}" destId="{B6BDAD90-E73D-4D07-AD0C-AD344191C776}" srcOrd="1" destOrd="0" presId="urn:microsoft.com/office/officeart/2005/8/layout/orgChart1"/>
    <dgm:cxn modelId="{667263AD-0020-4999-A09B-73164F5DCE56}" type="presParOf" srcId="{4F08E6CF-F175-4ED7-9D7B-81074985390E}" destId="{DD418E26-CF7D-46CA-B396-74A6B371C822}" srcOrd="1" destOrd="0" presId="urn:microsoft.com/office/officeart/2005/8/layout/orgChart1"/>
    <dgm:cxn modelId="{ED396C17-9661-4867-AE9A-73B2208679D3}" type="presParOf" srcId="{4F08E6CF-F175-4ED7-9D7B-81074985390E}" destId="{6232FC2D-20AE-45D8-8CEB-62EFAA7A4B19}" srcOrd="2" destOrd="0" presId="urn:microsoft.com/office/officeart/2005/8/layout/orgChart1"/>
    <dgm:cxn modelId="{85A84721-3E7C-4699-AB21-09A6B520C909}" type="presParOf" srcId="{6232FC2D-20AE-45D8-8CEB-62EFAA7A4B19}" destId="{B0071446-04ED-4ED8-B53A-5DC111D77FA7}" srcOrd="0" destOrd="0" presId="urn:microsoft.com/office/officeart/2005/8/layout/orgChart1"/>
    <dgm:cxn modelId="{82BCCA0C-1A23-46C8-897E-185F3DED9164}" type="presParOf" srcId="{6232FC2D-20AE-45D8-8CEB-62EFAA7A4B19}" destId="{6514BD7B-D458-4F0E-9227-3B4FF61CD59B}" srcOrd="1" destOrd="0" presId="urn:microsoft.com/office/officeart/2005/8/layout/orgChart1"/>
    <dgm:cxn modelId="{2A05B999-C52A-479B-8A98-04416A70FC4A}" type="presParOf" srcId="{6514BD7B-D458-4F0E-9227-3B4FF61CD59B}" destId="{B351BA0D-1929-4DFE-8582-942C5D7112D7}" srcOrd="0" destOrd="0" presId="urn:microsoft.com/office/officeart/2005/8/layout/orgChart1"/>
    <dgm:cxn modelId="{5155213E-74C6-46FC-8950-4E1180B7E91E}" type="presParOf" srcId="{B351BA0D-1929-4DFE-8582-942C5D7112D7}" destId="{9337208F-1A33-40C2-86AE-5B60FAB67A08}" srcOrd="0" destOrd="0" presId="urn:microsoft.com/office/officeart/2005/8/layout/orgChart1"/>
    <dgm:cxn modelId="{7F08E428-F0F6-4278-ACF6-2A3DFD4BA1AA}" type="presParOf" srcId="{B351BA0D-1929-4DFE-8582-942C5D7112D7}" destId="{F15F3DC5-4049-418A-8A7E-E5047C0FB390}" srcOrd="1" destOrd="0" presId="urn:microsoft.com/office/officeart/2005/8/layout/orgChart1"/>
    <dgm:cxn modelId="{B522228A-14FF-4832-BEE4-827A5A35C759}" type="presParOf" srcId="{6514BD7B-D458-4F0E-9227-3B4FF61CD59B}" destId="{6B7D602A-9A3C-43F7-B49A-7D38C74CB99C}" srcOrd="1" destOrd="0" presId="urn:microsoft.com/office/officeart/2005/8/layout/orgChart1"/>
    <dgm:cxn modelId="{45464BD0-0806-49C9-933D-0E9B0D180C21}" type="presParOf" srcId="{6514BD7B-D458-4F0E-9227-3B4FF61CD59B}" destId="{35BBA009-919E-44AE-A08D-D2CA85696943}" srcOrd="2" destOrd="0" presId="urn:microsoft.com/office/officeart/2005/8/layout/orgChart1"/>
    <dgm:cxn modelId="{F23061D0-EAF9-4CE7-8FFA-17E69C2A35F6}" type="presParOf" srcId="{6232FC2D-20AE-45D8-8CEB-62EFAA7A4B19}" destId="{37E39982-CD3B-404C-B2DA-72A86946B207}" srcOrd="2" destOrd="0" presId="urn:microsoft.com/office/officeart/2005/8/layout/orgChart1"/>
    <dgm:cxn modelId="{BC3E3739-8D20-4350-9FD2-D3C628C0153A}" type="presParOf" srcId="{6232FC2D-20AE-45D8-8CEB-62EFAA7A4B19}" destId="{E3DF22C7-D000-4637-B0CB-E9474B2BF179}" srcOrd="3" destOrd="0" presId="urn:microsoft.com/office/officeart/2005/8/layout/orgChart1"/>
    <dgm:cxn modelId="{6949DA7D-3323-47AE-98D1-E6B4366376CA}" type="presParOf" srcId="{E3DF22C7-D000-4637-B0CB-E9474B2BF179}" destId="{E3D953A5-C28B-4B5B-92C7-CBA9BDDE96A4}" srcOrd="0" destOrd="0" presId="urn:microsoft.com/office/officeart/2005/8/layout/orgChart1"/>
    <dgm:cxn modelId="{80BE207A-B31B-4407-ACA5-A6DF2DC364C3}" type="presParOf" srcId="{E3D953A5-C28B-4B5B-92C7-CBA9BDDE96A4}" destId="{4180839F-07CE-4635-9984-9F3D19F2BFEF}" srcOrd="0" destOrd="0" presId="urn:microsoft.com/office/officeart/2005/8/layout/orgChart1"/>
    <dgm:cxn modelId="{C096AFAB-21E9-4BCE-89F3-76AF18EA489E}" type="presParOf" srcId="{E3D953A5-C28B-4B5B-92C7-CBA9BDDE96A4}" destId="{A9E9040E-A023-4AF5-8336-4E2E458DF273}" srcOrd="1" destOrd="0" presId="urn:microsoft.com/office/officeart/2005/8/layout/orgChart1"/>
    <dgm:cxn modelId="{B2701EF3-1701-4E3D-9D9E-CAD66070CCC0}" type="presParOf" srcId="{E3DF22C7-D000-4637-B0CB-E9474B2BF179}" destId="{99A0E7C4-C38C-4871-B3C0-C90EA0E5F1E8}" srcOrd="1" destOrd="0" presId="urn:microsoft.com/office/officeart/2005/8/layout/orgChart1"/>
    <dgm:cxn modelId="{E4B7D58D-1A5F-49A2-B759-15C2DA06D5DB}" type="presParOf" srcId="{E3DF22C7-D000-4637-B0CB-E9474B2BF179}" destId="{69A61377-BEBA-40CB-8027-8C41BCC51508}" srcOrd="2" destOrd="0" presId="urn:microsoft.com/office/officeart/2005/8/layout/orgChart1"/>
    <dgm:cxn modelId="{19DA7108-E55E-4FDE-833D-37EADA802CC1}" type="presParOf" srcId="{6232FC2D-20AE-45D8-8CEB-62EFAA7A4B19}" destId="{102BCE38-D8D8-44C2-8691-5816248DA805}" srcOrd="4" destOrd="0" presId="urn:microsoft.com/office/officeart/2005/8/layout/orgChart1"/>
    <dgm:cxn modelId="{B6A8B702-A977-4604-A6FC-7A9D4DDB3A7F}" type="presParOf" srcId="{6232FC2D-20AE-45D8-8CEB-62EFAA7A4B19}" destId="{39892D40-6FE0-4A1A-B57B-2690F3024836}" srcOrd="5" destOrd="0" presId="urn:microsoft.com/office/officeart/2005/8/layout/orgChart1"/>
    <dgm:cxn modelId="{8ADE8DAF-0181-4AA2-8559-BAFCC660DD7D}" type="presParOf" srcId="{39892D40-6FE0-4A1A-B57B-2690F3024836}" destId="{2A351F04-C55F-483E-8918-1834904FC86A}" srcOrd="0" destOrd="0" presId="urn:microsoft.com/office/officeart/2005/8/layout/orgChart1"/>
    <dgm:cxn modelId="{DE6FCFBE-9954-445F-9546-D0E974747232}" type="presParOf" srcId="{2A351F04-C55F-483E-8918-1834904FC86A}" destId="{D067C5A0-7C85-42A5-A337-C38FB20F168E}" srcOrd="0" destOrd="0" presId="urn:microsoft.com/office/officeart/2005/8/layout/orgChart1"/>
    <dgm:cxn modelId="{83752B37-DB14-4A82-8BCC-47EAADC116C3}" type="presParOf" srcId="{2A351F04-C55F-483E-8918-1834904FC86A}" destId="{FEE3E404-3BC7-4957-98DD-D21449CD2BD8}" srcOrd="1" destOrd="0" presId="urn:microsoft.com/office/officeart/2005/8/layout/orgChart1"/>
    <dgm:cxn modelId="{AF2243C7-FCFF-47FD-A71F-685AF82A76DD}" type="presParOf" srcId="{39892D40-6FE0-4A1A-B57B-2690F3024836}" destId="{C18D1D7E-03A6-4820-9211-044120F881C0}" srcOrd="1" destOrd="0" presId="urn:microsoft.com/office/officeart/2005/8/layout/orgChart1"/>
    <dgm:cxn modelId="{E8466562-6B1E-42C1-B6CA-5180BDA97211}" type="presParOf" srcId="{39892D40-6FE0-4A1A-B57B-2690F3024836}" destId="{68C7E238-43C2-4D6E-BE36-6971DF515A3E}" srcOrd="2" destOrd="0" presId="urn:microsoft.com/office/officeart/2005/8/layout/orgChart1"/>
    <dgm:cxn modelId="{84561B10-854A-4D61-879C-4356EABF8164}" type="presParOf" srcId="{6232FC2D-20AE-45D8-8CEB-62EFAA7A4B19}" destId="{FE578F2C-661E-4860-B055-A722404BAFE2}" srcOrd="6" destOrd="0" presId="urn:microsoft.com/office/officeart/2005/8/layout/orgChart1"/>
    <dgm:cxn modelId="{29E7FDE2-0FF9-4C91-9021-7C93F4F7B2E5}" type="presParOf" srcId="{6232FC2D-20AE-45D8-8CEB-62EFAA7A4B19}" destId="{6CAA1115-A8AF-440F-B6CB-FC61E4C05604}" srcOrd="7" destOrd="0" presId="urn:microsoft.com/office/officeart/2005/8/layout/orgChart1"/>
    <dgm:cxn modelId="{3CC96756-57E4-4EE7-B3B3-404D2D5DFADB}" type="presParOf" srcId="{6CAA1115-A8AF-440F-B6CB-FC61E4C05604}" destId="{B1181174-F6B2-45B9-8503-2FA0DD96C933}" srcOrd="0" destOrd="0" presId="urn:microsoft.com/office/officeart/2005/8/layout/orgChart1"/>
    <dgm:cxn modelId="{91C77C8E-62BE-47FA-8B8E-6FA36C8B7130}" type="presParOf" srcId="{B1181174-F6B2-45B9-8503-2FA0DD96C933}" destId="{B8CCC83F-8CC0-47CA-9037-80067634906C}" srcOrd="0" destOrd="0" presId="urn:microsoft.com/office/officeart/2005/8/layout/orgChart1"/>
    <dgm:cxn modelId="{8A7AC375-DC48-429C-91A9-432F682E33A1}" type="presParOf" srcId="{B1181174-F6B2-45B9-8503-2FA0DD96C933}" destId="{21827CE1-6843-423D-A92B-0600338D4CEF}" srcOrd="1" destOrd="0" presId="urn:microsoft.com/office/officeart/2005/8/layout/orgChart1"/>
    <dgm:cxn modelId="{4A49717B-537D-4092-8CC3-CFAD4FFA3824}" type="presParOf" srcId="{6CAA1115-A8AF-440F-B6CB-FC61E4C05604}" destId="{66AFE8F8-D0E6-4D6F-9636-02E3C95EA310}" srcOrd="1" destOrd="0" presId="urn:microsoft.com/office/officeart/2005/8/layout/orgChart1"/>
    <dgm:cxn modelId="{7311A5B1-AA19-4729-A3D0-E515E1F41A51}" type="presParOf" srcId="{6CAA1115-A8AF-440F-B6CB-FC61E4C05604}" destId="{9917551B-F6D8-4DEE-9B2C-D39419B6804F}" srcOrd="2" destOrd="0" presId="urn:microsoft.com/office/officeart/2005/8/layout/orgChart1"/>
    <dgm:cxn modelId="{1E76689F-5BF9-4C00-86E5-215134D4ACBF}" type="presParOf" srcId="{6232FC2D-20AE-45D8-8CEB-62EFAA7A4B19}" destId="{5B74C2DD-4333-4080-B1FA-3DB51278A37D}" srcOrd="8" destOrd="0" presId="urn:microsoft.com/office/officeart/2005/8/layout/orgChart1"/>
    <dgm:cxn modelId="{CBB758D1-C877-40C9-AEA7-4DAD8085A85E}" type="presParOf" srcId="{6232FC2D-20AE-45D8-8CEB-62EFAA7A4B19}" destId="{248C8FB7-D3E8-445B-8589-180791E8DF55}" srcOrd="9" destOrd="0" presId="urn:microsoft.com/office/officeart/2005/8/layout/orgChart1"/>
    <dgm:cxn modelId="{C12F6566-79D1-4588-9B30-5977AD34961D}" type="presParOf" srcId="{248C8FB7-D3E8-445B-8589-180791E8DF55}" destId="{7D7B7D5E-5028-42E2-BAC4-2566C1155C4F}" srcOrd="0" destOrd="0" presId="urn:microsoft.com/office/officeart/2005/8/layout/orgChart1"/>
    <dgm:cxn modelId="{AEE1EC7B-7AE4-4442-B14D-9EFA369D17E3}" type="presParOf" srcId="{7D7B7D5E-5028-42E2-BAC4-2566C1155C4F}" destId="{CE21495B-67C0-473E-B5DF-CA117D67378F}" srcOrd="0" destOrd="0" presId="urn:microsoft.com/office/officeart/2005/8/layout/orgChart1"/>
    <dgm:cxn modelId="{C424C2FA-06E0-492C-AA60-F85CD16BE84D}" type="presParOf" srcId="{7D7B7D5E-5028-42E2-BAC4-2566C1155C4F}" destId="{8AFAE3A1-E301-476B-9C45-228D07364454}" srcOrd="1" destOrd="0" presId="urn:microsoft.com/office/officeart/2005/8/layout/orgChart1"/>
    <dgm:cxn modelId="{25F6D22F-F19B-453F-B6AC-9753F8CA9A53}" type="presParOf" srcId="{248C8FB7-D3E8-445B-8589-180791E8DF55}" destId="{BC772E57-4662-4602-B001-9A3DF5B73F3D}" srcOrd="1" destOrd="0" presId="urn:microsoft.com/office/officeart/2005/8/layout/orgChart1"/>
    <dgm:cxn modelId="{6FD87207-B946-431A-A7AC-5CD910617123}" type="presParOf" srcId="{248C8FB7-D3E8-445B-8589-180791E8DF55}" destId="{437B53D8-27C9-4BDD-83D8-F2E165B4A97A}" srcOrd="2" destOrd="0" presId="urn:microsoft.com/office/officeart/2005/8/layout/orgChart1"/>
    <dgm:cxn modelId="{7AD12A24-1F9A-4492-95DD-E8B2CC6111CA}" type="presParOf" srcId="{6232FC2D-20AE-45D8-8CEB-62EFAA7A4B19}" destId="{A2C9FA7B-722E-4789-B719-669AF77DAB2E}" srcOrd="10" destOrd="0" presId="urn:microsoft.com/office/officeart/2005/8/layout/orgChart1"/>
    <dgm:cxn modelId="{1FA12038-CFEE-471D-9C23-27B35AFCD50C}" type="presParOf" srcId="{6232FC2D-20AE-45D8-8CEB-62EFAA7A4B19}" destId="{14DDE1C7-59F8-4C9E-98FB-F67E37BE86BC}" srcOrd="11" destOrd="0" presId="urn:microsoft.com/office/officeart/2005/8/layout/orgChart1"/>
    <dgm:cxn modelId="{71B4E75B-90F2-4EDD-A260-2940C26A2FC1}" type="presParOf" srcId="{14DDE1C7-59F8-4C9E-98FB-F67E37BE86BC}" destId="{145BF984-100A-4461-92FC-CEC0CD617630}" srcOrd="0" destOrd="0" presId="urn:microsoft.com/office/officeart/2005/8/layout/orgChart1"/>
    <dgm:cxn modelId="{35F49C07-5A96-4121-A888-2E95BA356BFE}" type="presParOf" srcId="{145BF984-100A-4461-92FC-CEC0CD617630}" destId="{32B575A4-487F-44D5-8458-EB549396F121}" srcOrd="0" destOrd="0" presId="urn:microsoft.com/office/officeart/2005/8/layout/orgChart1"/>
    <dgm:cxn modelId="{C7701531-CC5E-4FB9-B652-5979F9AA0D5D}" type="presParOf" srcId="{145BF984-100A-4461-92FC-CEC0CD617630}" destId="{7E265AD9-CD58-43D5-811E-6D23DCC2CF94}" srcOrd="1" destOrd="0" presId="urn:microsoft.com/office/officeart/2005/8/layout/orgChart1"/>
    <dgm:cxn modelId="{50184008-E118-41BC-AE44-9E18DF686F56}" type="presParOf" srcId="{14DDE1C7-59F8-4C9E-98FB-F67E37BE86BC}" destId="{2B003831-6216-4DDE-A6E4-3D02E3ADD3E0}" srcOrd="1" destOrd="0" presId="urn:microsoft.com/office/officeart/2005/8/layout/orgChart1"/>
    <dgm:cxn modelId="{0E6973D5-16D8-4CF5-9D06-36EDC96EB9B3}" type="presParOf" srcId="{14DDE1C7-59F8-4C9E-98FB-F67E37BE86BC}" destId="{46E2850C-C0D8-45D3-B7C3-E2FD842953F7}" srcOrd="2" destOrd="0" presId="urn:microsoft.com/office/officeart/2005/8/layout/orgChart1"/>
    <dgm:cxn modelId="{FCEA91BA-51B2-4099-96ED-6A9473FCE5A2}" type="presParOf" srcId="{6232FC2D-20AE-45D8-8CEB-62EFAA7A4B19}" destId="{E9231FF9-FB27-450D-B8F1-F465D626DDA5}" srcOrd="12" destOrd="0" presId="urn:microsoft.com/office/officeart/2005/8/layout/orgChart1"/>
    <dgm:cxn modelId="{FC430637-38B7-4C14-921E-9FF70191956C}" type="presParOf" srcId="{6232FC2D-20AE-45D8-8CEB-62EFAA7A4B19}" destId="{7B4FA757-E19E-4739-B6E7-E78FA453F6D2}" srcOrd="13" destOrd="0" presId="urn:microsoft.com/office/officeart/2005/8/layout/orgChart1"/>
    <dgm:cxn modelId="{B5ECE56B-C49B-40C3-8735-8A1A461DE7C3}" type="presParOf" srcId="{7B4FA757-E19E-4739-B6E7-E78FA453F6D2}" destId="{D42A5A5F-55FA-4564-B63D-67C1ABE92274}" srcOrd="0" destOrd="0" presId="urn:microsoft.com/office/officeart/2005/8/layout/orgChart1"/>
    <dgm:cxn modelId="{59EBA11E-3E3F-428E-BEF3-9BC9D7B7C286}" type="presParOf" srcId="{D42A5A5F-55FA-4564-B63D-67C1ABE92274}" destId="{1D119E26-7A86-4A51-BB8D-956848E21B49}" srcOrd="0" destOrd="0" presId="urn:microsoft.com/office/officeart/2005/8/layout/orgChart1"/>
    <dgm:cxn modelId="{882947CE-A176-42D4-B4B4-83898F96254A}" type="presParOf" srcId="{D42A5A5F-55FA-4564-B63D-67C1ABE92274}" destId="{21480210-E42E-400F-9C89-4A5B27D8A6A8}" srcOrd="1" destOrd="0" presId="urn:microsoft.com/office/officeart/2005/8/layout/orgChart1"/>
    <dgm:cxn modelId="{DCEB0FAE-B683-43DF-8121-279CB887293F}" type="presParOf" srcId="{7B4FA757-E19E-4739-B6E7-E78FA453F6D2}" destId="{26EAFF9A-EB14-426D-B7E2-79F3DA2172EA}" srcOrd="1" destOrd="0" presId="urn:microsoft.com/office/officeart/2005/8/layout/orgChart1"/>
    <dgm:cxn modelId="{C516B9E5-8787-43AA-843E-5006E11BBBED}" type="presParOf" srcId="{7B4FA757-E19E-4739-B6E7-E78FA453F6D2}" destId="{230653C8-5A11-4E74-A849-FCF6171EECC9}" srcOrd="2" destOrd="0" presId="urn:microsoft.com/office/officeart/2005/8/layout/orgChart1"/>
    <dgm:cxn modelId="{D4B24217-243A-44E1-9276-A90A3A02F3C8}" type="presParOf" srcId="{D0A4B0E5-4E9A-443F-B7E1-356AD7FC0A75}" destId="{E6BDDB95-AACF-4717-8E6E-018F3F0C7FA2}" srcOrd="2" destOrd="0" presId="urn:microsoft.com/office/officeart/2005/8/layout/orgChart1"/>
    <dgm:cxn modelId="{AED6B3F3-E30C-444C-AD50-B7B05DD2501A}" type="presParOf" srcId="{D0A4B0E5-4E9A-443F-B7E1-356AD7FC0A75}" destId="{65459163-65DB-4886-9F90-4A4D14492F2D}" srcOrd="3" destOrd="0" presId="urn:microsoft.com/office/officeart/2005/8/layout/orgChart1"/>
    <dgm:cxn modelId="{1751E749-1E46-4660-A847-A965E3B8A5F8}" type="presParOf" srcId="{65459163-65DB-4886-9F90-4A4D14492F2D}" destId="{0139EC06-E8F8-4DA0-B4D6-A1E410A2AD65}" srcOrd="0" destOrd="0" presId="urn:microsoft.com/office/officeart/2005/8/layout/orgChart1"/>
    <dgm:cxn modelId="{FF7C422D-A8B5-4C34-BA8E-97365D28DE9D}" type="presParOf" srcId="{0139EC06-E8F8-4DA0-B4D6-A1E410A2AD65}" destId="{1D01F132-982A-4190-8F0C-707D8C561337}" srcOrd="0" destOrd="0" presId="urn:microsoft.com/office/officeart/2005/8/layout/orgChart1"/>
    <dgm:cxn modelId="{DC911D28-62E4-4484-BBAA-6419ACDA139C}" type="presParOf" srcId="{0139EC06-E8F8-4DA0-B4D6-A1E410A2AD65}" destId="{1D83FA62-B1FE-4AA2-974F-403F1B602517}" srcOrd="1" destOrd="0" presId="urn:microsoft.com/office/officeart/2005/8/layout/orgChart1"/>
    <dgm:cxn modelId="{853EB9C5-AE15-4411-A750-18B15A806C86}" type="presParOf" srcId="{65459163-65DB-4886-9F90-4A4D14492F2D}" destId="{D020B22C-31C1-49EB-BBF4-98FFF32F5DE9}" srcOrd="1" destOrd="0" presId="urn:microsoft.com/office/officeart/2005/8/layout/orgChart1"/>
    <dgm:cxn modelId="{C837A094-E9E0-4819-9626-ECDB45B3F443}" type="presParOf" srcId="{65459163-65DB-4886-9F90-4A4D14492F2D}" destId="{01848CDA-A80E-4AC4-8A30-45B82B6FB9C0}" srcOrd="2" destOrd="0" presId="urn:microsoft.com/office/officeart/2005/8/layout/orgChart1"/>
    <dgm:cxn modelId="{6F72C2F9-20BF-4E5F-A0AE-C72F84C5437F}" type="presParOf" srcId="{01848CDA-A80E-4AC4-8A30-45B82B6FB9C0}" destId="{9383F572-2D59-46B0-993A-D7B866FD75C4}" srcOrd="0" destOrd="0" presId="urn:microsoft.com/office/officeart/2005/8/layout/orgChart1"/>
    <dgm:cxn modelId="{946D020C-2476-48BD-8CB4-D10EDE7F2B3D}" type="presParOf" srcId="{01848CDA-A80E-4AC4-8A30-45B82B6FB9C0}" destId="{A2B3450B-526B-48E5-B239-2E173F039FC6}" srcOrd="1" destOrd="0" presId="urn:microsoft.com/office/officeart/2005/8/layout/orgChart1"/>
    <dgm:cxn modelId="{FA83606A-9630-4090-AF3C-53A4F6206B37}" type="presParOf" srcId="{A2B3450B-526B-48E5-B239-2E173F039FC6}" destId="{35B18389-63E9-40B4-8B12-F164D6EFFFD0}" srcOrd="0" destOrd="0" presId="urn:microsoft.com/office/officeart/2005/8/layout/orgChart1"/>
    <dgm:cxn modelId="{C695A0A4-4340-4823-9BD2-0A39AB5D43ED}" type="presParOf" srcId="{35B18389-63E9-40B4-8B12-F164D6EFFFD0}" destId="{C9A89AA7-BEF8-4D9A-86E9-BEC884736EC3}" srcOrd="0" destOrd="0" presId="urn:microsoft.com/office/officeart/2005/8/layout/orgChart1"/>
    <dgm:cxn modelId="{16F8342F-A4AB-4A72-9310-F40A5218E4A7}" type="presParOf" srcId="{35B18389-63E9-40B4-8B12-F164D6EFFFD0}" destId="{0E02F921-CDDE-441B-AF08-873EF35DF9AE}" srcOrd="1" destOrd="0" presId="urn:microsoft.com/office/officeart/2005/8/layout/orgChart1"/>
    <dgm:cxn modelId="{BDD5C409-EA87-4443-BA70-6C22A4FC4A44}" type="presParOf" srcId="{A2B3450B-526B-48E5-B239-2E173F039FC6}" destId="{5B33EDAA-F53B-45DB-8350-8E037B1A384F}" srcOrd="1" destOrd="0" presId="urn:microsoft.com/office/officeart/2005/8/layout/orgChart1"/>
    <dgm:cxn modelId="{56C501C2-7C5B-4F66-B27D-35EF0A6DE164}" type="presParOf" srcId="{A2B3450B-526B-48E5-B239-2E173F039FC6}" destId="{5AEAB773-3FF4-42AE-A587-C2296673A8C3}" srcOrd="2" destOrd="0" presId="urn:microsoft.com/office/officeart/2005/8/layout/orgChart1"/>
    <dgm:cxn modelId="{AF327683-8F2B-473D-A127-BFBFE87A1A58}" type="presParOf" srcId="{01848CDA-A80E-4AC4-8A30-45B82B6FB9C0}" destId="{3CC6FE9E-5071-4471-9E48-E18AFF1AE7DA}" srcOrd="2" destOrd="0" presId="urn:microsoft.com/office/officeart/2005/8/layout/orgChart1"/>
    <dgm:cxn modelId="{2C9E8716-5596-4087-A038-27D9FAC75703}" type="presParOf" srcId="{01848CDA-A80E-4AC4-8A30-45B82B6FB9C0}" destId="{A9982920-317F-4B29-B633-2541B7F575B9}" srcOrd="3" destOrd="0" presId="urn:microsoft.com/office/officeart/2005/8/layout/orgChart1"/>
    <dgm:cxn modelId="{E5CFBFEB-8CFE-4EB9-A79F-40B3DE66D559}" type="presParOf" srcId="{A9982920-317F-4B29-B633-2541B7F575B9}" destId="{AAC337F6-1E92-4DE5-A066-9AD1B448C751}" srcOrd="0" destOrd="0" presId="urn:microsoft.com/office/officeart/2005/8/layout/orgChart1"/>
    <dgm:cxn modelId="{8E50743C-705D-4254-BF48-462059B8678B}" type="presParOf" srcId="{AAC337F6-1E92-4DE5-A066-9AD1B448C751}" destId="{7CF42661-821D-40FD-B1C7-409F3EEF3D22}" srcOrd="0" destOrd="0" presId="urn:microsoft.com/office/officeart/2005/8/layout/orgChart1"/>
    <dgm:cxn modelId="{BADFCFFF-8C03-4FC2-A376-84680B2B1422}" type="presParOf" srcId="{AAC337F6-1E92-4DE5-A066-9AD1B448C751}" destId="{FBC0FD83-89ED-4B7D-9C10-7D9E3EABAE5B}" srcOrd="1" destOrd="0" presId="urn:microsoft.com/office/officeart/2005/8/layout/orgChart1"/>
    <dgm:cxn modelId="{6F597BBD-2ECB-4840-8F69-A60FC14E6DB4}" type="presParOf" srcId="{A9982920-317F-4B29-B633-2541B7F575B9}" destId="{714E5FA2-0F07-4FBD-B991-709B121D63FB}" srcOrd="1" destOrd="0" presId="urn:microsoft.com/office/officeart/2005/8/layout/orgChart1"/>
    <dgm:cxn modelId="{E2C67890-BFC6-4B8C-ACF5-21B9AA0D5FFA}" type="presParOf" srcId="{A9982920-317F-4B29-B633-2541B7F575B9}" destId="{F60A3D35-B05D-4B6B-8666-624F2B14D283}" srcOrd="2" destOrd="0" presId="urn:microsoft.com/office/officeart/2005/8/layout/orgChart1"/>
    <dgm:cxn modelId="{35A5F89C-037E-4A46-A803-A6909744354A}" type="presParOf" srcId="{01848CDA-A80E-4AC4-8A30-45B82B6FB9C0}" destId="{6827D99B-EED3-4757-9D83-6A0CFADD84B5}" srcOrd="4" destOrd="0" presId="urn:microsoft.com/office/officeart/2005/8/layout/orgChart1"/>
    <dgm:cxn modelId="{94B101C3-96B3-4B46-952E-0729724F28C6}" type="presParOf" srcId="{01848CDA-A80E-4AC4-8A30-45B82B6FB9C0}" destId="{2F0F0160-C055-4861-A51F-9EFDF7B9FE25}" srcOrd="5" destOrd="0" presId="urn:microsoft.com/office/officeart/2005/8/layout/orgChart1"/>
    <dgm:cxn modelId="{7A4B3095-56FB-42E0-B596-73891F8C4165}" type="presParOf" srcId="{2F0F0160-C055-4861-A51F-9EFDF7B9FE25}" destId="{AD876B34-D074-4F34-AA71-F50264DF254C}" srcOrd="0" destOrd="0" presId="urn:microsoft.com/office/officeart/2005/8/layout/orgChart1"/>
    <dgm:cxn modelId="{80537FAA-23D3-4F84-96AE-A9940A2A608A}" type="presParOf" srcId="{AD876B34-D074-4F34-AA71-F50264DF254C}" destId="{0A667134-7A0D-49D5-B7AB-CB204D0CDF65}" srcOrd="0" destOrd="0" presId="urn:microsoft.com/office/officeart/2005/8/layout/orgChart1"/>
    <dgm:cxn modelId="{1D798B2D-1F67-4005-AFE7-DE2B5633E192}" type="presParOf" srcId="{AD876B34-D074-4F34-AA71-F50264DF254C}" destId="{E07F2F34-7B57-47A6-A566-9374DF62EFC2}" srcOrd="1" destOrd="0" presId="urn:microsoft.com/office/officeart/2005/8/layout/orgChart1"/>
    <dgm:cxn modelId="{13F258F7-A620-472A-8D1A-187F3A21DE1D}" type="presParOf" srcId="{2F0F0160-C055-4861-A51F-9EFDF7B9FE25}" destId="{5F0DF190-7E70-4E99-87AB-7273E34B907C}" srcOrd="1" destOrd="0" presId="urn:microsoft.com/office/officeart/2005/8/layout/orgChart1"/>
    <dgm:cxn modelId="{060DFCE8-AB40-4F7A-939E-291E28E16E5B}" type="presParOf" srcId="{2F0F0160-C055-4861-A51F-9EFDF7B9FE25}" destId="{59DDF421-48D6-4614-A85D-B306E4A66172}" srcOrd="2" destOrd="0" presId="urn:microsoft.com/office/officeart/2005/8/layout/orgChart1"/>
    <dgm:cxn modelId="{CDE0F273-2716-4CD8-A7E5-476C4B9411A3}" type="presParOf" srcId="{01848CDA-A80E-4AC4-8A30-45B82B6FB9C0}" destId="{ED018D33-BCAC-4F7C-9557-F75F31609EEA}" srcOrd="6" destOrd="0" presId="urn:microsoft.com/office/officeart/2005/8/layout/orgChart1"/>
    <dgm:cxn modelId="{1727F855-AE24-4158-999C-92ACA19565B1}" type="presParOf" srcId="{01848CDA-A80E-4AC4-8A30-45B82B6FB9C0}" destId="{04FC220A-E462-4B6B-B292-49648EED899E}" srcOrd="7" destOrd="0" presId="urn:microsoft.com/office/officeart/2005/8/layout/orgChart1"/>
    <dgm:cxn modelId="{199E239A-C9FA-40BE-B811-9384A8D2D562}" type="presParOf" srcId="{04FC220A-E462-4B6B-B292-49648EED899E}" destId="{ABE00B85-E0CC-40AB-8F44-9FFDE699083E}" srcOrd="0" destOrd="0" presId="urn:microsoft.com/office/officeart/2005/8/layout/orgChart1"/>
    <dgm:cxn modelId="{F93050A3-240B-4750-BA9B-9735831722E3}" type="presParOf" srcId="{ABE00B85-E0CC-40AB-8F44-9FFDE699083E}" destId="{BDBFCE92-41BA-4911-99EE-A534267EC2B3}" srcOrd="0" destOrd="0" presId="urn:microsoft.com/office/officeart/2005/8/layout/orgChart1"/>
    <dgm:cxn modelId="{36E0AB7D-62E9-4F73-ACBB-AF9171C25FE2}" type="presParOf" srcId="{ABE00B85-E0CC-40AB-8F44-9FFDE699083E}" destId="{7C004AE4-0E15-4816-9996-327A5C12E7FE}" srcOrd="1" destOrd="0" presId="urn:microsoft.com/office/officeart/2005/8/layout/orgChart1"/>
    <dgm:cxn modelId="{E1D028A9-4D61-44C7-ADE9-A882178937CA}" type="presParOf" srcId="{04FC220A-E462-4B6B-B292-49648EED899E}" destId="{1402F092-0D4B-45A7-8063-70515029186F}" srcOrd="1" destOrd="0" presId="urn:microsoft.com/office/officeart/2005/8/layout/orgChart1"/>
    <dgm:cxn modelId="{246DCC42-A68F-4398-A85A-E20787E2DABB}" type="presParOf" srcId="{04FC220A-E462-4B6B-B292-49648EED899E}" destId="{C33CE187-0631-493B-83BA-335B15FEED43}" srcOrd="2" destOrd="0" presId="urn:microsoft.com/office/officeart/2005/8/layout/orgChart1"/>
    <dgm:cxn modelId="{E509C9B8-2CE8-4E19-96D6-115CC7DBA689}" type="presParOf" srcId="{01848CDA-A80E-4AC4-8A30-45B82B6FB9C0}" destId="{2882563B-109E-4247-9BAE-9E59BF150F69}" srcOrd="8" destOrd="0" presId="urn:microsoft.com/office/officeart/2005/8/layout/orgChart1"/>
    <dgm:cxn modelId="{661D6DEF-86B7-4EE4-A163-76F530F89552}" type="presParOf" srcId="{01848CDA-A80E-4AC4-8A30-45B82B6FB9C0}" destId="{7EB73ED9-FE33-4833-AB9F-42BEC29AE628}" srcOrd="9" destOrd="0" presId="urn:microsoft.com/office/officeart/2005/8/layout/orgChart1"/>
    <dgm:cxn modelId="{19A58E02-F79A-4182-86A0-B248F622A7CD}" type="presParOf" srcId="{7EB73ED9-FE33-4833-AB9F-42BEC29AE628}" destId="{09C1A6A6-3987-4BF0-BBDC-70C55633710F}" srcOrd="0" destOrd="0" presId="urn:microsoft.com/office/officeart/2005/8/layout/orgChart1"/>
    <dgm:cxn modelId="{C9CBA52A-B238-4831-80E1-3506A8B6B50B}" type="presParOf" srcId="{09C1A6A6-3987-4BF0-BBDC-70C55633710F}" destId="{FD4DD204-C999-460F-AF94-40D28F7CAAE2}" srcOrd="0" destOrd="0" presId="urn:microsoft.com/office/officeart/2005/8/layout/orgChart1"/>
    <dgm:cxn modelId="{F925CE93-15E7-4EA8-B468-47CAE50635E1}" type="presParOf" srcId="{09C1A6A6-3987-4BF0-BBDC-70C55633710F}" destId="{D986FD82-9271-4764-A9AF-82C96B22E40F}" srcOrd="1" destOrd="0" presId="urn:microsoft.com/office/officeart/2005/8/layout/orgChart1"/>
    <dgm:cxn modelId="{660C518C-D597-4DC2-A70E-8931432EB167}" type="presParOf" srcId="{7EB73ED9-FE33-4833-AB9F-42BEC29AE628}" destId="{A8BCBCFF-0B99-4FBC-84EF-EE073C1D40E6}" srcOrd="1" destOrd="0" presId="urn:microsoft.com/office/officeart/2005/8/layout/orgChart1"/>
    <dgm:cxn modelId="{9C9F33F5-9A30-4654-A233-25FDD4E0C057}" type="presParOf" srcId="{7EB73ED9-FE33-4833-AB9F-42BEC29AE628}" destId="{F30BA616-A179-41DA-90E6-B51CE8003FC3}" srcOrd="2" destOrd="0" presId="urn:microsoft.com/office/officeart/2005/8/layout/orgChart1"/>
    <dgm:cxn modelId="{CF560B0E-CF71-4BD3-A8E0-322B4BFA7E6E}" type="presParOf" srcId="{01848CDA-A80E-4AC4-8A30-45B82B6FB9C0}" destId="{02DF3793-D6D7-4F13-A471-13A53B201BB4}" srcOrd="10" destOrd="0" presId="urn:microsoft.com/office/officeart/2005/8/layout/orgChart1"/>
    <dgm:cxn modelId="{ECAEB87E-3B96-41C2-B951-23765B1F70F3}" type="presParOf" srcId="{01848CDA-A80E-4AC4-8A30-45B82B6FB9C0}" destId="{03BE6C3F-17CD-4451-9889-657940081913}" srcOrd="11" destOrd="0" presId="urn:microsoft.com/office/officeart/2005/8/layout/orgChart1"/>
    <dgm:cxn modelId="{191FBB52-4674-491D-A19E-F88E39AB072C}" type="presParOf" srcId="{03BE6C3F-17CD-4451-9889-657940081913}" destId="{2A619B70-5F80-451E-9E00-932291F15E70}" srcOrd="0" destOrd="0" presId="urn:microsoft.com/office/officeart/2005/8/layout/orgChart1"/>
    <dgm:cxn modelId="{C678D990-FFB0-4F01-B158-2977A76A8A10}" type="presParOf" srcId="{2A619B70-5F80-451E-9E00-932291F15E70}" destId="{520E9B44-9E4B-4249-B0C2-A04E4EBE9850}" srcOrd="0" destOrd="0" presId="urn:microsoft.com/office/officeart/2005/8/layout/orgChart1"/>
    <dgm:cxn modelId="{F3F148AD-467C-45E0-A613-DB6580DEA4D7}" type="presParOf" srcId="{2A619B70-5F80-451E-9E00-932291F15E70}" destId="{78384AF1-D68F-4F00-9B40-A37724D36565}" srcOrd="1" destOrd="0" presId="urn:microsoft.com/office/officeart/2005/8/layout/orgChart1"/>
    <dgm:cxn modelId="{7A68FDEA-6209-4002-9436-F23E79ADFD70}" type="presParOf" srcId="{03BE6C3F-17CD-4451-9889-657940081913}" destId="{1D8E2C31-89E7-4FD6-93F5-DE232EA586E1}" srcOrd="1" destOrd="0" presId="urn:microsoft.com/office/officeart/2005/8/layout/orgChart1"/>
    <dgm:cxn modelId="{D532C494-505C-4D95-88A6-9029C550FD1E}" type="presParOf" srcId="{03BE6C3F-17CD-4451-9889-657940081913}" destId="{085B12E4-E63B-4F3F-A206-611DCFE177C8}" srcOrd="2" destOrd="0" presId="urn:microsoft.com/office/officeart/2005/8/layout/orgChart1"/>
    <dgm:cxn modelId="{583BE9A9-37D3-47D1-8BD7-87CCA6E5AB12}" type="presParOf" srcId="{4463E4A0-DC45-4F72-9CE1-DD45E3F47E16}" destId="{71CAF8D8-6229-4B47-8A6C-088D0DE7FA8F}" srcOrd="2" destOrd="0" presId="urn:microsoft.com/office/officeart/2005/8/layout/orgChart1"/>
    <dgm:cxn modelId="{7B7F86B6-E84E-49CE-8878-60412F25170B}" type="presParOf" srcId="{94952B5E-258F-4423-BC90-5C919C2BCFE5}" destId="{A1B518A9-2668-4751-B838-E849321D6D13}" srcOrd="2" destOrd="0" presId="urn:microsoft.com/office/officeart/2005/8/layout/orgChart1"/>
    <dgm:cxn modelId="{3C1CF375-E572-48BA-B96E-607904DBF07C}" type="presParOf" srcId="{97424443-2F24-4688-9CDC-DD9B77DB1E7B}" destId="{D2ED5C25-B0D4-4D37-AC27-D9BF5EF45643}" srcOrd="2" destOrd="0" presId="urn:microsoft.com/office/officeart/2005/8/layout/orgChart1"/>
    <dgm:cxn modelId="{2048F014-65E4-44AE-818E-CEB3A7F4076E}" type="presParOf" srcId="{F438F050-3FE1-4A45-8095-D4B47AA1E798}" destId="{F05A2AB5-587C-4C43-8F51-8F217C34ECED}" srcOrd="2" destOrd="0" presId="urn:microsoft.com/office/officeart/2005/8/layout/orgChart1"/>
    <dgm:cxn modelId="{21D7FA4C-E083-4B3A-B276-321EBAF52D96}" type="presParOf" srcId="{F05A2AB5-587C-4C43-8F51-8F217C34ECED}" destId="{88CF4416-5FC8-4670-AD3C-58B889D1DE35}" srcOrd="0" destOrd="0" presId="urn:microsoft.com/office/officeart/2005/8/layout/orgChart1"/>
    <dgm:cxn modelId="{80107753-B403-4D6F-908E-483A23B32E70}" type="presParOf" srcId="{F05A2AB5-587C-4C43-8F51-8F217C34ECED}" destId="{C570593D-D480-456F-8DE2-512E3D4F0863}" srcOrd="1" destOrd="0" presId="urn:microsoft.com/office/officeart/2005/8/layout/orgChart1"/>
    <dgm:cxn modelId="{CD4B63E2-6678-4B23-9729-68743AEC9A2F}" type="presParOf" srcId="{C570593D-D480-456F-8DE2-512E3D4F0863}" destId="{101171C8-B7F5-46B8-A4CF-CC27AE97970C}" srcOrd="0" destOrd="0" presId="urn:microsoft.com/office/officeart/2005/8/layout/orgChart1"/>
    <dgm:cxn modelId="{25D313F1-9761-456B-B49C-7EE3AC489859}" type="presParOf" srcId="{101171C8-B7F5-46B8-A4CF-CC27AE97970C}" destId="{A4480450-D8FE-41EB-BFEC-C85EA8F0DB14}" srcOrd="0" destOrd="0" presId="urn:microsoft.com/office/officeart/2005/8/layout/orgChart1"/>
    <dgm:cxn modelId="{6B1FABE3-4198-4E2A-A4F4-C272C0762F23}" type="presParOf" srcId="{101171C8-B7F5-46B8-A4CF-CC27AE97970C}" destId="{B7A08127-3B76-4D80-9B31-6754E35E3989}" srcOrd="1" destOrd="0" presId="urn:microsoft.com/office/officeart/2005/8/layout/orgChart1"/>
    <dgm:cxn modelId="{73A2672B-0377-4CF6-B77D-90C517269007}" type="presParOf" srcId="{C570593D-D480-456F-8DE2-512E3D4F0863}" destId="{FA9D8F6B-7254-4D68-821C-6D765B4ED3AA}" srcOrd="1" destOrd="0" presId="urn:microsoft.com/office/officeart/2005/8/layout/orgChart1"/>
    <dgm:cxn modelId="{CC4D3016-B149-4946-8CA5-D37F5AA1C48D}" type="presParOf" srcId="{C570593D-D480-456F-8DE2-512E3D4F0863}" destId="{C59661A1-E9E0-45BC-9256-472BFD767D68}" srcOrd="2" destOrd="0" presId="urn:microsoft.com/office/officeart/2005/8/layout/orgChart1"/>
    <dgm:cxn modelId="{9C82B792-51C9-4C88-854B-7FC3F77F966A}" type="presParOf" srcId="{F05A2AB5-587C-4C43-8F51-8F217C34ECED}" destId="{E4823C84-6A3B-4D00-BC43-BF9D16472D1B}" srcOrd="2" destOrd="0" presId="urn:microsoft.com/office/officeart/2005/8/layout/orgChart1"/>
    <dgm:cxn modelId="{A1A21AB4-C774-42DD-A00F-69FBD852C3D1}" type="presParOf" srcId="{F05A2AB5-587C-4C43-8F51-8F217C34ECED}" destId="{898D4DBD-E5A4-4A77-BC75-166AAB60E9A8}" srcOrd="3" destOrd="0" presId="urn:microsoft.com/office/officeart/2005/8/layout/orgChart1"/>
    <dgm:cxn modelId="{65CD912D-0D46-462E-A27A-073B1139730C}" type="presParOf" srcId="{898D4DBD-E5A4-4A77-BC75-166AAB60E9A8}" destId="{A76AF957-55CB-45BA-994C-1866861CC9CF}" srcOrd="0" destOrd="0" presId="urn:microsoft.com/office/officeart/2005/8/layout/orgChart1"/>
    <dgm:cxn modelId="{9ACEA25C-46DD-48EE-95D3-9DFA0BAADF8C}" type="presParOf" srcId="{A76AF957-55CB-45BA-994C-1866861CC9CF}" destId="{EF58C2D4-5F4B-4E0E-B715-0CF9D9E48EE5}" srcOrd="0" destOrd="0" presId="urn:microsoft.com/office/officeart/2005/8/layout/orgChart1"/>
    <dgm:cxn modelId="{BF73866B-FF6A-42B0-AE45-E902D9790F78}" type="presParOf" srcId="{A76AF957-55CB-45BA-994C-1866861CC9CF}" destId="{E6AE22AA-7000-4ED6-964D-FA42F5627B13}" srcOrd="1" destOrd="0" presId="urn:microsoft.com/office/officeart/2005/8/layout/orgChart1"/>
    <dgm:cxn modelId="{B60A1FCD-4F7C-4352-9D5F-B480012520C4}" type="presParOf" srcId="{898D4DBD-E5A4-4A77-BC75-166AAB60E9A8}" destId="{7B4BC35B-24BC-4E57-8D24-A4FAE0F399BB}" srcOrd="1" destOrd="0" presId="urn:microsoft.com/office/officeart/2005/8/layout/orgChart1"/>
    <dgm:cxn modelId="{EA0AD22D-2520-4C31-8817-360CA54CD63F}" type="presParOf" srcId="{898D4DBD-E5A4-4A77-BC75-166AAB60E9A8}" destId="{708731C7-BBF3-40DE-BC60-A64A73E62A7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823C84-6A3B-4D00-BC43-BF9D16472D1B}">
      <dsp:nvSpPr>
        <dsp:cNvPr id="0" name=""/>
        <dsp:cNvSpPr/>
      </dsp:nvSpPr>
      <dsp:spPr>
        <a:xfrm>
          <a:off x="3696125" y="328939"/>
          <a:ext cx="91440" cy="286523"/>
        </a:xfrm>
        <a:custGeom>
          <a:avLst/>
          <a:gdLst/>
          <a:ahLst/>
          <a:cxnLst/>
          <a:rect l="0" t="0" r="0" b="0"/>
          <a:pathLst>
            <a:path>
              <a:moveTo>
                <a:pt x="45720" y="0"/>
              </a:moveTo>
              <a:lnTo>
                <a:pt x="45720" y="286523"/>
              </a:lnTo>
              <a:lnTo>
                <a:pt x="107067" y="286523"/>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8CF4416-5FC8-4670-AD3C-58B889D1DE35}">
      <dsp:nvSpPr>
        <dsp:cNvPr id="0" name=""/>
        <dsp:cNvSpPr/>
      </dsp:nvSpPr>
      <dsp:spPr>
        <a:xfrm>
          <a:off x="3634778" y="328939"/>
          <a:ext cx="91440" cy="286523"/>
        </a:xfrm>
        <a:custGeom>
          <a:avLst/>
          <a:gdLst/>
          <a:ahLst/>
          <a:cxnLst/>
          <a:rect l="0" t="0" r="0" b="0"/>
          <a:pathLst>
            <a:path>
              <a:moveTo>
                <a:pt x="107067" y="0"/>
              </a:moveTo>
              <a:lnTo>
                <a:pt x="107067" y="286523"/>
              </a:lnTo>
              <a:lnTo>
                <a:pt x="45720" y="286523"/>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2DF3793-D6D7-4F13-A471-13A53B201BB4}">
      <dsp:nvSpPr>
        <dsp:cNvPr id="0" name=""/>
        <dsp:cNvSpPr/>
      </dsp:nvSpPr>
      <dsp:spPr>
        <a:xfrm>
          <a:off x="4990145" y="2601959"/>
          <a:ext cx="91440" cy="1098404"/>
        </a:xfrm>
        <a:custGeom>
          <a:avLst/>
          <a:gdLst/>
          <a:ahLst/>
          <a:cxnLst/>
          <a:rect l="0" t="0" r="0" b="0"/>
          <a:pathLst>
            <a:path>
              <a:moveTo>
                <a:pt x="45720" y="0"/>
              </a:moveTo>
              <a:lnTo>
                <a:pt x="45720" y="1098404"/>
              </a:lnTo>
              <a:lnTo>
                <a:pt x="107067" y="1098404"/>
              </a:lnTo>
            </a:path>
          </a:pathLst>
        </a:custGeom>
        <a:noFill/>
        <a:ln w="12700" cap="flat" cmpd="sng" algn="ctr">
          <a:solidFill>
            <a:schemeClr val="accent1">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882563B-109E-4247-9BAE-9E59BF150F69}">
      <dsp:nvSpPr>
        <dsp:cNvPr id="0" name=""/>
        <dsp:cNvSpPr/>
      </dsp:nvSpPr>
      <dsp:spPr>
        <a:xfrm>
          <a:off x="4928798" y="2601959"/>
          <a:ext cx="91440" cy="1098404"/>
        </a:xfrm>
        <a:custGeom>
          <a:avLst/>
          <a:gdLst/>
          <a:ahLst/>
          <a:cxnLst/>
          <a:rect l="0" t="0" r="0" b="0"/>
          <a:pathLst>
            <a:path>
              <a:moveTo>
                <a:pt x="107067" y="0"/>
              </a:moveTo>
              <a:lnTo>
                <a:pt x="107067" y="1098404"/>
              </a:lnTo>
              <a:lnTo>
                <a:pt x="45720" y="1098404"/>
              </a:lnTo>
            </a:path>
          </a:pathLst>
        </a:custGeom>
        <a:noFill/>
        <a:ln w="12700" cap="flat" cmpd="sng" algn="ctr">
          <a:solidFill>
            <a:schemeClr val="accent1">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D018D33-BCAC-4F7C-9557-F75F31609EEA}">
      <dsp:nvSpPr>
        <dsp:cNvPr id="0" name=""/>
        <dsp:cNvSpPr/>
      </dsp:nvSpPr>
      <dsp:spPr>
        <a:xfrm>
          <a:off x="4990145" y="2601959"/>
          <a:ext cx="91440" cy="683581"/>
        </a:xfrm>
        <a:custGeom>
          <a:avLst/>
          <a:gdLst/>
          <a:ahLst/>
          <a:cxnLst/>
          <a:rect l="0" t="0" r="0" b="0"/>
          <a:pathLst>
            <a:path>
              <a:moveTo>
                <a:pt x="45720" y="0"/>
              </a:moveTo>
              <a:lnTo>
                <a:pt x="45720" y="683581"/>
              </a:lnTo>
              <a:lnTo>
                <a:pt x="107067" y="683581"/>
              </a:lnTo>
            </a:path>
          </a:pathLst>
        </a:custGeom>
        <a:noFill/>
        <a:ln w="12700" cap="flat" cmpd="sng" algn="ctr">
          <a:solidFill>
            <a:schemeClr val="accent1">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827D99B-EED3-4757-9D83-6A0CFADD84B5}">
      <dsp:nvSpPr>
        <dsp:cNvPr id="0" name=""/>
        <dsp:cNvSpPr/>
      </dsp:nvSpPr>
      <dsp:spPr>
        <a:xfrm>
          <a:off x="4928798" y="2601959"/>
          <a:ext cx="91440" cy="683581"/>
        </a:xfrm>
        <a:custGeom>
          <a:avLst/>
          <a:gdLst/>
          <a:ahLst/>
          <a:cxnLst/>
          <a:rect l="0" t="0" r="0" b="0"/>
          <a:pathLst>
            <a:path>
              <a:moveTo>
                <a:pt x="107067" y="0"/>
              </a:moveTo>
              <a:lnTo>
                <a:pt x="107067" y="683581"/>
              </a:lnTo>
              <a:lnTo>
                <a:pt x="45720" y="683581"/>
              </a:lnTo>
            </a:path>
          </a:pathLst>
        </a:custGeom>
        <a:noFill/>
        <a:ln w="12700" cap="flat" cmpd="sng" algn="ctr">
          <a:solidFill>
            <a:schemeClr val="accent1">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CC6FE9E-5071-4471-9E48-E18AFF1AE7DA}">
      <dsp:nvSpPr>
        <dsp:cNvPr id="0" name=""/>
        <dsp:cNvSpPr/>
      </dsp:nvSpPr>
      <dsp:spPr>
        <a:xfrm>
          <a:off x="4990145" y="2601959"/>
          <a:ext cx="91440" cy="268758"/>
        </a:xfrm>
        <a:custGeom>
          <a:avLst/>
          <a:gdLst/>
          <a:ahLst/>
          <a:cxnLst/>
          <a:rect l="0" t="0" r="0" b="0"/>
          <a:pathLst>
            <a:path>
              <a:moveTo>
                <a:pt x="45720" y="0"/>
              </a:moveTo>
              <a:lnTo>
                <a:pt x="45720" y="268758"/>
              </a:lnTo>
              <a:lnTo>
                <a:pt x="107067" y="268758"/>
              </a:lnTo>
            </a:path>
          </a:pathLst>
        </a:custGeom>
        <a:noFill/>
        <a:ln w="12700" cap="flat" cmpd="sng" algn="ctr">
          <a:solidFill>
            <a:schemeClr val="accent1">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383F572-2D59-46B0-993A-D7B866FD75C4}">
      <dsp:nvSpPr>
        <dsp:cNvPr id="0" name=""/>
        <dsp:cNvSpPr/>
      </dsp:nvSpPr>
      <dsp:spPr>
        <a:xfrm>
          <a:off x="4928798" y="2601959"/>
          <a:ext cx="91440" cy="268758"/>
        </a:xfrm>
        <a:custGeom>
          <a:avLst/>
          <a:gdLst/>
          <a:ahLst/>
          <a:cxnLst/>
          <a:rect l="0" t="0" r="0" b="0"/>
          <a:pathLst>
            <a:path>
              <a:moveTo>
                <a:pt x="107067" y="0"/>
              </a:moveTo>
              <a:lnTo>
                <a:pt x="107067" y="268758"/>
              </a:lnTo>
              <a:lnTo>
                <a:pt x="45720" y="268758"/>
              </a:lnTo>
            </a:path>
          </a:pathLst>
        </a:custGeom>
        <a:noFill/>
        <a:ln w="12700" cap="flat" cmpd="sng" algn="ctr">
          <a:solidFill>
            <a:schemeClr val="accent1">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6BDDB95-AACF-4717-8E6E-018F3F0C7FA2}">
      <dsp:nvSpPr>
        <dsp:cNvPr id="0" name=""/>
        <dsp:cNvSpPr/>
      </dsp:nvSpPr>
      <dsp:spPr>
        <a:xfrm>
          <a:off x="3741845" y="2130346"/>
          <a:ext cx="1294020" cy="122694"/>
        </a:xfrm>
        <a:custGeom>
          <a:avLst/>
          <a:gdLst/>
          <a:ahLst/>
          <a:cxnLst/>
          <a:rect l="0" t="0" r="0" b="0"/>
          <a:pathLst>
            <a:path>
              <a:moveTo>
                <a:pt x="0" y="0"/>
              </a:moveTo>
              <a:lnTo>
                <a:pt x="0" y="61347"/>
              </a:lnTo>
              <a:lnTo>
                <a:pt x="1294020" y="61347"/>
              </a:lnTo>
              <a:lnTo>
                <a:pt x="1294020" y="122694"/>
              </a:lnTo>
            </a:path>
          </a:pathLst>
        </a:custGeom>
        <a:noFill/>
        <a:ln w="12700" cap="flat" cmpd="sng" algn="ctr">
          <a:solidFill>
            <a:schemeClr val="accent1">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9231FF9-FB27-450D-B8F1-F465D626DDA5}">
      <dsp:nvSpPr>
        <dsp:cNvPr id="0" name=""/>
        <dsp:cNvSpPr/>
      </dsp:nvSpPr>
      <dsp:spPr>
        <a:xfrm>
          <a:off x="2340757" y="2601959"/>
          <a:ext cx="91440" cy="1868744"/>
        </a:xfrm>
        <a:custGeom>
          <a:avLst/>
          <a:gdLst/>
          <a:ahLst/>
          <a:cxnLst/>
          <a:rect l="0" t="0" r="0" b="0"/>
          <a:pathLst>
            <a:path>
              <a:moveTo>
                <a:pt x="107067" y="0"/>
              </a:moveTo>
              <a:lnTo>
                <a:pt x="107067" y="1868744"/>
              </a:lnTo>
              <a:lnTo>
                <a:pt x="45720" y="1868744"/>
              </a:lnTo>
            </a:path>
          </a:pathLst>
        </a:custGeom>
        <a:noFill/>
        <a:ln w="12700" cap="flat" cmpd="sng" algn="ctr">
          <a:solidFill>
            <a:schemeClr val="accent1">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2C9FA7B-722E-4789-B719-669AF77DAB2E}">
      <dsp:nvSpPr>
        <dsp:cNvPr id="0" name=""/>
        <dsp:cNvSpPr/>
      </dsp:nvSpPr>
      <dsp:spPr>
        <a:xfrm>
          <a:off x="2402104" y="2601959"/>
          <a:ext cx="91440" cy="1352345"/>
        </a:xfrm>
        <a:custGeom>
          <a:avLst/>
          <a:gdLst/>
          <a:ahLst/>
          <a:cxnLst/>
          <a:rect l="0" t="0" r="0" b="0"/>
          <a:pathLst>
            <a:path>
              <a:moveTo>
                <a:pt x="45720" y="0"/>
              </a:moveTo>
              <a:lnTo>
                <a:pt x="45720" y="1352345"/>
              </a:lnTo>
              <a:lnTo>
                <a:pt x="107067" y="1352345"/>
              </a:lnTo>
            </a:path>
          </a:pathLst>
        </a:custGeom>
        <a:noFill/>
        <a:ln w="12700" cap="flat" cmpd="sng" algn="ctr">
          <a:solidFill>
            <a:schemeClr val="accent1">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B74C2DD-4333-4080-B1FA-3DB51278A37D}">
      <dsp:nvSpPr>
        <dsp:cNvPr id="0" name=""/>
        <dsp:cNvSpPr/>
      </dsp:nvSpPr>
      <dsp:spPr>
        <a:xfrm>
          <a:off x="2340757" y="2601959"/>
          <a:ext cx="91440" cy="1352345"/>
        </a:xfrm>
        <a:custGeom>
          <a:avLst/>
          <a:gdLst/>
          <a:ahLst/>
          <a:cxnLst/>
          <a:rect l="0" t="0" r="0" b="0"/>
          <a:pathLst>
            <a:path>
              <a:moveTo>
                <a:pt x="107067" y="0"/>
              </a:moveTo>
              <a:lnTo>
                <a:pt x="107067" y="1352345"/>
              </a:lnTo>
              <a:lnTo>
                <a:pt x="45720" y="1352345"/>
              </a:lnTo>
            </a:path>
          </a:pathLst>
        </a:custGeom>
        <a:noFill/>
        <a:ln w="12700" cap="flat" cmpd="sng" algn="ctr">
          <a:solidFill>
            <a:schemeClr val="accent1">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E578F2C-661E-4860-B055-A722404BAFE2}">
      <dsp:nvSpPr>
        <dsp:cNvPr id="0" name=""/>
        <dsp:cNvSpPr/>
      </dsp:nvSpPr>
      <dsp:spPr>
        <a:xfrm>
          <a:off x="2402104" y="2601959"/>
          <a:ext cx="91440" cy="835946"/>
        </a:xfrm>
        <a:custGeom>
          <a:avLst/>
          <a:gdLst/>
          <a:ahLst/>
          <a:cxnLst/>
          <a:rect l="0" t="0" r="0" b="0"/>
          <a:pathLst>
            <a:path>
              <a:moveTo>
                <a:pt x="45720" y="0"/>
              </a:moveTo>
              <a:lnTo>
                <a:pt x="45720" y="835946"/>
              </a:lnTo>
              <a:lnTo>
                <a:pt x="107067" y="835946"/>
              </a:lnTo>
            </a:path>
          </a:pathLst>
        </a:custGeom>
        <a:noFill/>
        <a:ln w="12700" cap="flat" cmpd="sng" algn="ctr">
          <a:solidFill>
            <a:schemeClr val="accent1">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02BCE38-D8D8-44C2-8691-5816248DA805}">
      <dsp:nvSpPr>
        <dsp:cNvPr id="0" name=""/>
        <dsp:cNvSpPr/>
      </dsp:nvSpPr>
      <dsp:spPr>
        <a:xfrm>
          <a:off x="2340757" y="2601959"/>
          <a:ext cx="91440" cy="835946"/>
        </a:xfrm>
        <a:custGeom>
          <a:avLst/>
          <a:gdLst/>
          <a:ahLst/>
          <a:cxnLst/>
          <a:rect l="0" t="0" r="0" b="0"/>
          <a:pathLst>
            <a:path>
              <a:moveTo>
                <a:pt x="107067" y="0"/>
              </a:moveTo>
              <a:lnTo>
                <a:pt x="107067" y="835946"/>
              </a:lnTo>
              <a:lnTo>
                <a:pt x="45720" y="835946"/>
              </a:lnTo>
            </a:path>
          </a:pathLst>
        </a:custGeom>
        <a:noFill/>
        <a:ln w="12700" cap="flat" cmpd="sng" algn="ctr">
          <a:solidFill>
            <a:schemeClr val="accent1">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7E39982-CD3B-404C-B2DA-72A86946B207}">
      <dsp:nvSpPr>
        <dsp:cNvPr id="0" name=""/>
        <dsp:cNvSpPr/>
      </dsp:nvSpPr>
      <dsp:spPr>
        <a:xfrm>
          <a:off x="2402104" y="2601959"/>
          <a:ext cx="91440" cy="319546"/>
        </a:xfrm>
        <a:custGeom>
          <a:avLst/>
          <a:gdLst/>
          <a:ahLst/>
          <a:cxnLst/>
          <a:rect l="0" t="0" r="0" b="0"/>
          <a:pathLst>
            <a:path>
              <a:moveTo>
                <a:pt x="45720" y="0"/>
              </a:moveTo>
              <a:lnTo>
                <a:pt x="45720" y="319546"/>
              </a:lnTo>
              <a:lnTo>
                <a:pt x="107067" y="319546"/>
              </a:lnTo>
            </a:path>
          </a:pathLst>
        </a:custGeom>
        <a:noFill/>
        <a:ln w="12700" cap="flat" cmpd="sng" algn="ctr">
          <a:solidFill>
            <a:schemeClr val="accent1">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0071446-04ED-4ED8-B53A-5DC111D77FA7}">
      <dsp:nvSpPr>
        <dsp:cNvPr id="0" name=""/>
        <dsp:cNvSpPr/>
      </dsp:nvSpPr>
      <dsp:spPr>
        <a:xfrm>
          <a:off x="2340757" y="2601959"/>
          <a:ext cx="91440" cy="319546"/>
        </a:xfrm>
        <a:custGeom>
          <a:avLst/>
          <a:gdLst/>
          <a:ahLst/>
          <a:cxnLst/>
          <a:rect l="0" t="0" r="0" b="0"/>
          <a:pathLst>
            <a:path>
              <a:moveTo>
                <a:pt x="107067" y="0"/>
              </a:moveTo>
              <a:lnTo>
                <a:pt x="107067" y="319546"/>
              </a:lnTo>
              <a:lnTo>
                <a:pt x="45720" y="319546"/>
              </a:lnTo>
            </a:path>
          </a:pathLst>
        </a:custGeom>
        <a:noFill/>
        <a:ln w="12700" cap="flat" cmpd="sng" algn="ctr">
          <a:solidFill>
            <a:schemeClr val="accent1">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612C7D2-0849-4435-88B7-30CC4A12E516}">
      <dsp:nvSpPr>
        <dsp:cNvPr id="0" name=""/>
        <dsp:cNvSpPr/>
      </dsp:nvSpPr>
      <dsp:spPr>
        <a:xfrm>
          <a:off x="2447824" y="2130346"/>
          <a:ext cx="1294020" cy="122694"/>
        </a:xfrm>
        <a:custGeom>
          <a:avLst/>
          <a:gdLst/>
          <a:ahLst/>
          <a:cxnLst/>
          <a:rect l="0" t="0" r="0" b="0"/>
          <a:pathLst>
            <a:path>
              <a:moveTo>
                <a:pt x="1294020" y="0"/>
              </a:moveTo>
              <a:lnTo>
                <a:pt x="1294020" y="61347"/>
              </a:lnTo>
              <a:lnTo>
                <a:pt x="0" y="61347"/>
              </a:lnTo>
              <a:lnTo>
                <a:pt x="0" y="122694"/>
              </a:lnTo>
            </a:path>
          </a:pathLst>
        </a:custGeom>
        <a:noFill/>
        <a:ln w="12700" cap="flat" cmpd="sng" algn="ctr">
          <a:solidFill>
            <a:schemeClr val="accent1">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1D35CFB-DE53-46F6-85F7-688F997683B0}">
      <dsp:nvSpPr>
        <dsp:cNvPr id="0" name=""/>
        <dsp:cNvSpPr/>
      </dsp:nvSpPr>
      <dsp:spPr>
        <a:xfrm>
          <a:off x="3696125" y="1679994"/>
          <a:ext cx="91440" cy="122694"/>
        </a:xfrm>
        <a:custGeom>
          <a:avLst/>
          <a:gdLst/>
          <a:ahLst/>
          <a:cxnLst/>
          <a:rect l="0" t="0" r="0" b="0"/>
          <a:pathLst>
            <a:path>
              <a:moveTo>
                <a:pt x="45720" y="0"/>
              </a:moveTo>
              <a:lnTo>
                <a:pt x="45720" y="122694"/>
              </a:lnTo>
            </a:path>
          </a:pathLst>
        </a:custGeom>
        <a:noFill/>
        <a:ln w="12700" cap="flat" cmpd="sng" algn="ctr">
          <a:solidFill>
            <a:schemeClr val="accent1">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C21EC44-2EF4-4398-87BD-FBBE5BCC0809}">
      <dsp:nvSpPr>
        <dsp:cNvPr id="0" name=""/>
        <dsp:cNvSpPr/>
      </dsp:nvSpPr>
      <dsp:spPr>
        <a:xfrm>
          <a:off x="3696125" y="1229642"/>
          <a:ext cx="91440" cy="122694"/>
        </a:xfrm>
        <a:custGeom>
          <a:avLst/>
          <a:gdLst/>
          <a:ahLst/>
          <a:cxnLst/>
          <a:rect l="0" t="0" r="0" b="0"/>
          <a:pathLst>
            <a:path>
              <a:moveTo>
                <a:pt x="45720" y="0"/>
              </a:moveTo>
              <a:lnTo>
                <a:pt x="45720" y="122694"/>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D563869-D0CE-4724-9A2D-83CAD7421B53}">
      <dsp:nvSpPr>
        <dsp:cNvPr id="0" name=""/>
        <dsp:cNvSpPr/>
      </dsp:nvSpPr>
      <dsp:spPr>
        <a:xfrm>
          <a:off x="3696125" y="328939"/>
          <a:ext cx="91440" cy="573046"/>
        </a:xfrm>
        <a:custGeom>
          <a:avLst/>
          <a:gdLst/>
          <a:ahLst/>
          <a:cxnLst/>
          <a:rect l="0" t="0" r="0" b="0"/>
          <a:pathLst>
            <a:path>
              <a:moveTo>
                <a:pt x="45720" y="0"/>
              </a:moveTo>
              <a:lnTo>
                <a:pt x="45720" y="573046"/>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2E28095-1B25-46CB-8997-931EA415641B}">
      <dsp:nvSpPr>
        <dsp:cNvPr id="0" name=""/>
        <dsp:cNvSpPr/>
      </dsp:nvSpPr>
      <dsp:spPr>
        <a:xfrm>
          <a:off x="3101787" y="1281"/>
          <a:ext cx="1280114" cy="327657"/>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zh-CN" sz="1000" kern="1200" dirty="0" smtClean="0"/>
            <a:t>会员代表大会</a:t>
          </a:r>
          <a:endParaRPr lang="zh-CN" altLang="en-US" sz="1000" kern="1200" dirty="0"/>
        </a:p>
      </dsp:txBody>
      <dsp:txXfrm>
        <a:off x="3101787" y="1281"/>
        <a:ext cx="1280114" cy="327657"/>
      </dsp:txXfrm>
    </dsp:sp>
    <dsp:sp modelId="{58A2CF91-6A76-4556-A0DC-53BCADA656DD}">
      <dsp:nvSpPr>
        <dsp:cNvPr id="0" name=""/>
        <dsp:cNvSpPr/>
      </dsp:nvSpPr>
      <dsp:spPr>
        <a:xfrm>
          <a:off x="3101787" y="901985"/>
          <a:ext cx="1280114" cy="327657"/>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zh-CN" sz="1000" kern="1200" dirty="0" smtClean="0"/>
            <a:t>会长</a:t>
          </a:r>
          <a:endParaRPr lang="zh-CN" sz="1000" kern="1200" dirty="0"/>
        </a:p>
      </dsp:txBody>
      <dsp:txXfrm>
        <a:off x="3101787" y="901985"/>
        <a:ext cx="1280114" cy="327657"/>
      </dsp:txXfrm>
    </dsp:sp>
    <dsp:sp modelId="{A482B7EB-82B9-4047-A61E-135C8DD36853}">
      <dsp:nvSpPr>
        <dsp:cNvPr id="0" name=""/>
        <dsp:cNvSpPr/>
      </dsp:nvSpPr>
      <dsp:spPr>
        <a:xfrm>
          <a:off x="3101787" y="1352336"/>
          <a:ext cx="1280114" cy="32765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zh-CN" sz="1000" kern="1200" dirty="0" smtClean="0"/>
            <a:t>秘书长</a:t>
          </a:r>
          <a:endParaRPr lang="zh-CN" sz="1000" kern="1200" dirty="0"/>
        </a:p>
      </dsp:txBody>
      <dsp:txXfrm>
        <a:off x="3101787" y="1352336"/>
        <a:ext cx="1280114" cy="327657"/>
      </dsp:txXfrm>
    </dsp:sp>
    <dsp:sp modelId="{A0C76B1D-C048-46A3-B87F-11AF22BC9A69}">
      <dsp:nvSpPr>
        <dsp:cNvPr id="0" name=""/>
        <dsp:cNvSpPr/>
      </dsp:nvSpPr>
      <dsp:spPr>
        <a:xfrm>
          <a:off x="3101787" y="1802688"/>
          <a:ext cx="1280114" cy="32765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zh-CN" sz="1000" kern="1200" dirty="0" smtClean="0"/>
            <a:t>秘书处</a:t>
          </a:r>
          <a:endParaRPr lang="zh-CN" sz="1000" kern="1200" dirty="0"/>
        </a:p>
      </dsp:txBody>
      <dsp:txXfrm>
        <a:off x="3101787" y="1802688"/>
        <a:ext cx="1280114" cy="327657"/>
      </dsp:txXfrm>
    </dsp:sp>
    <dsp:sp modelId="{E6D042D9-D01C-4B5C-9BC5-3C90C606C6F6}">
      <dsp:nvSpPr>
        <dsp:cNvPr id="0" name=""/>
        <dsp:cNvSpPr/>
      </dsp:nvSpPr>
      <dsp:spPr>
        <a:xfrm>
          <a:off x="2052145" y="2253040"/>
          <a:ext cx="791359" cy="34891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zh-CN" sz="1000" kern="1200" dirty="0" smtClean="0"/>
            <a:t>办事机构</a:t>
          </a:r>
          <a:endParaRPr lang="zh-CN" sz="1000" kern="1200" dirty="0"/>
        </a:p>
      </dsp:txBody>
      <dsp:txXfrm>
        <a:off x="2052145" y="2253040"/>
        <a:ext cx="791359" cy="348918"/>
      </dsp:txXfrm>
    </dsp:sp>
    <dsp:sp modelId="{9337208F-1A33-40C2-86AE-5B60FAB67A08}">
      <dsp:nvSpPr>
        <dsp:cNvPr id="0" name=""/>
        <dsp:cNvSpPr/>
      </dsp:nvSpPr>
      <dsp:spPr>
        <a:xfrm>
          <a:off x="1416656" y="2724653"/>
          <a:ext cx="969821" cy="39370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zh-CN" sz="1000" kern="1200" dirty="0" smtClean="0"/>
            <a:t>办公室</a:t>
          </a:r>
          <a:endParaRPr lang="zh-CN" altLang="en-US" sz="1000" kern="1200" dirty="0"/>
        </a:p>
      </dsp:txBody>
      <dsp:txXfrm>
        <a:off x="1416656" y="2724653"/>
        <a:ext cx="969821" cy="393705"/>
      </dsp:txXfrm>
    </dsp:sp>
    <dsp:sp modelId="{4180839F-07CE-4635-9984-9F3D19F2BFEF}">
      <dsp:nvSpPr>
        <dsp:cNvPr id="0" name=""/>
        <dsp:cNvSpPr/>
      </dsp:nvSpPr>
      <dsp:spPr>
        <a:xfrm>
          <a:off x="2509172" y="2724653"/>
          <a:ext cx="969821" cy="39370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zh-CN" sz="1000" kern="1200" dirty="0" smtClean="0"/>
            <a:t>会员管理部</a:t>
          </a:r>
          <a:endParaRPr lang="zh-CN" altLang="en-US" sz="1000" kern="1200" dirty="0"/>
        </a:p>
      </dsp:txBody>
      <dsp:txXfrm>
        <a:off x="2509172" y="2724653"/>
        <a:ext cx="969821" cy="393705"/>
      </dsp:txXfrm>
    </dsp:sp>
    <dsp:sp modelId="{D067C5A0-7C85-42A5-A337-C38FB20F168E}">
      <dsp:nvSpPr>
        <dsp:cNvPr id="0" name=""/>
        <dsp:cNvSpPr/>
      </dsp:nvSpPr>
      <dsp:spPr>
        <a:xfrm>
          <a:off x="1416656" y="3241052"/>
          <a:ext cx="969821" cy="39370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zh-CN" sz="1000" kern="1200" dirty="0" smtClean="0"/>
            <a:t>业务准则部</a:t>
          </a:r>
          <a:endParaRPr lang="zh-CN" altLang="en-US" sz="1000" kern="1200" dirty="0"/>
        </a:p>
      </dsp:txBody>
      <dsp:txXfrm>
        <a:off x="1416656" y="3241052"/>
        <a:ext cx="969821" cy="393705"/>
      </dsp:txXfrm>
    </dsp:sp>
    <dsp:sp modelId="{B8CCC83F-8CC0-47CA-9037-80067634906C}">
      <dsp:nvSpPr>
        <dsp:cNvPr id="0" name=""/>
        <dsp:cNvSpPr/>
      </dsp:nvSpPr>
      <dsp:spPr>
        <a:xfrm>
          <a:off x="2509172" y="3241052"/>
          <a:ext cx="969821" cy="39370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zh-CN" sz="1000" kern="1200" dirty="0" smtClean="0"/>
            <a:t>教育培训部</a:t>
          </a:r>
          <a:endParaRPr lang="zh-CN" altLang="en-US" sz="1000" kern="1200" dirty="0"/>
        </a:p>
      </dsp:txBody>
      <dsp:txXfrm>
        <a:off x="2509172" y="3241052"/>
        <a:ext cx="969821" cy="393705"/>
      </dsp:txXfrm>
    </dsp:sp>
    <dsp:sp modelId="{CE21495B-67C0-473E-B5DF-CA117D67378F}">
      <dsp:nvSpPr>
        <dsp:cNvPr id="0" name=""/>
        <dsp:cNvSpPr/>
      </dsp:nvSpPr>
      <dsp:spPr>
        <a:xfrm>
          <a:off x="1416656" y="3757452"/>
          <a:ext cx="969821" cy="39370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zh-CN" sz="1000" kern="1200" dirty="0" smtClean="0"/>
            <a:t>信息工作部</a:t>
          </a:r>
          <a:endParaRPr lang="zh-CN" altLang="en-US" sz="1000" kern="1200" dirty="0"/>
        </a:p>
      </dsp:txBody>
      <dsp:txXfrm>
        <a:off x="1416656" y="3757452"/>
        <a:ext cx="969821" cy="393705"/>
      </dsp:txXfrm>
    </dsp:sp>
    <dsp:sp modelId="{32B575A4-487F-44D5-8458-EB549396F121}">
      <dsp:nvSpPr>
        <dsp:cNvPr id="0" name=""/>
        <dsp:cNvSpPr/>
      </dsp:nvSpPr>
      <dsp:spPr>
        <a:xfrm>
          <a:off x="2509172" y="3757452"/>
          <a:ext cx="969821" cy="39370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zh-CN" sz="1000" kern="1200" dirty="0" smtClean="0"/>
            <a:t>宣传编辑部</a:t>
          </a:r>
          <a:endParaRPr lang="zh-CN" altLang="en-US" sz="1000" kern="1200" dirty="0"/>
        </a:p>
      </dsp:txBody>
      <dsp:txXfrm>
        <a:off x="2509172" y="3757452"/>
        <a:ext cx="969821" cy="393705"/>
      </dsp:txXfrm>
    </dsp:sp>
    <dsp:sp modelId="{1D119E26-7A86-4A51-BB8D-956848E21B49}">
      <dsp:nvSpPr>
        <dsp:cNvPr id="0" name=""/>
        <dsp:cNvSpPr/>
      </dsp:nvSpPr>
      <dsp:spPr>
        <a:xfrm>
          <a:off x="1416656" y="4273851"/>
          <a:ext cx="969821" cy="39370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zh-CN" sz="1000" kern="1200" smtClean="0"/>
            <a:t>党委</a:t>
          </a:r>
          <a:r>
            <a:rPr lang="zh-CN" sz="1000" kern="1200" dirty="0" smtClean="0"/>
            <a:t>工作部</a:t>
          </a:r>
          <a:endParaRPr lang="zh-CN" altLang="en-US" sz="1000" kern="1200" dirty="0"/>
        </a:p>
      </dsp:txBody>
      <dsp:txXfrm>
        <a:off x="1416656" y="4273851"/>
        <a:ext cx="969821" cy="393705"/>
      </dsp:txXfrm>
    </dsp:sp>
    <dsp:sp modelId="{1D01F132-982A-4190-8F0C-707D8C561337}">
      <dsp:nvSpPr>
        <dsp:cNvPr id="0" name=""/>
        <dsp:cNvSpPr/>
      </dsp:nvSpPr>
      <dsp:spPr>
        <a:xfrm>
          <a:off x="4640185" y="2253040"/>
          <a:ext cx="791359" cy="34891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zh-CN" sz="1000" kern="1200" smtClean="0"/>
            <a:t>咨询机构</a:t>
          </a:r>
          <a:endParaRPr lang="zh-CN" sz="1000" kern="1200" dirty="0"/>
        </a:p>
      </dsp:txBody>
      <dsp:txXfrm>
        <a:off x="4640185" y="2253040"/>
        <a:ext cx="791359" cy="348918"/>
      </dsp:txXfrm>
    </dsp:sp>
    <dsp:sp modelId="{C9A89AA7-BEF8-4D9A-86E9-BEC884736EC3}">
      <dsp:nvSpPr>
        <dsp:cNvPr id="0" name=""/>
        <dsp:cNvSpPr/>
      </dsp:nvSpPr>
      <dsp:spPr>
        <a:xfrm>
          <a:off x="3601687" y="2729288"/>
          <a:ext cx="1372830" cy="282859"/>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zh-CN" sz="1000" kern="1200" dirty="0" smtClean="0"/>
            <a:t>业务准则和发展委员会</a:t>
          </a:r>
          <a:endParaRPr lang="zh-CN" altLang="en-US" sz="1000" kern="1200" dirty="0"/>
        </a:p>
      </dsp:txBody>
      <dsp:txXfrm>
        <a:off x="3601687" y="2729288"/>
        <a:ext cx="1372830" cy="282859"/>
      </dsp:txXfrm>
    </dsp:sp>
    <dsp:sp modelId="{7CF42661-821D-40FD-B1C7-409F3EEF3D22}">
      <dsp:nvSpPr>
        <dsp:cNvPr id="0" name=""/>
        <dsp:cNvSpPr/>
      </dsp:nvSpPr>
      <dsp:spPr>
        <a:xfrm>
          <a:off x="5097212" y="2729288"/>
          <a:ext cx="1372830" cy="282859"/>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zh-CN" sz="1000" kern="1200" dirty="0" smtClean="0"/>
            <a:t>教育培训委员会</a:t>
          </a:r>
          <a:endParaRPr lang="zh-CN" altLang="en-US" sz="1000" kern="1200" dirty="0"/>
        </a:p>
      </dsp:txBody>
      <dsp:txXfrm>
        <a:off x="5097212" y="2729288"/>
        <a:ext cx="1372830" cy="282859"/>
      </dsp:txXfrm>
    </dsp:sp>
    <dsp:sp modelId="{0A667134-7A0D-49D5-B7AB-CB204D0CDF65}">
      <dsp:nvSpPr>
        <dsp:cNvPr id="0" name=""/>
        <dsp:cNvSpPr/>
      </dsp:nvSpPr>
      <dsp:spPr>
        <a:xfrm>
          <a:off x="3601687" y="3144111"/>
          <a:ext cx="1372830" cy="282859"/>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zh-CN" sz="1000" kern="1200" dirty="0" smtClean="0"/>
            <a:t>奖惩维权委员会</a:t>
          </a:r>
          <a:endParaRPr lang="zh-CN" altLang="en-US" sz="1000" kern="1200" dirty="0"/>
        </a:p>
      </dsp:txBody>
      <dsp:txXfrm>
        <a:off x="3601687" y="3144111"/>
        <a:ext cx="1372830" cy="282859"/>
      </dsp:txXfrm>
    </dsp:sp>
    <dsp:sp modelId="{BDBFCE92-41BA-4911-99EE-A534267EC2B3}">
      <dsp:nvSpPr>
        <dsp:cNvPr id="0" name=""/>
        <dsp:cNvSpPr/>
      </dsp:nvSpPr>
      <dsp:spPr>
        <a:xfrm>
          <a:off x="5097212" y="3144111"/>
          <a:ext cx="1372830" cy="282859"/>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zh-CN" sz="1000" kern="1200" dirty="0" smtClean="0"/>
            <a:t>资本市场委员会</a:t>
          </a:r>
          <a:endParaRPr lang="zh-CN" altLang="en-US" sz="1000" kern="1200" dirty="0"/>
        </a:p>
      </dsp:txBody>
      <dsp:txXfrm>
        <a:off x="5097212" y="3144111"/>
        <a:ext cx="1372830" cy="282859"/>
      </dsp:txXfrm>
    </dsp:sp>
    <dsp:sp modelId="{FD4DD204-C999-460F-AF94-40D28F7CAAE2}">
      <dsp:nvSpPr>
        <dsp:cNvPr id="0" name=""/>
        <dsp:cNvSpPr/>
      </dsp:nvSpPr>
      <dsp:spPr>
        <a:xfrm>
          <a:off x="3601687" y="3558934"/>
          <a:ext cx="1372830" cy="282859"/>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zh-CN" sz="1000" kern="1200" dirty="0" smtClean="0"/>
            <a:t>信息化建设委员会</a:t>
          </a:r>
          <a:endParaRPr lang="zh-CN" altLang="en-US" sz="1000" kern="1200" dirty="0"/>
        </a:p>
      </dsp:txBody>
      <dsp:txXfrm>
        <a:off x="3601687" y="3558934"/>
        <a:ext cx="1372830" cy="282859"/>
      </dsp:txXfrm>
    </dsp:sp>
    <dsp:sp modelId="{520E9B44-9E4B-4249-B0C2-A04E4EBE9850}">
      <dsp:nvSpPr>
        <dsp:cNvPr id="0" name=""/>
        <dsp:cNvSpPr/>
      </dsp:nvSpPr>
      <dsp:spPr>
        <a:xfrm>
          <a:off x="5097212" y="3558934"/>
          <a:ext cx="1372830" cy="282859"/>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zh-CN" sz="1000" kern="1200" smtClean="0"/>
            <a:t>宣传</a:t>
          </a:r>
          <a:r>
            <a:rPr lang="zh-CN" sz="1000" kern="1200" dirty="0" smtClean="0"/>
            <a:t>委员会</a:t>
          </a:r>
          <a:endParaRPr lang="zh-CN" altLang="en-US" sz="1000" kern="1200" dirty="0"/>
        </a:p>
      </dsp:txBody>
      <dsp:txXfrm>
        <a:off x="5097212" y="3558934"/>
        <a:ext cx="1372830" cy="282859"/>
      </dsp:txXfrm>
    </dsp:sp>
    <dsp:sp modelId="{A4480450-D8FE-41EB-BFEC-C85EA8F0DB14}">
      <dsp:nvSpPr>
        <dsp:cNvPr id="0" name=""/>
        <dsp:cNvSpPr/>
      </dsp:nvSpPr>
      <dsp:spPr>
        <a:xfrm>
          <a:off x="2400383" y="451633"/>
          <a:ext cx="1280114" cy="327657"/>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zh-CN" sz="1000" kern="1200" dirty="0" smtClean="0"/>
            <a:t>理事会</a:t>
          </a:r>
          <a:endParaRPr lang="zh-CN" altLang="en-US" sz="1000" kern="1200" dirty="0"/>
        </a:p>
      </dsp:txBody>
      <dsp:txXfrm>
        <a:off x="2400383" y="451633"/>
        <a:ext cx="1280114" cy="327657"/>
      </dsp:txXfrm>
    </dsp:sp>
    <dsp:sp modelId="{EF58C2D4-5F4B-4E0E-B715-0CF9D9E48EE5}">
      <dsp:nvSpPr>
        <dsp:cNvPr id="0" name=""/>
        <dsp:cNvSpPr/>
      </dsp:nvSpPr>
      <dsp:spPr>
        <a:xfrm>
          <a:off x="3803192" y="451633"/>
          <a:ext cx="1280114" cy="327657"/>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zh-CN" sz="1000" kern="1200" dirty="0" smtClean="0"/>
            <a:t>常务理事会</a:t>
          </a:r>
          <a:endParaRPr lang="zh-CN" altLang="en-US" sz="1000" kern="1200" dirty="0"/>
        </a:p>
      </dsp:txBody>
      <dsp:txXfrm>
        <a:off x="3803192" y="451633"/>
        <a:ext cx="1280114" cy="32765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slideMaster" Target="../slideMasters/slideMaster1.xml"/><Relationship Id="rId4" Type="http://schemas.openxmlformats.org/officeDocument/2006/relationships/tags" Target="../tags/tag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927765"/>
            <a:ext cx="6858000" cy="1535690"/>
          </a:xfrm>
        </p:spPr>
        <p:txBody>
          <a:bodyPr anchor="b">
            <a:normAutofit/>
          </a:bodyPr>
          <a:lstStyle>
            <a:lvl1pPr algn="ct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5590309"/>
            <a:ext cx="6858000" cy="602673"/>
          </a:xfrm>
        </p:spPr>
        <p:txBody>
          <a:bodyPr anchor="ctr" anchorCtr="0"/>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27396006-4AF2-4155-89B9-53C757FD1453}" type="datetimeFigureOut">
              <a:rPr lang="zh-CN" altLang="en-US" smtClean="0"/>
              <a:t>2018/2/1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89A78E-D5F6-4FFC-9029-8364E60E2A15}" type="slidenum">
              <a:rPr lang="zh-CN" altLang="en-US" smtClean="0"/>
              <a:t>‹#›</a:t>
            </a:fld>
            <a:endParaRPr lang="zh-CN" altLang="en-US"/>
          </a:p>
        </p:txBody>
      </p:sp>
      <p:sp>
        <p:nvSpPr>
          <p:cNvPr id="8" name="文本框 7"/>
          <p:cNvSpPr txBox="1"/>
          <p:nvPr/>
        </p:nvSpPr>
        <p:spPr>
          <a:xfrm>
            <a:off x="1143001" y="5527962"/>
            <a:ext cx="6857999" cy="536400"/>
          </a:xfrm>
          <a:prstGeom prst="rect">
            <a:avLst/>
          </a:prstGeom>
          <a:blipFill dpi="0" rotWithShape="1">
            <a:blip r:embed="rId3"/>
            <a:srcRect/>
            <a:stretch>
              <a:fillRect t="-2000"/>
            </a:stretch>
          </a:blipFill>
        </p:spPr>
        <p:txBody>
          <a:bodyPr vert="horz" lIns="91440" tIns="45720" rIns="91440" bIns="45720" rtlCol="0" anchor="ctr" anchorCtr="0">
            <a:normAutofit/>
          </a:bodyPr>
          <a:lstStyle>
            <a:defPPr>
              <a:defRPr lang="zh-CN"/>
            </a:defPPr>
            <a:lvl1pPr marL="0" indent="0" algn="ctr" defTabSz="914400" eaLnBrk="1" latinLnBrk="0" hangingPunct="1">
              <a:lnSpc>
                <a:spcPct val="90000"/>
              </a:lnSpc>
              <a:spcBef>
                <a:spcPts val="1000"/>
              </a:spcBef>
              <a:spcAft>
                <a:spcPts val="0"/>
              </a:spcAft>
              <a:buClr>
                <a:schemeClr val="accent3">
                  <a:lumMod val="75000"/>
                </a:schemeClr>
              </a:buClr>
              <a:buFont typeface="Wingdings" pitchFamily="2" charset="2"/>
              <a:buNone/>
              <a:defRPr sz="1800" baseline="0">
                <a:solidFill>
                  <a:schemeClr val="accent3"/>
                </a:solidFill>
                <a:effectLst/>
                <a:latin typeface="+mj-lt"/>
                <a:ea typeface="+mj-ea"/>
              </a:defRPr>
            </a:lvl1pPr>
            <a:lvl2pPr indent="0" algn="ctr" defTabSz="914400" eaLnBrk="1" latinLnBrk="0" hangingPunct="1">
              <a:lnSpc>
                <a:spcPct val="90000"/>
              </a:lnSpc>
              <a:spcBef>
                <a:spcPts val="500"/>
              </a:spcBef>
              <a:buFont typeface="Arial" pitchFamily="34" charset="0"/>
              <a:buNone/>
              <a:defRPr sz="2000">
                <a:latin typeface="+mn-lt"/>
                <a:ea typeface="+mn-ea"/>
              </a:defRPr>
            </a:lvl2pPr>
            <a:lvl3pPr indent="0" algn="ctr" defTabSz="914400" eaLnBrk="1" latinLnBrk="0" hangingPunct="1">
              <a:lnSpc>
                <a:spcPct val="90000"/>
              </a:lnSpc>
              <a:spcBef>
                <a:spcPts val="500"/>
              </a:spcBef>
              <a:buFont typeface="Arial" pitchFamily="34" charset="0"/>
              <a:buNone/>
              <a:defRPr sz="1800">
                <a:latin typeface="+mn-lt"/>
                <a:ea typeface="+mn-ea"/>
              </a:defRPr>
            </a:lvl3pPr>
            <a:lvl4pPr indent="0" algn="ctr" defTabSz="914400" eaLnBrk="1" latinLnBrk="0" hangingPunct="1">
              <a:lnSpc>
                <a:spcPct val="90000"/>
              </a:lnSpc>
              <a:spcBef>
                <a:spcPts val="500"/>
              </a:spcBef>
              <a:buFont typeface="Arial" pitchFamily="34" charset="0"/>
              <a:buNone/>
              <a:defRPr sz="1600">
                <a:latin typeface="+mn-lt"/>
                <a:ea typeface="+mn-ea"/>
              </a:defRPr>
            </a:lvl4pPr>
            <a:lvl5pPr indent="0" algn="ctr" defTabSz="914400" eaLnBrk="1" latinLnBrk="0" hangingPunct="1">
              <a:lnSpc>
                <a:spcPct val="90000"/>
              </a:lnSpc>
              <a:spcBef>
                <a:spcPts val="500"/>
              </a:spcBef>
              <a:buFont typeface="Arial" pitchFamily="34" charset="0"/>
              <a:buNone/>
              <a:defRPr sz="1600">
                <a:latin typeface="+mn-lt"/>
                <a:ea typeface="+mn-ea"/>
              </a:defRPr>
            </a:lvl5pPr>
            <a:lvl6pPr indent="0" algn="ctr">
              <a:lnSpc>
                <a:spcPct val="90000"/>
              </a:lnSpc>
              <a:spcBef>
                <a:spcPts val="500"/>
              </a:spcBef>
              <a:buFont typeface="Arial" pitchFamily="34" charset="0"/>
              <a:buNone/>
              <a:defRPr sz="1600">
                <a:latin typeface="+mn-lt"/>
                <a:ea typeface="+mn-ea"/>
              </a:defRPr>
            </a:lvl6pPr>
            <a:lvl7pPr indent="0" algn="ctr">
              <a:lnSpc>
                <a:spcPct val="90000"/>
              </a:lnSpc>
              <a:spcBef>
                <a:spcPts val="500"/>
              </a:spcBef>
              <a:buFont typeface="Arial" pitchFamily="34" charset="0"/>
              <a:buNone/>
              <a:defRPr sz="1600">
                <a:latin typeface="+mn-lt"/>
                <a:ea typeface="+mn-ea"/>
              </a:defRPr>
            </a:lvl7pPr>
            <a:lvl8pPr indent="0" algn="ctr">
              <a:lnSpc>
                <a:spcPct val="90000"/>
              </a:lnSpc>
              <a:spcBef>
                <a:spcPts val="500"/>
              </a:spcBef>
              <a:buFont typeface="Arial" pitchFamily="34" charset="0"/>
              <a:buNone/>
              <a:defRPr sz="1600">
                <a:latin typeface="+mn-lt"/>
                <a:ea typeface="+mn-ea"/>
              </a:defRPr>
            </a:lvl8pPr>
            <a:lvl9pPr indent="0" algn="ctr">
              <a:lnSpc>
                <a:spcPct val="90000"/>
              </a:lnSpc>
              <a:spcBef>
                <a:spcPts val="500"/>
              </a:spcBef>
              <a:buFont typeface="Arial" pitchFamily="34" charset="0"/>
              <a:buNone/>
              <a:defRPr sz="1600">
                <a:latin typeface="+mn-lt"/>
                <a:ea typeface="+mn-ea"/>
              </a:defRPr>
            </a:lvl9pPr>
          </a:lstStyle>
          <a:p>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7396006-4AF2-4155-89B9-53C757FD1453}" type="datetimeFigureOut">
              <a:rPr lang="zh-CN" altLang="en-US" smtClean="0"/>
              <a:t>2018/2/1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89A78E-D5F6-4FFC-9029-8364E60E2A15}"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grpSp>
        <p:nvGrpSpPr>
          <p:cNvPr id="10" name="组合 9"/>
          <p:cNvGrpSpPr/>
          <p:nvPr/>
        </p:nvGrpSpPr>
        <p:grpSpPr>
          <a:xfrm>
            <a:off x="1388920" y="623075"/>
            <a:ext cx="2407227" cy="5026063"/>
            <a:chOff x="2921000" y="904098"/>
            <a:chExt cx="2387600" cy="3738813"/>
          </a:xfrm>
        </p:grpSpPr>
        <p:cxnSp>
          <p:nvCxnSpPr>
            <p:cNvPr id="7" name="直接连接符 6"/>
            <p:cNvCxnSpPr/>
            <p:nvPr/>
          </p:nvCxnSpPr>
          <p:spPr>
            <a:xfrm flipH="1">
              <a:off x="3668184" y="904098"/>
              <a:ext cx="1640416" cy="1839369"/>
            </a:xfrm>
            <a:prstGeom prst="line">
              <a:avLst/>
            </a:prstGeom>
            <a:noFill/>
            <a:ln w="6350" cap="flat" cmpd="sng" algn="ctr">
              <a:solidFill>
                <a:schemeClr val="accent1">
                  <a:lumMod val="60000"/>
                  <a:lumOff val="40000"/>
                </a:schemeClr>
              </a:solidFill>
              <a:prstDash val="solid"/>
              <a:miter lim="800000"/>
            </a:ln>
            <a:effectLst/>
          </p:spPr>
        </p:cxnSp>
        <p:cxnSp>
          <p:nvCxnSpPr>
            <p:cNvPr id="8" name="直接连接符 7"/>
            <p:cNvCxnSpPr/>
            <p:nvPr/>
          </p:nvCxnSpPr>
          <p:spPr>
            <a:xfrm flipH="1">
              <a:off x="2921000" y="1883836"/>
              <a:ext cx="2387600" cy="2759075"/>
            </a:xfrm>
            <a:prstGeom prst="line">
              <a:avLst/>
            </a:prstGeom>
            <a:noFill/>
            <a:ln w="6350" cap="flat" cmpd="sng" algn="ctr">
              <a:solidFill>
                <a:schemeClr val="accent1">
                  <a:lumMod val="60000"/>
                  <a:lumOff val="40000"/>
                </a:schemeClr>
              </a:solidFill>
              <a:prstDash val="solid"/>
              <a:miter lim="800000"/>
            </a:ln>
            <a:effectLst/>
          </p:spPr>
        </p:cxnSp>
        <p:cxnSp>
          <p:nvCxnSpPr>
            <p:cNvPr id="9" name="直接连接符 8"/>
            <p:cNvCxnSpPr/>
            <p:nvPr/>
          </p:nvCxnSpPr>
          <p:spPr>
            <a:xfrm flipH="1">
              <a:off x="3210984" y="2904598"/>
              <a:ext cx="1066800" cy="1155700"/>
            </a:xfrm>
            <a:prstGeom prst="line">
              <a:avLst/>
            </a:prstGeom>
            <a:noFill/>
            <a:ln w="6350" cap="flat" cmpd="sng" algn="ctr">
              <a:solidFill>
                <a:schemeClr val="accent1">
                  <a:lumMod val="20000"/>
                  <a:lumOff val="80000"/>
                </a:schemeClr>
              </a:solidFill>
              <a:prstDash val="solid"/>
              <a:miter lim="800000"/>
            </a:ln>
            <a:effectLst/>
          </p:spPr>
        </p:cxnSp>
      </p:grpSp>
      <p:sp>
        <p:nvSpPr>
          <p:cNvPr id="2" name="Title 1"/>
          <p:cNvSpPr>
            <a:spLocks noGrp="1"/>
          </p:cNvSpPr>
          <p:nvPr>
            <p:ph type="title"/>
          </p:nvPr>
        </p:nvSpPr>
        <p:spPr>
          <a:xfrm>
            <a:off x="2989230" y="2132856"/>
            <a:ext cx="5367845" cy="1330036"/>
          </a:xfrm>
        </p:spPr>
        <p:txBody>
          <a:bodyPr anchor="ctr" anchorCtr="0">
            <a:normAutofit/>
          </a:bodyPr>
          <a:lstStyle>
            <a:lvl1pPr algn="ctr">
              <a:defRPr sz="4000"/>
            </a:lvl1pPr>
          </a:lstStyle>
          <a:p>
            <a:r>
              <a:rPr lang="zh-CN" altLang="en-US" smtClean="0"/>
              <a:t>单击此处编辑母版标题样式</a:t>
            </a:r>
            <a:endParaRPr lang="en-US" dirty="0"/>
          </a:p>
        </p:txBody>
      </p:sp>
      <p:sp>
        <p:nvSpPr>
          <p:cNvPr id="4" name="Date Placeholder 3"/>
          <p:cNvSpPr>
            <a:spLocks noGrp="1"/>
          </p:cNvSpPr>
          <p:nvPr>
            <p:ph type="dt" sz="half" idx="10"/>
          </p:nvPr>
        </p:nvSpPr>
        <p:spPr/>
        <p:txBody>
          <a:bodyPr/>
          <a:lstStyle/>
          <a:p>
            <a:fld id="{27396006-4AF2-4155-89B9-53C757FD1453}" type="datetimeFigureOut">
              <a:rPr lang="zh-CN" altLang="en-US" smtClean="0"/>
              <a:t>2018/2/1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89A78E-D5F6-4FFC-9029-8364E60E2A15}" type="slidenum">
              <a:rPr lang="zh-CN" altLang="en-US" smtClean="0"/>
              <a:t>‹#›</a:t>
            </a:fld>
            <a:endParaRPr lang="zh-CN" altLang="en-US"/>
          </a:p>
        </p:txBody>
      </p:sp>
      <p:sp>
        <p:nvSpPr>
          <p:cNvPr id="12" name="Text Placeholder 2"/>
          <p:cNvSpPr>
            <a:spLocks noGrp="1"/>
          </p:cNvSpPr>
          <p:nvPr>
            <p:ph idx="1"/>
            <p:custDataLst>
              <p:tags r:id="rId1"/>
            </p:custDataLst>
          </p:nvPr>
        </p:nvSpPr>
        <p:spPr>
          <a:xfrm>
            <a:off x="2483768" y="3674770"/>
            <a:ext cx="6120680" cy="238233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grpSp>
        <p:nvGrpSpPr>
          <p:cNvPr id="24" name="组合 23"/>
          <p:cNvGrpSpPr/>
          <p:nvPr/>
        </p:nvGrpSpPr>
        <p:grpSpPr>
          <a:xfrm>
            <a:off x="2222777" y="1210397"/>
            <a:ext cx="4698446" cy="4437206"/>
            <a:chOff x="2481952" y="2226154"/>
            <a:chExt cx="4471298" cy="3167016"/>
          </a:xfrm>
        </p:grpSpPr>
        <p:sp>
          <p:nvSpPr>
            <p:cNvPr id="18" name="矩形 17"/>
            <p:cNvSpPr/>
            <p:nvPr/>
          </p:nvSpPr>
          <p:spPr>
            <a:xfrm rot="225092">
              <a:off x="2564502" y="3297717"/>
              <a:ext cx="4332288" cy="72548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19" name="矩形 18"/>
            <p:cNvSpPr/>
            <p:nvPr/>
          </p:nvSpPr>
          <p:spPr>
            <a:xfrm rot="21197296">
              <a:off x="3059802" y="2357917"/>
              <a:ext cx="3341688" cy="7239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20" name="矩形 19"/>
            <p:cNvSpPr/>
            <p:nvPr/>
          </p:nvSpPr>
          <p:spPr>
            <a:xfrm rot="225092">
              <a:off x="2481952" y="3196117"/>
              <a:ext cx="4333875" cy="723900"/>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zh-CN" altLang="en-US" sz="4400" dirty="0">
                <a:solidFill>
                  <a:schemeClr val="bg1"/>
                </a:solidFill>
              </a:endParaRPr>
            </a:p>
          </p:txBody>
        </p:sp>
        <p:sp>
          <p:nvSpPr>
            <p:cNvPr id="21" name="矩形 20"/>
            <p:cNvSpPr/>
            <p:nvPr/>
          </p:nvSpPr>
          <p:spPr>
            <a:xfrm rot="21197296">
              <a:off x="2972490" y="2226154"/>
              <a:ext cx="3343275" cy="725488"/>
            </a:xfrm>
            <a:prstGeom prst="rect">
              <a:avLst/>
            </a:prstGeom>
            <a:solidFill>
              <a:schemeClr val="accent1"/>
            </a:solidFill>
            <a:ln w="3175">
              <a:noFill/>
            </a:ln>
            <a:effectLst>
              <a:outerShdw blurRad="25400" dist="127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zh-CN" altLang="en-US" sz="4800" dirty="0">
                <a:solidFill>
                  <a:srgbClr val="FFFFFF"/>
                </a:solidFill>
                <a:cs typeface="Verdana" pitchFamily="34" charset="0"/>
              </a:endParaRPr>
            </a:p>
          </p:txBody>
        </p:sp>
        <p:sp>
          <p:nvSpPr>
            <p:cNvPr id="22" name="KSO_CT2"/>
            <p:cNvSpPr txBox="1"/>
            <p:nvPr/>
          </p:nvSpPr>
          <p:spPr>
            <a:xfrm rot="240000">
              <a:off x="2482452" y="3194929"/>
              <a:ext cx="4334400" cy="723600"/>
            </a:xfrm>
            <a:prstGeom prst="rect">
              <a:avLst/>
            </a:prstGeom>
            <a:noFill/>
          </p:spPr>
          <p:txBody>
            <a:bodyPr vert="horz" lIns="0" tIns="0" rIns="0" bIns="0" rtlCol="0" anchor="ctr">
              <a:normAutofit/>
            </a:bodyPr>
            <a:lstStyle>
              <a:lvl1pPr marL="0" indent="0" algn="ctr" defTabSz="914400" rtl="0" eaLnBrk="1" latinLnBrk="0" hangingPunct="1">
                <a:lnSpc>
                  <a:spcPct val="110000"/>
                </a:lnSpc>
                <a:spcBef>
                  <a:spcPts val="1800"/>
                </a:spcBef>
                <a:spcAft>
                  <a:spcPts val="0"/>
                </a:spcAft>
                <a:buClr>
                  <a:schemeClr val="accent3">
                    <a:lumMod val="75000"/>
                  </a:schemeClr>
                </a:buClr>
                <a:buSzPct val="70000"/>
                <a:buFont typeface="Wingdings 2" pitchFamily="18" charset="2"/>
                <a:buNone/>
                <a:defRPr sz="4400" kern="1200" baseline="0">
                  <a:solidFill>
                    <a:schemeClr val="bg1"/>
                  </a:solidFill>
                  <a:effectLst/>
                  <a:latin typeface="+mj-lt"/>
                  <a:ea typeface="+mj-ea"/>
                  <a:cs typeface="+mn-cs"/>
                </a:defRPr>
              </a:lvl1pPr>
              <a:lvl2pPr marL="457200" indent="0" algn="ctr" defTabSz="914400" rtl="0" eaLnBrk="1" latinLnBrk="0" hangingPunct="1">
                <a:lnSpc>
                  <a:spcPct val="130000"/>
                </a:lnSpc>
                <a:spcBef>
                  <a:spcPts val="0"/>
                </a:spcBef>
                <a:spcAft>
                  <a:spcPts val="600"/>
                </a:spcAft>
                <a:buClr>
                  <a:schemeClr val="accent2">
                    <a:lumMod val="60000"/>
                    <a:lumOff val="40000"/>
                  </a:schemeClr>
                </a:buClr>
                <a:buFont typeface="幼圆" pitchFamily="49" charset="-122"/>
                <a:buNone/>
                <a:defRPr sz="2000" kern="1200" baseline="0">
                  <a:solidFill>
                    <a:srgbClr val="7D7D7D"/>
                  </a:solidFill>
                  <a:latin typeface="+mn-lt"/>
                  <a:ea typeface="+mn-ea"/>
                  <a:cs typeface="+mn-cs"/>
                </a:defRPr>
              </a:lvl2pPr>
              <a:lvl3pPr marL="914400" indent="0" algn="ctr" defTabSz="914400" rtl="0" eaLnBrk="1" latinLnBrk="0" hangingPunct="1">
                <a:lnSpc>
                  <a:spcPct val="90000"/>
                </a:lnSpc>
                <a:spcBef>
                  <a:spcPts val="500"/>
                </a:spcBef>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9pPr>
            </a:lstStyle>
            <a:p>
              <a:endParaRPr lang="zh-CN" altLang="en-US" dirty="0" smtClean="0"/>
            </a:p>
          </p:txBody>
        </p:sp>
        <p:sp>
          <p:nvSpPr>
            <p:cNvPr id="23" name="KSO_BT1"/>
            <p:cNvSpPr txBox="1"/>
            <p:nvPr/>
          </p:nvSpPr>
          <p:spPr>
            <a:xfrm rot="21180000">
              <a:off x="2972052" y="2226529"/>
              <a:ext cx="3344400" cy="727200"/>
            </a:xfrm>
            <a:prstGeom prst="rect">
              <a:avLst/>
            </a:prstGeom>
          </p:spPr>
          <p:txBody>
            <a:bodyPr vert="horz" lIns="0" tIns="0" rIns="0" bIns="0" rtlCol="0" anchor="ctr" anchorCtr="0">
              <a:normAutofit/>
            </a:bodyPr>
            <a:lstStyle>
              <a:lvl1pPr algn="l" defTabSz="914400" rtl="0" eaLnBrk="1" latinLnBrk="0" hangingPunct="1">
                <a:lnSpc>
                  <a:spcPct val="90000"/>
                </a:lnSpc>
                <a:spcBef>
                  <a:spcPct val="0"/>
                </a:spcBef>
                <a:buNone/>
                <a:defRPr sz="4800" b="1" i="0" kern="1200" baseline="0">
                  <a:solidFill>
                    <a:schemeClr val="bg1"/>
                  </a:solidFill>
                  <a:effectLst/>
                  <a:latin typeface="+mj-lt"/>
                  <a:ea typeface="+mj-ea"/>
                  <a:cs typeface="+mj-cs"/>
                </a:defRPr>
              </a:lvl1pPr>
            </a:lstStyle>
            <a:p>
              <a:pPr>
                <a:spcAft>
                  <a:spcPts val="0"/>
                </a:spcAft>
              </a:pPr>
              <a:endParaRPr lang="en-US" dirty="0"/>
            </a:p>
          </p:txBody>
        </p:sp>
        <p:sp>
          <p:nvSpPr>
            <p:cNvPr id="12" name="矩形 11"/>
            <p:cNvSpPr/>
            <p:nvPr>
              <p:custDataLst>
                <p:tags r:id="rId1"/>
              </p:custDataLst>
            </p:nvPr>
          </p:nvSpPr>
          <p:spPr>
            <a:xfrm rot="518391">
              <a:off x="2716213" y="4799445"/>
              <a:ext cx="3343275" cy="59372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13" name="矩形 12"/>
            <p:cNvSpPr/>
            <p:nvPr>
              <p:custDataLst>
                <p:tags r:id="rId2"/>
              </p:custDataLst>
            </p:nvPr>
          </p:nvSpPr>
          <p:spPr>
            <a:xfrm rot="21396991">
              <a:off x="3603625" y="4362883"/>
              <a:ext cx="3349625" cy="59372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14" name="矩形 13"/>
            <p:cNvSpPr/>
            <p:nvPr>
              <p:custDataLst>
                <p:tags r:id="rId3"/>
              </p:custDataLst>
            </p:nvPr>
          </p:nvSpPr>
          <p:spPr>
            <a:xfrm rot="21396991">
              <a:off x="3521075" y="4261283"/>
              <a:ext cx="3349625" cy="593725"/>
            </a:xfrm>
            <a:prstGeom prst="rect">
              <a:avLst/>
            </a:prstGeom>
            <a:solidFill>
              <a:schemeClr val="accent1"/>
            </a:solidFill>
            <a:ln w="3175">
              <a:noFill/>
            </a:ln>
            <a:effectLst>
              <a:outerShdw blurRad="25400" dist="12700" dir="189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zh-CN" altLang="en-US" sz="1600" dirty="0">
                <a:solidFill>
                  <a:srgbClr val="FFFFFF"/>
                </a:solidFill>
              </a:endParaRPr>
            </a:p>
          </p:txBody>
        </p:sp>
        <p:sp>
          <p:nvSpPr>
            <p:cNvPr id="15" name="矩形 14"/>
            <p:cNvSpPr/>
            <p:nvPr>
              <p:custDataLst>
                <p:tags r:id="rId4"/>
              </p:custDataLst>
            </p:nvPr>
          </p:nvSpPr>
          <p:spPr>
            <a:xfrm rot="518391">
              <a:off x="2652713" y="4728008"/>
              <a:ext cx="3344862" cy="592137"/>
            </a:xfrm>
            <a:prstGeom prst="rect">
              <a:avLst/>
            </a:prstGeom>
            <a:solidFill>
              <a:schemeClr val="accent1"/>
            </a:solidFill>
            <a:ln w="3175">
              <a:noFill/>
            </a:ln>
            <a:effectLst>
              <a:outerShdw blurRad="25400" dist="127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zh-CN" altLang="en-US" sz="1600" dirty="0">
                <a:solidFill>
                  <a:srgbClr val="FFFFFF"/>
                </a:solidFill>
              </a:endParaRPr>
            </a:p>
          </p:txBody>
        </p:sp>
      </p:grpSp>
      <p:sp>
        <p:nvSpPr>
          <p:cNvPr id="3" name="Date Placeholder 2"/>
          <p:cNvSpPr>
            <a:spLocks noGrp="1"/>
          </p:cNvSpPr>
          <p:nvPr>
            <p:ph type="dt" sz="half" idx="10"/>
          </p:nvPr>
        </p:nvSpPr>
        <p:spPr/>
        <p:txBody>
          <a:bodyPr/>
          <a:lstStyle/>
          <a:p>
            <a:fld id="{27396006-4AF2-4155-89B9-53C757FD1453}" type="datetimeFigureOut">
              <a:rPr lang="zh-CN" altLang="en-US" smtClean="0"/>
              <a:t>2018/2/1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E89A78E-D5F6-4FFC-9029-8364E60E2A15}" type="slidenum">
              <a:rPr lang="zh-CN" altLang="en-US" smtClean="0"/>
              <a:t>‹#›</a:t>
            </a:fld>
            <a:endParaRPr lang="zh-CN" altLang="en-US"/>
          </a:p>
        </p:txBody>
      </p:sp>
      <p:sp>
        <p:nvSpPr>
          <p:cNvPr id="2" name="Title 1"/>
          <p:cNvSpPr>
            <a:spLocks noGrp="1"/>
          </p:cNvSpPr>
          <p:nvPr>
            <p:ph type="title" hasCustomPrompt="1"/>
          </p:nvPr>
        </p:nvSpPr>
        <p:spPr>
          <a:xfrm rot="21184738">
            <a:off x="2733682" y="1195279"/>
            <a:ext cx="3560069" cy="1033039"/>
          </a:xfrm>
        </p:spPr>
        <p:txBody>
          <a:bodyPr>
            <a:normAutofit/>
          </a:bodyPr>
          <a:lstStyle>
            <a:lvl1pPr algn="ctr">
              <a:defRPr sz="3600">
                <a:solidFill>
                  <a:schemeClr val="bg1"/>
                </a:solidFill>
              </a:defRPr>
            </a:lvl1pPr>
          </a:lstStyle>
          <a:p>
            <a:r>
              <a:rPr lang="zh-CN" altLang="en-US" dirty="0" smtClean="0"/>
              <a:t>编辑标题</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96006-4AF2-4155-89B9-53C757FD1453}" type="datetimeFigureOut">
              <a:rPr lang="zh-CN" altLang="en-US" smtClean="0"/>
              <a:t>2018/2/1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E89A78E-D5F6-4FFC-9029-8364E60E2A15}"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35" name="组合 34"/>
          <p:cNvGrpSpPr/>
          <p:nvPr/>
        </p:nvGrpSpPr>
        <p:grpSpPr>
          <a:xfrm>
            <a:off x="472357" y="171983"/>
            <a:ext cx="3430646" cy="2357864"/>
            <a:chOff x="487713" y="115795"/>
            <a:chExt cx="5303739" cy="2733937"/>
          </a:xfrm>
        </p:grpSpPr>
        <p:sp>
          <p:nvSpPr>
            <p:cNvPr id="25" name="矩形 24"/>
            <p:cNvSpPr/>
            <p:nvPr/>
          </p:nvSpPr>
          <p:spPr>
            <a:xfrm>
              <a:off x="2889434" y="942412"/>
              <a:ext cx="603200" cy="633032"/>
            </a:xfrm>
            <a:prstGeom prst="rect">
              <a:avLst/>
            </a:prstGeom>
            <a:solidFill>
              <a:schemeClr val="accent2">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6" name="矩形 25"/>
            <p:cNvSpPr/>
            <p:nvPr/>
          </p:nvSpPr>
          <p:spPr>
            <a:xfrm>
              <a:off x="2077434" y="1416358"/>
              <a:ext cx="694344" cy="762291"/>
            </a:xfrm>
            <a:prstGeom prst="rect">
              <a:avLst/>
            </a:prstGeom>
            <a:solidFill>
              <a:schemeClr val="accent3">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7" name="矩形 26"/>
            <p:cNvSpPr/>
            <p:nvPr/>
          </p:nvSpPr>
          <p:spPr>
            <a:xfrm>
              <a:off x="1327600" y="284088"/>
              <a:ext cx="238133" cy="248573"/>
            </a:xfrm>
            <a:prstGeom prst="rect">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5000" lnSpcReduction="20000"/>
            </a:bodyPr>
            <a:lstStyle/>
            <a:p>
              <a:pPr algn="ctr" eaLnBrk="1" hangingPunct="1">
                <a:spcBef>
                  <a:spcPts val="0"/>
                </a:spcBef>
                <a:spcAft>
                  <a:spcPts val="0"/>
                </a:spcAft>
                <a:defRPr/>
              </a:pPr>
              <a:endParaRPr lang="zh-CN" altLang="en-US"/>
            </a:p>
          </p:txBody>
        </p:sp>
        <p:sp>
          <p:nvSpPr>
            <p:cNvPr id="29" name="矩形 28"/>
            <p:cNvSpPr/>
            <p:nvPr/>
          </p:nvSpPr>
          <p:spPr>
            <a:xfrm>
              <a:off x="3376992" y="1667084"/>
              <a:ext cx="1143429" cy="11826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30" name="矩形 29"/>
            <p:cNvSpPr/>
            <p:nvPr/>
          </p:nvSpPr>
          <p:spPr>
            <a:xfrm>
              <a:off x="4710994" y="1229595"/>
              <a:ext cx="1080458" cy="108377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31" name="矩形 30"/>
            <p:cNvSpPr/>
            <p:nvPr/>
          </p:nvSpPr>
          <p:spPr>
            <a:xfrm>
              <a:off x="1823891" y="367382"/>
              <a:ext cx="947887" cy="89983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32" name="矩形 31"/>
            <p:cNvSpPr/>
            <p:nvPr/>
          </p:nvSpPr>
          <p:spPr>
            <a:xfrm>
              <a:off x="487713" y="115795"/>
              <a:ext cx="176819" cy="184570"/>
            </a:xfrm>
            <a:prstGeom prst="rect">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hangingPunct="1">
                <a:spcBef>
                  <a:spcPts val="0"/>
                </a:spcBef>
                <a:spcAft>
                  <a:spcPts val="0"/>
                </a:spcAft>
                <a:defRPr/>
              </a:pPr>
              <a:endParaRPr lang="zh-CN" altLang="en-US"/>
            </a:p>
          </p:txBody>
        </p:sp>
      </p:grpSp>
      <p:grpSp>
        <p:nvGrpSpPr>
          <p:cNvPr id="36" name="组合 35"/>
          <p:cNvGrpSpPr/>
          <p:nvPr/>
        </p:nvGrpSpPr>
        <p:grpSpPr>
          <a:xfrm>
            <a:off x="7685525" y="2920072"/>
            <a:ext cx="1164561" cy="3771673"/>
            <a:chOff x="7503588" y="3086327"/>
            <a:chExt cx="1552748" cy="3771673"/>
          </a:xfrm>
        </p:grpSpPr>
        <p:sp>
          <p:nvSpPr>
            <p:cNvPr id="21" name="矩形 20"/>
            <p:cNvSpPr/>
            <p:nvPr/>
          </p:nvSpPr>
          <p:spPr>
            <a:xfrm>
              <a:off x="7503588" y="4103818"/>
              <a:ext cx="792117" cy="775546"/>
            </a:xfrm>
            <a:prstGeom prst="rect">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2" name="矩形 21"/>
            <p:cNvSpPr/>
            <p:nvPr/>
          </p:nvSpPr>
          <p:spPr>
            <a:xfrm>
              <a:off x="7612959" y="5525652"/>
              <a:ext cx="611488" cy="639660"/>
            </a:xfrm>
            <a:prstGeom prst="rect">
              <a:avLst/>
            </a:prstGeom>
            <a:solidFill>
              <a:schemeClr val="accent4">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3" name="矩形 22"/>
            <p:cNvSpPr/>
            <p:nvPr/>
          </p:nvSpPr>
          <p:spPr>
            <a:xfrm>
              <a:off x="7612959" y="6218340"/>
              <a:ext cx="611488" cy="639660"/>
            </a:xfrm>
            <a:prstGeom prst="rect">
              <a:avLst/>
            </a:prstGeom>
            <a:solidFill>
              <a:schemeClr val="accent3">
                <a:lumMod val="40000"/>
                <a:lumOff val="60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4" name="矩形 23"/>
            <p:cNvSpPr/>
            <p:nvPr/>
          </p:nvSpPr>
          <p:spPr>
            <a:xfrm>
              <a:off x="8295705" y="6218340"/>
              <a:ext cx="611488" cy="639660"/>
            </a:xfrm>
            <a:prstGeom prst="rect">
              <a:avLst/>
            </a:prstGeom>
            <a:solidFill>
              <a:schemeClr val="accent3">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8" name="矩形 27"/>
            <p:cNvSpPr/>
            <p:nvPr/>
          </p:nvSpPr>
          <p:spPr>
            <a:xfrm>
              <a:off x="8661106" y="5223030"/>
              <a:ext cx="395230" cy="4318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33" name="矩形 32"/>
            <p:cNvSpPr/>
            <p:nvPr/>
          </p:nvSpPr>
          <p:spPr>
            <a:xfrm>
              <a:off x="7844080" y="3086327"/>
              <a:ext cx="238134" cy="248572"/>
            </a:xfrm>
            <a:prstGeom prst="rect">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62500" lnSpcReduction="20000"/>
            </a:bodyPr>
            <a:lstStyle/>
            <a:p>
              <a:pPr algn="ctr" eaLnBrk="1" hangingPunct="1">
                <a:spcBef>
                  <a:spcPts val="0"/>
                </a:spcBef>
                <a:spcAft>
                  <a:spcPts val="0"/>
                </a:spcAft>
                <a:defRPr/>
              </a:pPr>
              <a:endParaRPr lang="zh-CN" altLang="en-US"/>
            </a:p>
          </p:txBody>
        </p:sp>
      </p:grpSp>
      <p:sp>
        <p:nvSpPr>
          <p:cNvPr id="2" name="Title 1"/>
          <p:cNvSpPr>
            <a:spLocks noGrp="1"/>
          </p:cNvSpPr>
          <p:nvPr>
            <p:ph type="title"/>
          </p:nvPr>
        </p:nvSpPr>
        <p:spPr>
          <a:xfrm>
            <a:off x="283029" y="2529847"/>
            <a:ext cx="3943957" cy="1573971"/>
          </a:xfrm>
        </p:spPr>
        <p:txBody>
          <a:bodyPr anchor="b">
            <a:normAutofit/>
          </a:bodyPr>
          <a:lstStyle>
            <a:lvl1pPr>
              <a:defRPr sz="32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4226985" y="1694081"/>
            <a:ext cx="3353800" cy="4538227"/>
          </a:xfrm>
        </p:spPr>
        <p:txBody>
          <a:bodyPr anchor="t">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83029" y="4174411"/>
            <a:ext cx="3721079" cy="2128489"/>
          </a:xfrm>
        </p:spPr>
        <p:txBody>
          <a:bodyPr>
            <a:normAutofit/>
          </a:bodyPr>
          <a:lstStyle>
            <a:lvl1pPr marL="0" indent="0">
              <a:buNone/>
              <a:defRPr sz="1800">
                <a:solidFill>
                  <a:schemeClr val="bg1">
                    <a:lumMod val="50000"/>
                  </a:schemeClr>
                </a:solidFill>
                <a:latin typeface="华文楷体" panose="02010600040101010101" pitchFamily="2" charset="-122"/>
                <a:ea typeface="华文楷体" panose="02010600040101010101" pitchFamily="2"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normAutofit/>
          </a:bodyPr>
          <a:lstStyle/>
          <a:p>
            <a:fld id="{27396006-4AF2-4155-89B9-53C757FD1453}" type="datetimeFigureOut">
              <a:rPr lang="zh-CN" altLang="en-US" smtClean="0"/>
              <a:t>2018/2/1</a:t>
            </a:fld>
            <a:endParaRPr lang="zh-CN" altLang="en-US"/>
          </a:p>
        </p:txBody>
      </p:sp>
      <p:sp>
        <p:nvSpPr>
          <p:cNvPr id="6" name="Footer Placeholder 5"/>
          <p:cNvSpPr>
            <a:spLocks noGrp="1"/>
          </p:cNvSpPr>
          <p:nvPr>
            <p:ph type="ftr" sz="quarter" idx="11"/>
          </p:nvPr>
        </p:nvSpPr>
        <p:spPr/>
        <p:txBody>
          <a:bodyPr>
            <a:normAutofit/>
          </a:bodyPr>
          <a:lstStyle/>
          <a:p>
            <a:endParaRPr lang="zh-CN" altLang="en-US"/>
          </a:p>
        </p:txBody>
      </p:sp>
      <p:sp>
        <p:nvSpPr>
          <p:cNvPr id="7" name="Slide Number Placeholder 6"/>
          <p:cNvSpPr>
            <a:spLocks noGrp="1"/>
          </p:cNvSpPr>
          <p:nvPr>
            <p:ph type="sldNum" sz="quarter" idx="12"/>
          </p:nvPr>
        </p:nvSpPr>
        <p:spPr/>
        <p:txBody>
          <a:bodyPr>
            <a:normAutofit/>
          </a:bodyPr>
          <a:lstStyle/>
          <a:p>
            <a:fld id="{7E89A78E-D5F6-4FFC-9029-8364E60E2A15}"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63790" y="365125"/>
            <a:ext cx="105156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667512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7396006-4AF2-4155-89B9-53C757FD1453}" type="datetimeFigureOut">
              <a:rPr lang="zh-CN" altLang="en-US" smtClean="0"/>
              <a:t>2018/2/1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E89A78E-D5F6-4FFC-9029-8364E60E2A15}"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normAutofit/>
          </a:bodyPr>
          <a:lstStyle/>
          <a:p>
            <a:fld id="{27396006-4AF2-4155-89B9-53C757FD1453}" type="datetimeFigureOut">
              <a:rPr lang="zh-CN" altLang="en-US" smtClean="0"/>
              <a:t>2018/2/1</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7E89A78E-D5F6-4FFC-9029-8364E60E2A15}" type="slidenum">
              <a:rPr lang="zh-CN" altLang="en-US" smtClean="0"/>
              <a:t>‹#›</a:t>
            </a:fld>
            <a:endParaRPr lang="zh-CN" altLang="en-US"/>
          </a:p>
        </p:txBody>
      </p:sp>
      <p:sp>
        <p:nvSpPr>
          <p:cNvPr id="6" name="Title 1"/>
          <p:cNvSpPr>
            <a:spLocks noGrp="1"/>
          </p:cNvSpPr>
          <p:nvPr>
            <p:ph type="title"/>
          </p:nvPr>
        </p:nvSpPr>
        <p:spPr>
          <a:xfrm>
            <a:off x="628650" y="365126"/>
            <a:ext cx="7886700" cy="945515"/>
          </a:xfrm>
        </p:spPr>
        <p:txBody>
          <a:body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A51F3B-7280-4449-8431-8BA4DE0F5F23}" type="datetimeFigureOut">
              <a:rPr lang="zh-CN" altLang="en-US" smtClean="0"/>
              <a:t>2018/2/1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138899-F6F5-449C-9017-00727038CD11}" type="slidenum">
              <a:rPr lang="zh-CN" altLang="en-US" smtClean="0"/>
              <a:t>‹#›</a:t>
            </a:fld>
            <a:endParaRPr lang="zh-CN" altLang="en-US"/>
          </a:p>
        </p:txBody>
      </p:sp>
    </p:spTree>
    <p:extLst>
      <p:ext uri="{BB962C8B-B14F-4D97-AF65-F5344CB8AC3E}">
        <p14:creationId xmlns:p14="http://schemas.microsoft.com/office/powerpoint/2010/main" val="171094964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774254" y="0"/>
            <a:ext cx="2369746" cy="692695"/>
          </a:xfrm>
          <a:prstGeom prst="rect">
            <a:avLst/>
          </a:prstGeom>
        </p:spPr>
      </p:pic>
      <p:sp>
        <p:nvSpPr>
          <p:cNvPr id="2" name="Title Placeholder 1"/>
          <p:cNvSpPr>
            <a:spLocks noGrp="1"/>
          </p:cNvSpPr>
          <p:nvPr>
            <p:ph type="title"/>
            <p:custDataLst>
              <p:tags r:id="rId11"/>
            </p:custDataLst>
          </p:nvPr>
        </p:nvSpPr>
        <p:spPr>
          <a:xfrm>
            <a:off x="628650" y="365126"/>
            <a:ext cx="7886700" cy="94551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2"/>
            </p:custDataLst>
          </p:nvPr>
        </p:nvSpPr>
        <p:spPr>
          <a:xfrm>
            <a:off x="628650" y="1508761"/>
            <a:ext cx="7886700" cy="466820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27396006-4AF2-4155-89B9-53C757FD1453}" type="datetimeFigureOut">
              <a:rPr lang="zh-CN" altLang="en-US" smtClean="0"/>
              <a:t>2018/2/1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7E89A78E-D5F6-4FFC-9029-8364E60E2A1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2" r:id="rId4"/>
    <p:sldLayoutId id="2147483693" r:id="rId5"/>
    <p:sldLayoutId id="2147483694" r:id="rId6"/>
    <p:sldLayoutId id="2147483695" r:id="rId7"/>
    <p:sldLayoutId id="2147483697" r:id="rId8"/>
    <p:sldLayoutId id="2147483698"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0" kern="1200">
          <a:solidFill>
            <a:schemeClr val="accent1"/>
          </a:solidFill>
          <a:latin typeface="+mj-lt"/>
          <a:ea typeface="+mj-ea"/>
          <a:cs typeface="+mj-cs"/>
        </a:defRPr>
      </a:lvl1pPr>
    </p:titleStyle>
    <p:bodyStyle>
      <a:lvl1pPr marL="342900" indent="-342900" algn="just" defTabSz="914400" rtl="0" eaLnBrk="1" latinLnBrk="0" hangingPunct="1">
        <a:lnSpc>
          <a:spcPct val="90000"/>
        </a:lnSpc>
        <a:spcBef>
          <a:spcPts val="1000"/>
        </a:spcBef>
        <a:buClr>
          <a:schemeClr val="accent3">
            <a:lumMod val="75000"/>
          </a:schemeClr>
        </a:buClr>
        <a:buFont typeface="Wingdings" pitchFamily="2" charset="2"/>
        <a:buChar char="¤"/>
        <a:defRPr sz="2400" kern="1200">
          <a:solidFill>
            <a:schemeClr val="accent2"/>
          </a:solidFill>
          <a:latin typeface="+mn-lt"/>
          <a:ea typeface="+mn-ea"/>
          <a:cs typeface="+mn-cs"/>
        </a:defRPr>
      </a:lvl1pPr>
      <a:lvl2pPr marL="800100" indent="-342900" algn="just"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2pPr>
      <a:lvl3pPr marL="1257300" indent="-342900" algn="just"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3pPr>
      <a:lvl4pPr marL="1657350" indent="-285750" algn="just"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114550" indent="-285750" algn="just"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www.cctaa.cn/" TargetMode="External"/><Relationship Id="rId2" Type="http://schemas.openxmlformats.org/officeDocument/2006/relationships/image" Target="../media/image18.g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9.xml"/><Relationship Id="rId6" Type="http://schemas.openxmlformats.org/officeDocument/2006/relationships/slide" Target="slide15.xml"/><Relationship Id="rId5" Type="http://schemas.openxmlformats.org/officeDocument/2006/relationships/slide" Target="slide14.xml"/><Relationship Id="rId4" Type="http://schemas.openxmlformats.org/officeDocument/2006/relationships/slide" Target="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file:///C:\KSWJJ\65910001\&#20013;&#22269;&#27880;&#20876;&#31246;&#21153;&#24072;&#21327;&#20250;&#31456;&#31243;.docx" TargetMode="Externa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file:///C:\KSWJJ\65910001\&#20013;&#22269;&#27880;&#20876;&#31246;&#21153;&#24072;&#21327;&#20250;&#31456;&#31243;.docx!OLE_LINK1" TargetMode="Externa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中国注册税务师协会</a:t>
            </a:r>
            <a:endParaRPr lang="zh-CN" altLang="en-US" dirty="0" smtClean="0"/>
          </a:p>
        </p:txBody>
      </p:sp>
      <p:sp>
        <p:nvSpPr>
          <p:cNvPr id="3" name="文本占位符 2"/>
          <p:cNvSpPr>
            <a:spLocks noGrp="1"/>
          </p:cNvSpPr>
          <p:nvPr>
            <p:ph type="subTitle" idx="1"/>
          </p:nvPr>
        </p:nvSpPr>
        <p:spPr/>
        <p:txBody>
          <a:bodyPr/>
          <a:lstStyle/>
          <a:p>
            <a:pPr lvl="0"/>
            <a:r>
              <a:rPr lang="en-US" altLang="zh-CN" smtClean="0"/>
              <a:t>The china certified tax agents association</a:t>
            </a:r>
            <a:endParaRPr lang="zh-CN" altLang="en-US" dirty="0" smtClean="0"/>
          </a:p>
        </p:txBody>
      </p:sp>
    </p:spTree>
    <p:extLst>
      <p:ext uri="{BB962C8B-B14F-4D97-AF65-F5344CB8AC3E}">
        <p14:creationId xmlns:p14="http://schemas.microsoft.com/office/powerpoint/2010/main" val="1757142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right)">
                                      <p:cBhvr>
                                        <p:cTn id="10" dur="5000"/>
                                        <p:tgtEl>
                                          <p:spTgt spid="3">
                                            <p:txEl>
                                              <p:pRg st="0" end="0"/>
                                            </p:txEl>
                                          </p:spTgt>
                                        </p:tgtEl>
                                      </p:cBhvr>
                                    </p:animEffect>
                                  </p:childTnLst>
                                </p:cTn>
                              </p:par>
                            </p:childTnLst>
                          </p:cTn>
                        </p:par>
                        <p:par>
                          <p:cTn id="11" fill="hold">
                            <p:stCondLst>
                              <p:cond delay="5000"/>
                            </p:stCondLst>
                            <p:childTnLst>
                              <p:par>
                                <p:cTn id="12" presetID="10" presetClass="emph" presetSubtype="0" fill="hold" grpId="1" nodeType="afterEffect">
                                  <p:stCondLst>
                                    <p:cond delay="4000"/>
                                  </p:stCondLst>
                                  <p:childTnLst>
                                    <p:anim calcmode="discrete" valueType="str">
                                      <p:cBhvr override="childStyle">
                                        <p:cTn id="13" dur="3000" fill="hold"/>
                                        <p:tgtEl>
                                          <p:spTgt spid="2"/>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14" presetID="10" presetClass="emph" presetSubtype="0" fill="hold" grpId="1" nodeType="withEffect">
                                  <p:stCondLst>
                                    <p:cond delay="4000"/>
                                  </p:stCondLst>
                                  <p:childTnLst>
                                    <p:anim calcmode="discrete" valueType="str">
                                      <p:cBhvr override="childStyle">
                                        <p:cTn id="15" dur="3000" fill="hold"/>
                                        <p:tgtEl>
                                          <p:spTgt spid="3">
                                            <p:txEl>
                                              <p:pRg st="0" end="0"/>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42900" y="633413"/>
            <a:ext cx="4114800" cy="2503487"/>
          </a:xfrm>
          <a:prstGeom prst="rect">
            <a:avLst/>
          </a:prstGeom>
          <a:noFill/>
          <a:ln>
            <a:noFill/>
          </a:ln>
        </p:spPr>
      </p:pic>
      <p:pic>
        <p:nvPicPr>
          <p:cNvPr id="3" name="图片 2" descr="2"/>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686300" y="633413"/>
            <a:ext cx="4114800" cy="2503487"/>
          </a:xfrm>
          <a:prstGeom prst="rect">
            <a:avLst/>
          </a:prstGeom>
          <a:noFill/>
          <a:ln>
            <a:noFill/>
          </a:ln>
        </p:spPr>
      </p:pic>
      <p:pic>
        <p:nvPicPr>
          <p:cNvPr id="4" name="图片 3" descr="3"/>
          <p:cNvPicPr>
            <a:picLocks noGrp="1" noChangeAspect="1"/>
          </p:cNvPicPr>
          <p:nvPr isPhoto="1"/>
        </p:nvPicPr>
        <p:blipFill>
          <a:blip r:embed="rId4">
            <a:lum/>
            <a:extLst>
              <a:ext uri="{28A0092B-C50C-407E-A947-70E740481C1C}">
                <a14:useLocalDpi xmlns:a14="http://schemas.microsoft.com/office/drawing/2010/main" val="0"/>
              </a:ext>
            </a:extLst>
          </a:blip>
          <a:stretch>
            <a:fillRect/>
          </a:stretch>
        </p:blipFill>
        <p:spPr>
          <a:xfrm>
            <a:off x="342900" y="3719513"/>
            <a:ext cx="4114800" cy="2503487"/>
          </a:xfrm>
          <a:prstGeom prst="rect">
            <a:avLst/>
          </a:prstGeom>
          <a:noFill/>
          <a:ln>
            <a:noFill/>
          </a:ln>
        </p:spPr>
      </p:pic>
      <p:pic>
        <p:nvPicPr>
          <p:cNvPr id="5" name="图片 4" descr="4"/>
          <p:cNvPicPr>
            <a:picLocks noGrp="1" noChangeAspect="1"/>
          </p:cNvPicPr>
          <p:nvPr isPhoto="1"/>
        </p:nvPicPr>
        <p:blipFill>
          <a:blip r:embed="rId5">
            <a:lum/>
            <a:extLst>
              <a:ext uri="{28A0092B-C50C-407E-A947-70E740481C1C}">
                <a14:useLocalDpi xmlns:a14="http://schemas.microsoft.com/office/drawing/2010/main" val="0"/>
              </a:ext>
            </a:extLst>
          </a:blip>
          <a:stretch>
            <a:fillRect/>
          </a:stretch>
        </p:blipFill>
        <p:spPr>
          <a:xfrm>
            <a:off x="4686300" y="3719513"/>
            <a:ext cx="4114800" cy="2503487"/>
          </a:xfrm>
          <a:prstGeom prst="rect">
            <a:avLst/>
          </a:prstGeom>
          <a:noFill/>
          <a:ln>
            <a:noFill/>
          </a:ln>
        </p:spPr>
      </p:pic>
    </p:spTree>
    <p:extLst>
      <p:ext uri="{BB962C8B-B14F-4D97-AF65-F5344CB8AC3E}">
        <p14:creationId xmlns:p14="http://schemas.microsoft.com/office/powerpoint/2010/main" val="18305098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42900" y="633413"/>
            <a:ext cx="4114800" cy="2503487"/>
          </a:xfrm>
          <a:prstGeom prst="rect">
            <a:avLst/>
          </a:prstGeom>
          <a:noFill/>
          <a:ln>
            <a:noFill/>
          </a:ln>
        </p:spPr>
      </p:pic>
      <p:pic>
        <p:nvPicPr>
          <p:cNvPr id="3" name="图片 2" descr="6"/>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686300" y="633413"/>
            <a:ext cx="4114800" cy="2503487"/>
          </a:xfrm>
          <a:prstGeom prst="rect">
            <a:avLst/>
          </a:prstGeom>
          <a:noFill/>
          <a:ln>
            <a:noFill/>
          </a:ln>
        </p:spPr>
      </p:pic>
      <p:pic>
        <p:nvPicPr>
          <p:cNvPr id="4" name="图片 3" descr="7"/>
          <p:cNvPicPr>
            <a:picLocks noGrp="1" noChangeAspect="1"/>
          </p:cNvPicPr>
          <p:nvPr isPhoto="1"/>
        </p:nvPicPr>
        <p:blipFill>
          <a:blip r:embed="rId4">
            <a:lum/>
            <a:extLst>
              <a:ext uri="{28A0092B-C50C-407E-A947-70E740481C1C}">
                <a14:useLocalDpi xmlns:a14="http://schemas.microsoft.com/office/drawing/2010/main" val="0"/>
              </a:ext>
            </a:extLst>
          </a:blip>
          <a:stretch>
            <a:fillRect/>
          </a:stretch>
        </p:blipFill>
        <p:spPr>
          <a:xfrm>
            <a:off x="342900" y="3719513"/>
            <a:ext cx="4114800" cy="2503487"/>
          </a:xfrm>
          <a:prstGeom prst="rect">
            <a:avLst/>
          </a:prstGeom>
          <a:noFill/>
          <a:ln>
            <a:noFill/>
          </a:ln>
        </p:spPr>
      </p:pic>
      <p:pic>
        <p:nvPicPr>
          <p:cNvPr id="5" name="图片 4" descr="8"/>
          <p:cNvPicPr>
            <a:picLocks noGrp="1" noChangeAspect="1"/>
          </p:cNvPicPr>
          <p:nvPr isPhoto="1"/>
        </p:nvPicPr>
        <p:blipFill>
          <a:blip r:embed="rId5">
            <a:lum/>
            <a:extLst>
              <a:ext uri="{28A0092B-C50C-407E-A947-70E740481C1C}">
                <a14:useLocalDpi xmlns:a14="http://schemas.microsoft.com/office/drawing/2010/main" val="0"/>
              </a:ext>
            </a:extLst>
          </a:blip>
          <a:stretch>
            <a:fillRect/>
          </a:stretch>
        </p:blipFill>
        <p:spPr>
          <a:xfrm>
            <a:off x="4686300" y="3719513"/>
            <a:ext cx="4114800" cy="2503487"/>
          </a:xfrm>
          <a:prstGeom prst="rect">
            <a:avLst/>
          </a:prstGeom>
          <a:noFill/>
          <a:ln>
            <a:noFill/>
          </a:ln>
        </p:spPr>
      </p:pic>
    </p:spTree>
    <p:extLst>
      <p:ext uri="{BB962C8B-B14F-4D97-AF65-F5344CB8AC3E}">
        <p14:creationId xmlns:p14="http://schemas.microsoft.com/office/powerpoint/2010/main" val="4406461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42900" y="633413"/>
            <a:ext cx="4114800" cy="2503487"/>
          </a:xfrm>
          <a:prstGeom prst="rect">
            <a:avLst/>
          </a:prstGeom>
          <a:noFill/>
          <a:ln>
            <a:noFill/>
          </a:ln>
        </p:spPr>
      </p:pic>
      <p:pic>
        <p:nvPicPr>
          <p:cNvPr id="3" name="图片 2" descr="10"/>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686300" y="633413"/>
            <a:ext cx="4114800" cy="2503487"/>
          </a:xfrm>
          <a:prstGeom prst="rect">
            <a:avLst/>
          </a:prstGeom>
          <a:noFill/>
          <a:ln>
            <a:noFill/>
          </a:ln>
        </p:spPr>
      </p:pic>
      <p:pic>
        <p:nvPicPr>
          <p:cNvPr id="4" name="图片 3" descr="11"/>
          <p:cNvPicPr>
            <a:picLocks noGrp="1" noChangeAspect="1"/>
          </p:cNvPicPr>
          <p:nvPr isPhoto="1"/>
        </p:nvPicPr>
        <p:blipFill>
          <a:blip r:embed="rId4">
            <a:lum/>
            <a:extLst>
              <a:ext uri="{28A0092B-C50C-407E-A947-70E740481C1C}">
                <a14:useLocalDpi xmlns:a14="http://schemas.microsoft.com/office/drawing/2010/main" val="0"/>
              </a:ext>
            </a:extLst>
          </a:blip>
          <a:stretch>
            <a:fillRect/>
          </a:stretch>
        </p:blipFill>
        <p:spPr>
          <a:xfrm>
            <a:off x="342900" y="3719513"/>
            <a:ext cx="4114800" cy="2503487"/>
          </a:xfrm>
          <a:prstGeom prst="rect">
            <a:avLst/>
          </a:prstGeom>
          <a:noFill/>
          <a:ln>
            <a:noFill/>
          </a:ln>
        </p:spPr>
      </p:pic>
      <p:pic>
        <p:nvPicPr>
          <p:cNvPr id="5" name="图片 4" descr="12"/>
          <p:cNvPicPr>
            <a:picLocks noGrp="1" noChangeAspect="1"/>
          </p:cNvPicPr>
          <p:nvPr isPhoto="1"/>
        </p:nvPicPr>
        <p:blipFill>
          <a:blip r:embed="rId5">
            <a:lum/>
            <a:extLst>
              <a:ext uri="{28A0092B-C50C-407E-A947-70E740481C1C}">
                <a14:useLocalDpi xmlns:a14="http://schemas.microsoft.com/office/drawing/2010/main" val="0"/>
              </a:ext>
            </a:extLst>
          </a:blip>
          <a:stretch>
            <a:fillRect/>
          </a:stretch>
        </p:blipFill>
        <p:spPr>
          <a:xfrm>
            <a:off x="4686300" y="3719513"/>
            <a:ext cx="4114800" cy="2503487"/>
          </a:xfrm>
          <a:prstGeom prst="rect">
            <a:avLst/>
          </a:prstGeom>
          <a:noFill/>
          <a:ln>
            <a:noFill/>
          </a:ln>
        </p:spPr>
      </p:pic>
    </p:spTree>
    <p:extLst>
      <p:ext uri="{BB962C8B-B14F-4D97-AF65-F5344CB8AC3E}">
        <p14:creationId xmlns:p14="http://schemas.microsoft.com/office/powerpoint/2010/main" val="26331884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三、教育培训</a:t>
            </a:r>
          </a:p>
        </p:txBody>
      </p:sp>
      <p:sp>
        <p:nvSpPr>
          <p:cNvPr id="3" name="文本占位符 2"/>
          <p:cNvSpPr>
            <a:spLocks noGrp="1"/>
          </p:cNvSpPr>
          <p:nvPr>
            <p:ph type="body" idx="1"/>
          </p:nvPr>
        </p:nvSpPr>
        <p:spPr/>
        <p:txBody>
          <a:bodyPr/>
          <a:lstStyle/>
          <a:p>
            <a:pPr lvl="0"/>
            <a:r>
              <a:rPr lang="zh-CN" altLang="en-US" smtClean="0"/>
              <a:t>名师风采</a:t>
            </a:r>
          </a:p>
          <a:p>
            <a:pPr lvl="0"/>
            <a:r>
              <a:rPr lang="zh-CN" altLang="en-US" smtClean="0"/>
              <a:t>面授培训</a:t>
            </a:r>
          </a:p>
          <a:p>
            <a:pPr lvl="0"/>
            <a:r>
              <a:rPr lang="zh-CN" altLang="en-US" smtClean="0"/>
              <a:t>中税协网校</a:t>
            </a:r>
          </a:p>
        </p:txBody>
      </p:sp>
    </p:spTree>
    <p:extLst>
      <p:ext uri="{BB962C8B-B14F-4D97-AF65-F5344CB8AC3E}">
        <p14:creationId xmlns:p14="http://schemas.microsoft.com/office/powerpoint/2010/main" val="371847939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四、党建统战</a:t>
            </a:r>
          </a:p>
        </p:txBody>
      </p:sp>
    </p:spTree>
    <p:extLst>
      <p:ext uri="{BB962C8B-B14F-4D97-AF65-F5344CB8AC3E}">
        <p14:creationId xmlns:p14="http://schemas.microsoft.com/office/powerpoint/2010/main" val="276354753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五、联系我们</a:t>
            </a:r>
          </a:p>
        </p:txBody>
      </p:sp>
      <p:pic>
        <p:nvPicPr>
          <p:cNvPr id="7" name="图片占位符 6"/>
          <p:cNvPicPr>
            <a:picLocks noGrp="1" noChangeAspect="1"/>
          </p:cNvPicPr>
          <p:nvPr>
            <p:ph type="pic" idx="1"/>
          </p:nvPr>
        </p:nvPicPr>
        <p:blipFill>
          <a:blip r:embed="rId2">
            <a:extLst>
              <a:ext uri="{28A0092B-C50C-407E-A947-70E740481C1C}">
                <a14:useLocalDpi xmlns:a14="http://schemas.microsoft.com/office/drawing/2010/main" val="0"/>
              </a:ext>
            </a:extLst>
          </a:blip>
          <a:srcRect l="23324" r="23324"/>
          <a:stretch>
            <a:fillRect/>
          </a:stretch>
        </p:blipFill>
        <p:spPr>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3" name="文本占位符 2"/>
          <p:cNvSpPr>
            <a:spLocks noGrp="1"/>
          </p:cNvSpPr>
          <p:nvPr>
            <p:ph type="body" sz="half" idx="2"/>
          </p:nvPr>
        </p:nvSpPr>
        <p:spPr/>
        <p:txBody>
          <a:bodyPr/>
          <a:lstStyle/>
          <a:p>
            <a:pPr lvl="0"/>
            <a:r>
              <a:rPr lang="zh-CN" altLang="en-US" dirty="0" smtClean="0"/>
              <a:t>地址：北京市海淀区阜成路</a:t>
            </a:r>
            <a:r>
              <a:rPr lang="en-US" altLang="zh-CN" dirty="0" smtClean="0"/>
              <a:t>73</a:t>
            </a:r>
            <a:r>
              <a:rPr lang="zh-CN" altLang="en-US" dirty="0" smtClean="0"/>
              <a:t>号裕惠大厦</a:t>
            </a:r>
            <a:r>
              <a:rPr lang="en-US" altLang="zh-CN" dirty="0" smtClean="0"/>
              <a:t>A</a:t>
            </a:r>
            <a:r>
              <a:rPr lang="zh-CN" altLang="en-US" dirty="0" smtClean="0"/>
              <a:t>座</a:t>
            </a:r>
            <a:r>
              <a:rPr lang="en-US" altLang="zh-CN" dirty="0" smtClean="0"/>
              <a:t>11</a:t>
            </a:r>
            <a:r>
              <a:rPr lang="zh-CN" altLang="en-US" dirty="0" smtClean="0"/>
              <a:t>层</a:t>
            </a:r>
          </a:p>
          <a:p>
            <a:pPr lvl="0"/>
            <a:r>
              <a:rPr lang="zh-CN" altLang="en-US" dirty="0" smtClean="0"/>
              <a:t>邮编：</a:t>
            </a:r>
            <a:r>
              <a:rPr lang="en-US" altLang="zh-CN" dirty="0" smtClean="0"/>
              <a:t>100142</a:t>
            </a:r>
          </a:p>
          <a:p>
            <a:pPr lvl="0"/>
            <a:r>
              <a:rPr lang="zh-CN" altLang="en-US" dirty="0" smtClean="0"/>
              <a:t>电话：</a:t>
            </a:r>
            <a:r>
              <a:rPr lang="en-US" altLang="zh-CN" dirty="0" smtClean="0"/>
              <a:t>010-6841 3988</a:t>
            </a:r>
            <a:r>
              <a:rPr lang="zh-CN" altLang="en-US" dirty="0" smtClean="0"/>
              <a:t>（总机）</a:t>
            </a:r>
          </a:p>
          <a:p>
            <a:pPr lvl="0"/>
            <a:r>
              <a:rPr lang="zh-CN" altLang="en-US" dirty="0" smtClean="0"/>
              <a:t>网址：</a:t>
            </a:r>
            <a:r>
              <a:rPr lang="en-US" altLang="zh-CN" dirty="0" smtClean="0">
                <a:hlinkClick r:id="rId3"/>
              </a:rPr>
              <a:t>http://www.cctaa.cn</a:t>
            </a:r>
            <a:endParaRPr lang="zh-CN" altLang="en-US" dirty="0" smtClean="0"/>
          </a:p>
        </p:txBody>
      </p:sp>
    </p:spTree>
    <p:extLst>
      <p:ext uri="{BB962C8B-B14F-4D97-AF65-F5344CB8AC3E}">
        <p14:creationId xmlns:p14="http://schemas.microsoft.com/office/powerpoint/2010/main" val="26538535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目录</a:t>
            </a:r>
          </a:p>
        </p:txBody>
      </p:sp>
      <p:sp>
        <p:nvSpPr>
          <p:cNvPr id="3" name="文本占位符 2"/>
          <p:cNvSpPr>
            <a:spLocks noGrp="1"/>
          </p:cNvSpPr>
          <p:nvPr>
            <p:ph type="body" idx="1"/>
          </p:nvPr>
        </p:nvSpPr>
        <p:spPr/>
        <p:txBody>
          <a:bodyPr anchor="ctr" anchorCtr="1"/>
          <a:lstStyle/>
          <a:p>
            <a:pPr lvl="0" algn="ctr"/>
            <a:r>
              <a:rPr lang="zh-CN" altLang="en-US" dirty="0" smtClean="0">
                <a:hlinkClick r:id="rId2" action="ppaction://hlinksldjump"/>
              </a:rPr>
              <a:t>一、协会概况</a:t>
            </a:r>
            <a:endParaRPr lang="zh-CN" altLang="en-US" dirty="0" smtClean="0"/>
          </a:p>
          <a:p>
            <a:pPr lvl="0" algn="ctr"/>
            <a:r>
              <a:rPr lang="zh-CN" altLang="en-US" dirty="0" smtClean="0">
                <a:hlinkClick r:id="rId3" action="ppaction://hlinksldjump"/>
              </a:rPr>
              <a:t>二、协会服务</a:t>
            </a:r>
            <a:endParaRPr lang="zh-CN" altLang="en-US" dirty="0" smtClean="0"/>
          </a:p>
          <a:p>
            <a:pPr lvl="0" algn="ctr"/>
            <a:r>
              <a:rPr lang="zh-CN" altLang="en-US" dirty="0" smtClean="0">
                <a:hlinkClick r:id="rId4" action="ppaction://hlinksldjump"/>
              </a:rPr>
              <a:t>三、教育培训</a:t>
            </a:r>
            <a:endParaRPr lang="zh-CN" altLang="en-US" dirty="0" smtClean="0"/>
          </a:p>
          <a:p>
            <a:pPr lvl="0" algn="ctr"/>
            <a:r>
              <a:rPr lang="zh-CN" altLang="en-US" dirty="0" smtClean="0">
                <a:hlinkClick r:id="rId5" action="ppaction://hlinksldjump"/>
              </a:rPr>
              <a:t>四、党建统战</a:t>
            </a:r>
            <a:endParaRPr lang="zh-CN" altLang="en-US" dirty="0" smtClean="0"/>
          </a:p>
          <a:p>
            <a:pPr lvl="0" algn="ctr"/>
            <a:r>
              <a:rPr lang="zh-CN" altLang="en-US" dirty="0" smtClean="0">
                <a:hlinkClick r:id="rId6" action="ppaction://hlinksldjump"/>
              </a:rPr>
              <a:t>五、联系我们</a:t>
            </a:r>
            <a:endParaRPr lang="zh-CN" altLang="en-US" dirty="0" smtClean="0"/>
          </a:p>
        </p:txBody>
      </p:sp>
    </p:spTree>
    <p:extLst>
      <p:ext uri="{BB962C8B-B14F-4D97-AF65-F5344CB8AC3E}">
        <p14:creationId xmlns:p14="http://schemas.microsoft.com/office/powerpoint/2010/main" val="360436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一、协会概况</a:t>
            </a:r>
          </a:p>
        </p:txBody>
      </p:sp>
      <p:sp>
        <p:nvSpPr>
          <p:cNvPr id="3" name="文本占位符 2"/>
          <p:cNvSpPr>
            <a:spLocks noGrp="1"/>
          </p:cNvSpPr>
          <p:nvPr>
            <p:ph idx="1"/>
          </p:nvPr>
        </p:nvSpPr>
        <p:spPr/>
        <p:txBody>
          <a:bodyPr/>
          <a:lstStyle/>
          <a:p>
            <a:pPr lvl="0"/>
            <a:r>
              <a:rPr lang="zh-CN" altLang="en-US" smtClean="0"/>
              <a:t>行业概况</a:t>
            </a:r>
          </a:p>
          <a:p>
            <a:pPr lvl="1"/>
            <a:r>
              <a:rPr lang="zh-CN" altLang="en-US" smtClean="0"/>
              <a:t>协会基本情况</a:t>
            </a:r>
          </a:p>
          <a:p>
            <a:pPr lvl="1"/>
            <a:r>
              <a:rPr lang="zh-CN" altLang="en-US" smtClean="0"/>
              <a:t>行业发展历程</a:t>
            </a:r>
          </a:p>
          <a:p>
            <a:pPr lvl="1"/>
            <a:r>
              <a:rPr lang="zh-CN" altLang="en-US" smtClean="0"/>
              <a:t>行业发展规划</a:t>
            </a:r>
          </a:p>
          <a:p>
            <a:pPr lvl="0"/>
            <a:r>
              <a:rPr lang="zh-CN" altLang="en-US" smtClean="0"/>
              <a:t>协会章程</a:t>
            </a:r>
          </a:p>
          <a:p>
            <a:pPr lvl="0"/>
            <a:r>
              <a:rPr lang="zh-CN" altLang="en-US" smtClean="0"/>
              <a:t>组织结构</a:t>
            </a:r>
          </a:p>
        </p:txBody>
      </p:sp>
    </p:spTree>
    <p:extLst>
      <p:ext uri="{BB962C8B-B14F-4D97-AF65-F5344CB8AC3E}">
        <p14:creationId xmlns:p14="http://schemas.microsoft.com/office/powerpoint/2010/main" val="926765418"/>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协会基本情况</a:t>
            </a:r>
          </a:p>
        </p:txBody>
      </p:sp>
      <p:sp>
        <p:nvSpPr>
          <p:cNvPr id="3" name="文本占位符 2"/>
          <p:cNvSpPr>
            <a:spLocks noGrp="1"/>
          </p:cNvSpPr>
          <p:nvPr>
            <p:ph type="body" idx="1"/>
          </p:nvPr>
        </p:nvSpPr>
        <p:spPr/>
        <p:txBody>
          <a:bodyPr>
            <a:normAutofit fontScale="92500" lnSpcReduction="20000"/>
          </a:bodyPr>
          <a:lstStyle/>
          <a:p>
            <a:pPr lvl="0"/>
            <a:r>
              <a:rPr lang="zh-CN" altLang="en-US" smtClean="0"/>
              <a:t>中国注册税务师协会（前身为中国税务咨询协会），成立于</a:t>
            </a:r>
            <a:r>
              <a:rPr lang="en-US" altLang="zh-CN" smtClean="0"/>
              <a:t>1995</a:t>
            </a:r>
            <a:r>
              <a:rPr lang="zh-CN" altLang="en-US" smtClean="0"/>
              <a:t>年</a:t>
            </a:r>
            <a:r>
              <a:rPr lang="en-US" altLang="zh-CN" smtClean="0"/>
              <a:t>2</a:t>
            </a:r>
            <a:r>
              <a:rPr lang="zh-CN" altLang="en-US" smtClean="0"/>
              <a:t>月</a:t>
            </a:r>
            <a:r>
              <a:rPr lang="en-US" altLang="zh-CN" smtClean="0"/>
              <a:t>28</a:t>
            </a:r>
            <a:r>
              <a:rPr lang="zh-CN" altLang="en-US" smtClean="0"/>
              <a:t>日，是经中华人民共和国民政部批准的全国一级社团组织，是由中国注册税务师和税务师事务所组成的行业民间自律管理组织，受民政部和国家税务总局的业务指导和监督管理。英文缩写为</a:t>
            </a:r>
            <a:r>
              <a:rPr lang="en-US" altLang="zh-CN" smtClean="0"/>
              <a:t>CCTAA</a:t>
            </a:r>
            <a:r>
              <a:rPr lang="zh-CN" altLang="en-US" smtClean="0"/>
              <a:t>。协会与多个国际同行业组织建立了友好合作关系，并于</a:t>
            </a:r>
            <a:r>
              <a:rPr lang="en-US" altLang="zh-CN" smtClean="0"/>
              <a:t>2004</a:t>
            </a:r>
            <a:r>
              <a:rPr lang="zh-CN" altLang="en-US" smtClean="0"/>
              <a:t>年</a:t>
            </a:r>
            <a:r>
              <a:rPr lang="en-US" altLang="zh-CN" smtClean="0"/>
              <a:t>11</a:t>
            </a:r>
            <a:r>
              <a:rPr lang="zh-CN" altLang="en-US" smtClean="0"/>
              <a:t>月加入亚洲一大洋洲税务师协会（</a:t>
            </a:r>
            <a:r>
              <a:rPr lang="en-US" altLang="zh-CN" smtClean="0"/>
              <a:t>AOTCA</a:t>
            </a:r>
            <a:r>
              <a:rPr lang="zh-CN" altLang="en-US" smtClean="0"/>
              <a:t>），成为其正式会员。</a:t>
            </a:r>
          </a:p>
          <a:p>
            <a:pPr lvl="0"/>
            <a:r>
              <a:rPr lang="zh-CN" altLang="en-US" smtClean="0"/>
              <a:t>协会宗旨</a:t>
            </a:r>
          </a:p>
          <a:p>
            <a:pPr lvl="1"/>
            <a:r>
              <a:rPr lang="zh-CN" altLang="en-US" smtClean="0"/>
              <a:t>遵守国家法律法规和政策，团结、教育和引导注册税务师及其执业人员，以经济建设为中心，促进社会主义市场经济的发展，维护税收法律法规及规章制度的严肃性，做到正确实施，遵守职业道德，认真履行义务，维护国家利益和会员及被代理人的合法权益，加强会员的联系与合作，协调税务师事务所及其执业人员与委托代理人之间的关系，在政府及有关部门与会员之间起到桥梁和纽带作用，实施注册税务师行业自律管理，促进行业健康发展，为改革开放和繁荣社会主义市场经济服务。</a:t>
            </a:r>
          </a:p>
          <a:p>
            <a:pPr lvl="0"/>
            <a:r>
              <a:rPr lang="zh-CN" altLang="en-US" smtClean="0"/>
              <a:t>协会主要职能</a:t>
            </a:r>
          </a:p>
          <a:p>
            <a:pPr lvl="1"/>
            <a:r>
              <a:rPr lang="zh-CN" altLang="en-US" smtClean="0"/>
              <a:t>“服务、监督、管理、协调”是中国注册税务师协会的主要职能。</a:t>
            </a:r>
            <a:endParaRPr lang="zh-CN" altLang="en-US" dirty="0" smtClean="0"/>
          </a:p>
        </p:txBody>
      </p:sp>
    </p:spTree>
    <p:extLst>
      <p:ext uri="{BB962C8B-B14F-4D97-AF65-F5344CB8AC3E}">
        <p14:creationId xmlns:p14="http://schemas.microsoft.com/office/powerpoint/2010/main" val="337886410"/>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行业发展历程</a:t>
            </a:r>
          </a:p>
        </p:txBody>
      </p:sp>
      <p:sp>
        <p:nvSpPr>
          <p:cNvPr id="3" name="文本占位符 2"/>
          <p:cNvSpPr>
            <a:spLocks noGrp="1"/>
          </p:cNvSpPr>
          <p:nvPr>
            <p:ph type="body" idx="1"/>
          </p:nvPr>
        </p:nvSpPr>
        <p:spPr/>
        <p:txBody>
          <a:bodyPr/>
          <a:lstStyle/>
          <a:p>
            <a:pPr lvl="0"/>
            <a:r>
              <a:rPr lang="zh-CN" altLang="en-US" smtClean="0"/>
              <a:t>至</a:t>
            </a:r>
            <a:r>
              <a:rPr lang="en-US" altLang="zh-CN" smtClean="0"/>
              <a:t>2014</a:t>
            </a:r>
            <a:r>
              <a:rPr lang="zh-CN" altLang="en-US" smtClean="0"/>
              <a:t>年底，全行业有从业人员</a:t>
            </a:r>
            <a:r>
              <a:rPr lang="en-US" altLang="zh-CN" smtClean="0"/>
              <a:t>10</a:t>
            </a:r>
            <a:r>
              <a:rPr lang="zh-CN" altLang="en-US" smtClean="0"/>
              <a:t>万余人，其中执业注册税务师</a:t>
            </a:r>
            <a:r>
              <a:rPr lang="en-US" altLang="zh-CN" smtClean="0"/>
              <a:t>4</a:t>
            </a:r>
            <a:r>
              <a:rPr lang="zh-CN" altLang="en-US" smtClean="0"/>
              <a:t>万多人；税务师事务所</a:t>
            </a:r>
            <a:r>
              <a:rPr lang="en-US" altLang="zh-CN" smtClean="0"/>
              <a:t>5400</a:t>
            </a:r>
            <a:r>
              <a:rPr lang="zh-CN" altLang="en-US" smtClean="0"/>
              <a:t>多家；行业经营收入</a:t>
            </a:r>
            <a:r>
              <a:rPr lang="en-US" altLang="zh-CN" smtClean="0"/>
              <a:t>140</a:t>
            </a:r>
            <a:r>
              <a:rPr lang="zh-CN" altLang="en-US" smtClean="0"/>
              <a:t>多亿元。</a:t>
            </a:r>
          </a:p>
          <a:p>
            <a:pPr lvl="0"/>
            <a:r>
              <a:rPr lang="zh-CN" altLang="en-US" smtClean="0"/>
              <a:t>行业初创：起步于</a:t>
            </a:r>
            <a:r>
              <a:rPr lang="en-US" altLang="zh-CN" smtClean="0"/>
              <a:t>20</a:t>
            </a:r>
            <a:r>
              <a:rPr lang="zh-CN" altLang="en-US" smtClean="0"/>
              <a:t>世纪</a:t>
            </a:r>
            <a:r>
              <a:rPr lang="en-US" altLang="zh-CN" smtClean="0"/>
              <a:t>80</a:t>
            </a:r>
            <a:r>
              <a:rPr lang="zh-CN" altLang="en-US" smtClean="0"/>
              <a:t>年代中期</a:t>
            </a:r>
          </a:p>
          <a:p>
            <a:pPr lvl="0"/>
            <a:r>
              <a:rPr lang="zh-CN" altLang="en-US" smtClean="0"/>
              <a:t>脱钩改制：</a:t>
            </a:r>
            <a:r>
              <a:rPr lang="en-US" altLang="zh-CN" smtClean="0"/>
              <a:t>1999~2000</a:t>
            </a:r>
            <a:r>
              <a:rPr lang="zh-CN" altLang="en-US" smtClean="0"/>
              <a:t>年底</a:t>
            </a:r>
          </a:p>
          <a:p>
            <a:pPr lvl="0"/>
            <a:r>
              <a:rPr lang="zh-CN" altLang="en-US" smtClean="0"/>
              <a:t>规范发展：</a:t>
            </a:r>
            <a:r>
              <a:rPr lang="en-US" altLang="zh-CN" smtClean="0"/>
              <a:t>2005</a:t>
            </a:r>
            <a:r>
              <a:rPr lang="zh-CN" altLang="en-US" smtClean="0"/>
              <a:t>年</a:t>
            </a:r>
            <a:r>
              <a:rPr lang="en-US" altLang="zh-CN" smtClean="0"/>
              <a:t>12</a:t>
            </a:r>
            <a:r>
              <a:rPr lang="zh-CN" altLang="en-US" smtClean="0"/>
              <a:t>月，国家税务总局颁布了</a:t>
            </a:r>
            <a:r>
              <a:rPr lang="en-US" altLang="zh-CN" smtClean="0"/>
              <a:t>《</a:t>
            </a:r>
            <a:r>
              <a:rPr lang="zh-CN" altLang="en-US" smtClean="0"/>
              <a:t>注册税务师管理暂行办法</a:t>
            </a:r>
            <a:r>
              <a:rPr lang="en-US" altLang="zh-CN" smtClean="0"/>
              <a:t>》</a:t>
            </a:r>
            <a:r>
              <a:rPr lang="zh-CN" altLang="en-US" smtClean="0"/>
              <a:t>，又颁发了“十一五”、“十二五”时期中国注册税务师行业发展的指导意见。</a:t>
            </a:r>
          </a:p>
        </p:txBody>
      </p:sp>
    </p:spTree>
    <p:extLst>
      <p:ext uri="{BB962C8B-B14F-4D97-AF65-F5344CB8AC3E}">
        <p14:creationId xmlns:p14="http://schemas.microsoft.com/office/powerpoint/2010/main" val="490267255"/>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行业发展规划</a:t>
            </a:r>
          </a:p>
        </p:txBody>
      </p:sp>
      <p:sp>
        <p:nvSpPr>
          <p:cNvPr id="3" name="文本占位符 2"/>
          <p:cNvSpPr>
            <a:spLocks noGrp="1"/>
          </p:cNvSpPr>
          <p:nvPr>
            <p:ph type="body" idx="1"/>
          </p:nvPr>
        </p:nvSpPr>
        <p:spPr/>
        <p:txBody>
          <a:bodyPr/>
          <a:lstStyle/>
          <a:p>
            <a:pPr lvl="0"/>
            <a:r>
              <a:rPr lang="en-US" altLang="zh-CN" smtClean="0"/>
              <a:t>2014</a:t>
            </a:r>
            <a:r>
              <a:rPr lang="zh-CN" altLang="en-US" smtClean="0"/>
              <a:t>年，制定</a:t>
            </a:r>
            <a:r>
              <a:rPr lang="en-US" altLang="zh-CN" smtClean="0"/>
              <a:t>《</a:t>
            </a:r>
            <a:r>
              <a:rPr lang="zh-CN" altLang="en-US" smtClean="0"/>
              <a:t>中国注册税务师行业发展规划（</a:t>
            </a:r>
            <a:r>
              <a:rPr lang="en-US" altLang="zh-CN" smtClean="0"/>
              <a:t>2014</a:t>
            </a:r>
            <a:r>
              <a:rPr lang="zh-CN" altLang="en-US" smtClean="0"/>
              <a:t>年</a:t>
            </a:r>
            <a:r>
              <a:rPr lang="en-US" altLang="zh-CN" smtClean="0"/>
              <a:t>——2017</a:t>
            </a:r>
            <a:r>
              <a:rPr lang="zh-CN" altLang="en-US" smtClean="0"/>
              <a:t>年）</a:t>
            </a:r>
            <a:r>
              <a:rPr lang="en-US" altLang="zh-CN" smtClean="0"/>
              <a:t>》</a:t>
            </a:r>
            <a:r>
              <a:rPr lang="zh-CN" altLang="en-US" smtClean="0"/>
              <a:t>。明确行业发展战略、发展目标。</a:t>
            </a:r>
          </a:p>
          <a:p>
            <a:pPr lvl="0"/>
            <a:r>
              <a:rPr lang="zh-CN" altLang="en-US" smtClean="0"/>
              <a:t>发展战略</a:t>
            </a:r>
          </a:p>
          <a:p>
            <a:pPr lvl="1"/>
            <a:r>
              <a:rPr lang="zh-CN" altLang="en-US" smtClean="0"/>
              <a:t>“专业化发展战略”、“规范化发展战略”、“国际化发展战略”、“信息化发展战略”。</a:t>
            </a:r>
          </a:p>
          <a:p>
            <a:pPr lvl="0"/>
            <a:r>
              <a:rPr lang="zh-CN" altLang="en-US" smtClean="0"/>
              <a:t>发展目标</a:t>
            </a:r>
          </a:p>
          <a:p>
            <a:pPr lvl="1"/>
            <a:r>
              <a:rPr lang="zh-CN" altLang="en-US" smtClean="0"/>
              <a:t>“把注册税务师行业建设成为具有国际先进水平和中国特色的现代化中介行业。”</a:t>
            </a:r>
          </a:p>
          <a:p>
            <a:pPr lvl="0"/>
            <a:r>
              <a:rPr lang="zh-CN" altLang="en-US" smtClean="0"/>
              <a:t>核心价值观</a:t>
            </a:r>
          </a:p>
          <a:p>
            <a:pPr lvl="1"/>
            <a:r>
              <a:rPr lang="zh-CN" altLang="en-US" smtClean="0"/>
              <a:t>“诚信、公正、敬业、创新”</a:t>
            </a:r>
          </a:p>
          <a:p>
            <a:pPr lvl="1"/>
            <a:r>
              <a:rPr lang="zh-CN" altLang="en-US" smtClean="0"/>
              <a:t>积极倡导诚信服务、公正独立、爱岗敬业、开拓创新；</a:t>
            </a:r>
          </a:p>
          <a:p>
            <a:pPr lvl="1"/>
            <a:r>
              <a:rPr lang="zh-CN" altLang="en-US" smtClean="0"/>
              <a:t>坚决反对弄虚作假、徇私枉法、消极懒散、因循守旧。</a:t>
            </a:r>
          </a:p>
        </p:txBody>
      </p:sp>
    </p:spTree>
    <p:extLst>
      <p:ext uri="{BB962C8B-B14F-4D97-AF65-F5344CB8AC3E}">
        <p14:creationId xmlns:p14="http://schemas.microsoft.com/office/powerpoint/2010/main" val="935077404"/>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a:hlinkClick r:id="rId3" action="ppaction://hlinkfile"/>
          </p:cNvPr>
          <p:cNvGraphicFramePr>
            <a:graphicFrameLocks noChangeAspect="1"/>
          </p:cNvGraphicFramePr>
          <p:nvPr>
            <p:extLst>
              <p:ext uri="{D42A27DB-BD31-4B8C-83A1-F6EECF244321}">
                <p14:modId xmlns:p14="http://schemas.microsoft.com/office/powerpoint/2010/main" val="1302648613"/>
              </p:ext>
            </p:extLst>
          </p:nvPr>
        </p:nvGraphicFramePr>
        <p:xfrm>
          <a:off x="2555776" y="332656"/>
          <a:ext cx="3456384" cy="5753149"/>
        </p:xfrm>
        <a:graphic>
          <a:graphicData uri="http://schemas.openxmlformats.org/presentationml/2006/ole">
            <mc:AlternateContent xmlns:mc="http://schemas.openxmlformats.org/markup-compatibility/2006">
              <mc:Choice xmlns:v="urn:schemas-microsoft-com:vml" Requires="v">
                <p:oleObj spid="_x0000_s1042" name="文档" r:id="rId4" imgW="5261479" imgH="8755101" progId="Word.Document.12">
                  <p:link updateAutomatic="1"/>
                </p:oleObj>
              </mc:Choice>
              <mc:Fallback>
                <p:oleObj name="文档" r:id="rId4" imgW="5261479" imgH="8755101" progId="Word.Document.12">
                  <p:link updateAutomatic="1"/>
                  <p:pic>
                    <p:nvPicPr>
                      <p:cNvPr id="0" name=""/>
                      <p:cNvPicPr/>
                      <p:nvPr/>
                    </p:nvPicPr>
                    <p:blipFill>
                      <a:blip r:embed="rId5"/>
                      <a:stretch>
                        <a:fillRect/>
                      </a:stretch>
                    </p:blipFill>
                    <p:spPr>
                      <a:xfrm>
                        <a:off x="2555776" y="332656"/>
                        <a:ext cx="3456384" cy="5753149"/>
                      </a:xfrm>
                      <a:prstGeom prst="rect">
                        <a:avLst/>
                      </a:prstGeom>
                    </p:spPr>
                  </p:pic>
                </p:oleObj>
              </mc:Fallback>
            </mc:AlternateContent>
          </a:graphicData>
        </a:graphic>
      </p:graphicFrame>
    </p:spTree>
    <p:extLst>
      <p:ext uri="{BB962C8B-B14F-4D97-AF65-F5344CB8AC3E}">
        <p14:creationId xmlns:p14="http://schemas.microsoft.com/office/powerpoint/2010/main" val="200663072"/>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组织结构</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3797522156"/>
              </p:ext>
            </p:extLst>
          </p:nvPr>
        </p:nvGraphicFramePr>
        <p:xfrm>
          <a:off x="628650" y="1508125"/>
          <a:ext cx="7886700" cy="4668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305212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graphicEl>
                                              <a:dgm id="{72E28095-1B25-46CB-8997-931EA415641B}"/>
                                            </p:graphicEl>
                                          </p:spTgt>
                                        </p:tgtEl>
                                        <p:attrNameLst>
                                          <p:attrName>style.visibility</p:attrName>
                                        </p:attrNameLst>
                                      </p:cBhvr>
                                      <p:to>
                                        <p:strVal val="visible"/>
                                      </p:to>
                                    </p:set>
                                    <p:anim calcmode="lin" valueType="num">
                                      <p:cBhvr additive="base">
                                        <p:cTn id="7" dur="500" fill="hold"/>
                                        <p:tgtEl>
                                          <p:spTgt spid="6">
                                            <p:graphicEl>
                                              <a:dgm id="{72E28095-1B25-46CB-8997-931EA415641B}"/>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graphicEl>
                                              <a:dgm id="{72E28095-1B25-46CB-8997-931EA415641B}"/>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graphicEl>
                                              <a:dgm id="{88CF4416-5FC8-4670-AD3C-58B889D1DE35}"/>
                                            </p:graphicEl>
                                          </p:spTgt>
                                        </p:tgtEl>
                                        <p:attrNameLst>
                                          <p:attrName>style.visibility</p:attrName>
                                        </p:attrNameLst>
                                      </p:cBhvr>
                                      <p:to>
                                        <p:strVal val="visible"/>
                                      </p:to>
                                    </p:set>
                                    <p:anim calcmode="lin" valueType="num">
                                      <p:cBhvr additive="base">
                                        <p:cTn id="13" dur="500" fill="hold"/>
                                        <p:tgtEl>
                                          <p:spTgt spid="6">
                                            <p:graphicEl>
                                              <a:dgm id="{88CF4416-5FC8-4670-AD3C-58B889D1DE35}"/>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graphicEl>
                                              <a:dgm id="{88CF4416-5FC8-4670-AD3C-58B889D1DE35}"/>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graphicEl>
                                              <a:dgm id="{A4480450-D8FE-41EB-BFEC-C85EA8F0DB14}"/>
                                            </p:graphicEl>
                                          </p:spTgt>
                                        </p:tgtEl>
                                        <p:attrNameLst>
                                          <p:attrName>style.visibility</p:attrName>
                                        </p:attrNameLst>
                                      </p:cBhvr>
                                      <p:to>
                                        <p:strVal val="visible"/>
                                      </p:to>
                                    </p:set>
                                    <p:anim calcmode="lin" valueType="num">
                                      <p:cBhvr additive="base">
                                        <p:cTn id="17" dur="500" fill="hold"/>
                                        <p:tgtEl>
                                          <p:spTgt spid="6">
                                            <p:graphicEl>
                                              <a:dgm id="{A4480450-D8FE-41EB-BFEC-C85EA8F0DB14}"/>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graphicEl>
                                              <a:dgm id="{A4480450-D8FE-41EB-BFEC-C85EA8F0DB14}"/>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graphicEl>
                                              <a:dgm id="{E4823C84-6A3B-4D00-BC43-BF9D16472D1B}"/>
                                            </p:graphicEl>
                                          </p:spTgt>
                                        </p:tgtEl>
                                        <p:attrNameLst>
                                          <p:attrName>style.visibility</p:attrName>
                                        </p:attrNameLst>
                                      </p:cBhvr>
                                      <p:to>
                                        <p:strVal val="visible"/>
                                      </p:to>
                                    </p:set>
                                    <p:anim calcmode="lin" valueType="num">
                                      <p:cBhvr additive="base">
                                        <p:cTn id="21" dur="500" fill="hold"/>
                                        <p:tgtEl>
                                          <p:spTgt spid="6">
                                            <p:graphicEl>
                                              <a:dgm id="{E4823C84-6A3B-4D00-BC43-BF9D16472D1B}"/>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graphicEl>
                                              <a:dgm id="{E4823C84-6A3B-4D00-BC43-BF9D16472D1B}"/>
                                            </p:graphic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graphicEl>
                                              <a:dgm id="{EF58C2D4-5F4B-4E0E-B715-0CF9D9E48EE5}"/>
                                            </p:graphicEl>
                                          </p:spTgt>
                                        </p:tgtEl>
                                        <p:attrNameLst>
                                          <p:attrName>style.visibility</p:attrName>
                                        </p:attrNameLst>
                                      </p:cBhvr>
                                      <p:to>
                                        <p:strVal val="visible"/>
                                      </p:to>
                                    </p:set>
                                    <p:anim calcmode="lin" valueType="num">
                                      <p:cBhvr additive="base">
                                        <p:cTn id="25" dur="500" fill="hold"/>
                                        <p:tgtEl>
                                          <p:spTgt spid="6">
                                            <p:graphicEl>
                                              <a:dgm id="{EF58C2D4-5F4B-4E0E-B715-0CF9D9E48EE5}"/>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graphicEl>
                                              <a:dgm id="{EF58C2D4-5F4B-4E0E-B715-0CF9D9E48EE5}"/>
                                            </p:graphic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graphicEl>
                                              <a:dgm id="{AD563869-D0CE-4724-9A2D-83CAD7421B53}"/>
                                            </p:graphicEl>
                                          </p:spTgt>
                                        </p:tgtEl>
                                        <p:attrNameLst>
                                          <p:attrName>style.visibility</p:attrName>
                                        </p:attrNameLst>
                                      </p:cBhvr>
                                      <p:to>
                                        <p:strVal val="visible"/>
                                      </p:to>
                                    </p:set>
                                    <p:anim calcmode="lin" valueType="num">
                                      <p:cBhvr additive="base">
                                        <p:cTn id="29" dur="500" fill="hold"/>
                                        <p:tgtEl>
                                          <p:spTgt spid="6">
                                            <p:graphicEl>
                                              <a:dgm id="{AD563869-D0CE-4724-9A2D-83CAD7421B53}"/>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graphicEl>
                                              <a:dgm id="{AD563869-D0CE-4724-9A2D-83CAD7421B53}"/>
                                            </p:graphic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
                                            <p:graphicEl>
                                              <a:dgm id="{58A2CF91-6A76-4556-A0DC-53BCADA656DD}"/>
                                            </p:graphicEl>
                                          </p:spTgt>
                                        </p:tgtEl>
                                        <p:attrNameLst>
                                          <p:attrName>style.visibility</p:attrName>
                                        </p:attrNameLst>
                                      </p:cBhvr>
                                      <p:to>
                                        <p:strVal val="visible"/>
                                      </p:to>
                                    </p:set>
                                    <p:anim calcmode="lin" valueType="num">
                                      <p:cBhvr additive="base">
                                        <p:cTn id="33" dur="500" fill="hold"/>
                                        <p:tgtEl>
                                          <p:spTgt spid="6">
                                            <p:graphicEl>
                                              <a:dgm id="{58A2CF91-6A76-4556-A0DC-53BCADA656DD}"/>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graphicEl>
                                              <a:dgm id="{58A2CF91-6A76-4556-A0DC-53BCADA656DD}"/>
                                            </p:graphic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
                                            <p:graphicEl>
                                              <a:dgm id="{3C21EC44-2EF4-4398-87BD-FBBE5BCC0809}"/>
                                            </p:graphicEl>
                                          </p:spTgt>
                                        </p:tgtEl>
                                        <p:attrNameLst>
                                          <p:attrName>style.visibility</p:attrName>
                                        </p:attrNameLst>
                                      </p:cBhvr>
                                      <p:to>
                                        <p:strVal val="visible"/>
                                      </p:to>
                                    </p:set>
                                    <p:anim calcmode="lin" valueType="num">
                                      <p:cBhvr additive="base">
                                        <p:cTn id="39" dur="500" fill="hold"/>
                                        <p:tgtEl>
                                          <p:spTgt spid="6">
                                            <p:graphicEl>
                                              <a:dgm id="{3C21EC44-2EF4-4398-87BD-FBBE5BCC0809}"/>
                                            </p:graphic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graphicEl>
                                              <a:dgm id="{3C21EC44-2EF4-4398-87BD-FBBE5BCC0809}"/>
                                            </p:graphic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
                                            <p:graphicEl>
                                              <a:dgm id="{A482B7EB-82B9-4047-A61E-135C8DD36853}"/>
                                            </p:graphicEl>
                                          </p:spTgt>
                                        </p:tgtEl>
                                        <p:attrNameLst>
                                          <p:attrName>style.visibility</p:attrName>
                                        </p:attrNameLst>
                                      </p:cBhvr>
                                      <p:to>
                                        <p:strVal val="visible"/>
                                      </p:to>
                                    </p:set>
                                    <p:anim calcmode="lin" valueType="num">
                                      <p:cBhvr additive="base">
                                        <p:cTn id="43" dur="500" fill="hold"/>
                                        <p:tgtEl>
                                          <p:spTgt spid="6">
                                            <p:graphicEl>
                                              <a:dgm id="{A482B7EB-82B9-4047-A61E-135C8DD36853}"/>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graphicEl>
                                              <a:dgm id="{A482B7EB-82B9-4047-A61E-135C8DD36853}"/>
                                            </p:graphic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graphicEl>
                                              <a:dgm id="{D1D35CFB-DE53-46F6-85F7-688F997683B0}"/>
                                            </p:graphicEl>
                                          </p:spTgt>
                                        </p:tgtEl>
                                        <p:attrNameLst>
                                          <p:attrName>style.visibility</p:attrName>
                                        </p:attrNameLst>
                                      </p:cBhvr>
                                      <p:to>
                                        <p:strVal val="visible"/>
                                      </p:to>
                                    </p:set>
                                    <p:anim calcmode="lin" valueType="num">
                                      <p:cBhvr additive="base">
                                        <p:cTn id="49" dur="500" fill="hold"/>
                                        <p:tgtEl>
                                          <p:spTgt spid="6">
                                            <p:graphicEl>
                                              <a:dgm id="{D1D35CFB-DE53-46F6-85F7-688F997683B0}"/>
                                            </p:graphic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graphicEl>
                                              <a:dgm id="{D1D35CFB-DE53-46F6-85F7-688F997683B0}"/>
                                            </p:graphic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6">
                                            <p:graphicEl>
                                              <a:dgm id="{A0C76B1D-C048-46A3-B87F-11AF22BC9A69}"/>
                                            </p:graphicEl>
                                          </p:spTgt>
                                        </p:tgtEl>
                                        <p:attrNameLst>
                                          <p:attrName>style.visibility</p:attrName>
                                        </p:attrNameLst>
                                      </p:cBhvr>
                                      <p:to>
                                        <p:strVal val="visible"/>
                                      </p:to>
                                    </p:set>
                                    <p:anim calcmode="lin" valueType="num">
                                      <p:cBhvr additive="base">
                                        <p:cTn id="53" dur="500" fill="hold"/>
                                        <p:tgtEl>
                                          <p:spTgt spid="6">
                                            <p:graphicEl>
                                              <a:dgm id="{A0C76B1D-C048-46A3-B87F-11AF22BC9A69}"/>
                                            </p:graphicEl>
                                          </p:spTgt>
                                        </p:tgtEl>
                                        <p:attrNameLst>
                                          <p:attrName>ppt_x</p:attrName>
                                        </p:attrNameLst>
                                      </p:cBhvr>
                                      <p:tavLst>
                                        <p:tav tm="0">
                                          <p:val>
                                            <p:strVal val="#ppt_x"/>
                                          </p:val>
                                        </p:tav>
                                        <p:tav tm="100000">
                                          <p:val>
                                            <p:strVal val="#ppt_x"/>
                                          </p:val>
                                        </p:tav>
                                      </p:tavLst>
                                    </p:anim>
                                    <p:anim calcmode="lin" valueType="num">
                                      <p:cBhvr additive="base">
                                        <p:cTn id="54" dur="500" fill="hold"/>
                                        <p:tgtEl>
                                          <p:spTgt spid="6">
                                            <p:graphicEl>
                                              <a:dgm id="{A0C76B1D-C048-46A3-B87F-11AF22BC9A69}"/>
                                            </p:graphic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6">
                                            <p:graphicEl>
                                              <a:dgm id="{5612C7D2-0849-4435-88B7-30CC4A12E516}"/>
                                            </p:graphicEl>
                                          </p:spTgt>
                                        </p:tgtEl>
                                        <p:attrNameLst>
                                          <p:attrName>style.visibility</p:attrName>
                                        </p:attrNameLst>
                                      </p:cBhvr>
                                      <p:to>
                                        <p:strVal val="visible"/>
                                      </p:to>
                                    </p:set>
                                    <p:anim calcmode="lin" valueType="num">
                                      <p:cBhvr additive="base">
                                        <p:cTn id="59" dur="500" fill="hold"/>
                                        <p:tgtEl>
                                          <p:spTgt spid="6">
                                            <p:graphicEl>
                                              <a:dgm id="{5612C7D2-0849-4435-88B7-30CC4A12E516}"/>
                                            </p:graphicEl>
                                          </p:spTgt>
                                        </p:tgtEl>
                                        <p:attrNameLst>
                                          <p:attrName>ppt_x</p:attrName>
                                        </p:attrNameLst>
                                      </p:cBhvr>
                                      <p:tavLst>
                                        <p:tav tm="0">
                                          <p:val>
                                            <p:strVal val="#ppt_x"/>
                                          </p:val>
                                        </p:tav>
                                        <p:tav tm="100000">
                                          <p:val>
                                            <p:strVal val="#ppt_x"/>
                                          </p:val>
                                        </p:tav>
                                      </p:tavLst>
                                    </p:anim>
                                    <p:anim calcmode="lin" valueType="num">
                                      <p:cBhvr additive="base">
                                        <p:cTn id="60" dur="500" fill="hold"/>
                                        <p:tgtEl>
                                          <p:spTgt spid="6">
                                            <p:graphicEl>
                                              <a:dgm id="{5612C7D2-0849-4435-88B7-30CC4A12E516}"/>
                                            </p:graphic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6">
                                            <p:graphicEl>
                                              <a:dgm id="{E6D042D9-D01C-4B5C-9BC5-3C90C606C6F6}"/>
                                            </p:graphicEl>
                                          </p:spTgt>
                                        </p:tgtEl>
                                        <p:attrNameLst>
                                          <p:attrName>style.visibility</p:attrName>
                                        </p:attrNameLst>
                                      </p:cBhvr>
                                      <p:to>
                                        <p:strVal val="visible"/>
                                      </p:to>
                                    </p:set>
                                    <p:anim calcmode="lin" valueType="num">
                                      <p:cBhvr additive="base">
                                        <p:cTn id="63" dur="500" fill="hold"/>
                                        <p:tgtEl>
                                          <p:spTgt spid="6">
                                            <p:graphicEl>
                                              <a:dgm id="{E6D042D9-D01C-4B5C-9BC5-3C90C606C6F6}"/>
                                            </p:graphicEl>
                                          </p:spTgt>
                                        </p:tgtEl>
                                        <p:attrNameLst>
                                          <p:attrName>ppt_x</p:attrName>
                                        </p:attrNameLst>
                                      </p:cBhvr>
                                      <p:tavLst>
                                        <p:tav tm="0">
                                          <p:val>
                                            <p:strVal val="#ppt_x"/>
                                          </p:val>
                                        </p:tav>
                                        <p:tav tm="100000">
                                          <p:val>
                                            <p:strVal val="#ppt_x"/>
                                          </p:val>
                                        </p:tav>
                                      </p:tavLst>
                                    </p:anim>
                                    <p:anim calcmode="lin" valueType="num">
                                      <p:cBhvr additive="base">
                                        <p:cTn id="64" dur="500" fill="hold"/>
                                        <p:tgtEl>
                                          <p:spTgt spid="6">
                                            <p:graphicEl>
                                              <a:dgm id="{E6D042D9-D01C-4B5C-9BC5-3C90C606C6F6}"/>
                                            </p:graphic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6">
                                            <p:graphicEl>
                                              <a:dgm id="{E6BDDB95-AACF-4717-8E6E-018F3F0C7FA2}"/>
                                            </p:graphicEl>
                                          </p:spTgt>
                                        </p:tgtEl>
                                        <p:attrNameLst>
                                          <p:attrName>style.visibility</p:attrName>
                                        </p:attrNameLst>
                                      </p:cBhvr>
                                      <p:to>
                                        <p:strVal val="visible"/>
                                      </p:to>
                                    </p:set>
                                    <p:anim calcmode="lin" valueType="num">
                                      <p:cBhvr additive="base">
                                        <p:cTn id="67" dur="500" fill="hold"/>
                                        <p:tgtEl>
                                          <p:spTgt spid="6">
                                            <p:graphicEl>
                                              <a:dgm id="{E6BDDB95-AACF-4717-8E6E-018F3F0C7FA2}"/>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6">
                                            <p:graphicEl>
                                              <a:dgm id="{E6BDDB95-AACF-4717-8E6E-018F3F0C7FA2}"/>
                                            </p:graphic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6">
                                            <p:graphicEl>
                                              <a:dgm id="{1D01F132-982A-4190-8F0C-707D8C561337}"/>
                                            </p:graphicEl>
                                          </p:spTgt>
                                        </p:tgtEl>
                                        <p:attrNameLst>
                                          <p:attrName>style.visibility</p:attrName>
                                        </p:attrNameLst>
                                      </p:cBhvr>
                                      <p:to>
                                        <p:strVal val="visible"/>
                                      </p:to>
                                    </p:set>
                                    <p:anim calcmode="lin" valueType="num">
                                      <p:cBhvr additive="base">
                                        <p:cTn id="71" dur="500" fill="hold"/>
                                        <p:tgtEl>
                                          <p:spTgt spid="6">
                                            <p:graphicEl>
                                              <a:dgm id="{1D01F132-982A-4190-8F0C-707D8C561337}"/>
                                            </p:graphicEl>
                                          </p:spTgt>
                                        </p:tgtEl>
                                        <p:attrNameLst>
                                          <p:attrName>ppt_x</p:attrName>
                                        </p:attrNameLst>
                                      </p:cBhvr>
                                      <p:tavLst>
                                        <p:tav tm="0">
                                          <p:val>
                                            <p:strVal val="#ppt_x"/>
                                          </p:val>
                                        </p:tav>
                                        <p:tav tm="100000">
                                          <p:val>
                                            <p:strVal val="#ppt_x"/>
                                          </p:val>
                                        </p:tav>
                                      </p:tavLst>
                                    </p:anim>
                                    <p:anim calcmode="lin" valueType="num">
                                      <p:cBhvr additive="base">
                                        <p:cTn id="72" dur="500" fill="hold"/>
                                        <p:tgtEl>
                                          <p:spTgt spid="6">
                                            <p:graphicEl>
                                              <a:dgm id="{1D01F132-982A-4190-8F0C-707D8C561337}"/>
                                            </p:graphic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6">
                                            <p:graphicEl>
                                              <a:dgm id="{B0071446-04ED-4ED8-B53A-5DC111D77FA7}"/>
                                            </p:graphicEl>
                                          </p:spTgt>
                                        </p:tgtEl>
                                        <p:attrNameLst>
                                          <p:attrName>style.visibility</p:attrName>
                                        </p:attrNameLst>
                                      </p:cBhvr>
                                      <p:to>
                                        <p:strVal val="visible"/>
                                      </p:to>
                                    </p:set>
                                    <p:anim calcmode="lin" valueType="num">
                                      <p:cBhvr additive="base">
                                        <p:cTn id="77" dur="500" fill="hold"/>
                                        <p:tgtEl>
                                          <p:spTgt spid="6">
                                            <p:graphicEl>
                                              <a:dgm id="{B0071446-04ED-4ED8-B53A-5DC111D77FA7}"/>
                                            </p:graphicEl>
                                          </p:spTgt>
                                        </p:tgtEl>
                                        <p:attrNameLst>
                                          <p:attrName>ppt_x</p:attrName>
                                        </p:attrNameLst>
                                      </p:cBhvr>
                                      <p:tavLst>
                                        <p:tav tm="0">
                                          <p:val>
                                            <p:strVal val="#ppt_x"/>
                                          </p:val>
                                        </p:tav>
                                        <p:tav tm="100000">
                                          <p:val>
                                            <p:strVal val="#ppt_x"/>
                                          </p:val>
                                        </p:tav>
                                      </p:tavLst>
                                    </p:anim>
                                    <p:anim calcmode="lin" valueType="num">
                                      <p:cBhvr additive="base">
                                        <p:cTn id="78" dur="500" fill="hold"/>
                                        <p:tgtEl>
                                          <p:spTgt spid="6">
                                            <p:graphicEl>
                                              <a:dgm id="{B0071446-04ED-4ED8-B53A-5DC111D77FA7}"/>
                                            </p:graphicEl>
                                          </p:spTgt>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6">
                                            <p:graphicEl>
                                              <a:dgm id="{9337208F-1A33-40C2-86AE-5B60FAB67A08}"/>
                                            </p:graphicEl>
                                          </p:spTgt>
                                        </p:tgtEl>
                                        <p:attrNameLst>
                                          <p:attrName>style.visibility</p:attrName>
                                        </p:attrNameLst>
                                      </p:cBhvr>
                                      <p:to>
                                        <p:strVal val="visible"/>
                                      </p:to>
                                    </p:set>
                                    <p:anim calcmode="lin" valueType="num">
                                      <p:cBhvr additive="base">
                                        <p:cTn id="81" dur="500" fill="hold"/>
                                        <p:tgtEl>
                                          <p:spTgt spid="6">
                                            <p:graphicEl>
                                              <a:dgm id="{9337208F-1A33-40C2-86AE-5B60FAB67A08}"/>
                                            </p:graphicEl>
                                          </p:spTgt>
                                        </p:tgtEl>
                                        <p:attrNameLst>
                                          <p:attrName>ppt_x</p:attrName>
                                        </p:attrNameLst>
                                      </p:cBhvr>
                                      <p:tavLst>
                                        <p:tav tm="0">
                                          <p:val>
                                            <p:strVal val="#ppt_x"/>
                                          </p:val>
                                        </p:tav>
                                        <p:tav tm="100000">
                                          <p:val>
                                            <p:strVal val="#ppt_x"/>
                                          </p:val>
                                        </p:tav>
                                      </p:tavLst>
                                    </p:anim>
                                    <p:anim calcmode="lin" valueType="num">
                                      <p:cBhvr additive="base">
                                        <p:cTn id="82" dur="500" fill="hold"/>
                                        <p:tgtEl>
                                          <p:spTgt spid="6">
                                            <p:graphicEl>
                                              <a:dgm id="{9337208F-1A33-40C2-86AE-5B60FAB67A08}"/>
                                            </p:graphicEl>
                                          </p:spTgt>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6">
                                            <p:graphicEl>
                                              <a:dgm id="{37E39982-CD3B-404C-B2DA-72A86946B207}"/>
                                            </p:graphicEl>
                                          </p:spTgt>
                                        </p:tgtEl>
                                        <p:attrNameLst>
                                          <p:attrName>style.visibility</p:attrName>
                                        </p:attrNameLst>
                                      </p:cBhvr>
                                      <p:to>
                                        <p:strVal val="visible"/>
                                      </p:to>
                                    </p:set>
                                    <p:anim calcmode="lin" valueType="num">
                                      <p:cBhvr additive="base">
                                        <p:cTn id="85" dur="500" fill="hold"/>
                                        <p:tgtEl>
                                          <p:spTgt spid="6">
                                            <p:graphicEl>
                                              <a:dgm id="{37E39982-CD3B-404C-B2DA-72A86946B207}"/>
                                            </p:graphicEl>
                                          </p:spTgt>
                                        </p:tgtEl>
                                        <p:attrNameLst>
                                          <p:attrName>ppt_x</p:attrName>
                                        </p:attrNameLst>
                                      </p:cBhvr>
                                      <p:tavLst>
                                        <p:tav tm="0">
                                          <p:val>
                                            <p:strVal val="#ppt_x"/>
                                          </p:val>
                                        </p:tav>
                                        <p:tav tm="100000">
                                          <p:val>
                                            <p:strVal val="#ppt_x"/>
                                          </p:val>
                                        </p:tav>
                                      </p:tavLst>
                                    </p:anim>
                                    <p:anim calcmode="lin" valueType="num">
                                      <p:cBhvr additive="base">
                                        <p:cTn id="86" dur="500" fill="hold"/>
                                        <p:tgtEl>
                                          <p:spTgt spid="6">
                                            <p:graphicEl>
                                              <a:dgm id="{37E39982-CD3B-404C-B2DA-72A86946B207}"/>
                                            </p:graphicEl>
                                          </p:spTgt>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6">
                                            <p:graphicEl>
                                              <a:dgm id="{4180839F-07CE-4635-9984-9F3D19F2BFEF}"/>
                                            </p:graphicEl>
                                          </p:spTgt>
                                        </p:tgtEl>
                                        <p:attrNameLst>
                                          <p:attrName>style.visibility</p:attrName>
                                        </p:attrNameLst>
                                      </p:cBhvr>
                                      <p:to>
                                        <p:strVal val="visible"/>
                                      </p:to>
                                    </p:set>
                                    <p:anim calcmode="lin" valueType="num">
                                      <p:cBhvr additive="base">
                                        <p:cTn id="89" dur="500" fill="hold"/>
                                        <p:tgtEl>
                                          <p:spTgt spid="6">
                                            <p:graphicEl>
                                              <a:dgm id="{4180839F-07CE-4635-9984-9F3D19F2BFEF}"/>
                                            </p:graphicEl>
                                          </p:spTgt>
                                        </p:tgtEl>
                                        <p:attrNameLst>
                                          <p:attrName>ppt_x</p:attrName>
                                        </p:attrNameLst>
                                      </p:cBhvr>
                                      <p:tavLst>
                                        <p:tav tm="0">
                                          <p:val>
                                            <p:strVal val="#ppt_x"/>
                                          </p:val>
                                        </p:tav>
                                        <p:tav tm="100000">
                                          <p:val>
                                            <p:strVal val="#ppt_x"/>
                                          </p:val>
                                        </p:tav>
                                      </p:tavLst>
                                    </p:anim>
                                    <p:anim calcmode="lin" valueType="num">
                                      <p:cBhvr additive="base">
                                        <p:cTn id="90" dur="500" fill="hold"/>
                                        <p:tgtEl>
                                          <p:spTgt spid="6">
                                            <p:graphicEl>
                                              <a:dgm id="{4180839F-07CE-4635-9984-9F3D19F2BFEF}"/>
                                            </p:graphicEl>
                                          </p:spTgt>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6">
                                            <p:graphicEl>
                                              <a:dgm id="{102BCE38-D8D8-44C2-8691-5816248DA805}"/>
                                            </p:graphicEl>
                                          </p:spTgt>
                                        </p:tgtEl>
                                        <p:attrNameLst>
                                          <p:attrName>style.visibility</p:attrName>
                                        </p:attrNameLst>
                                      </p:cBhvr>
                                      <p:to>
                                        <p:strVal val="visible"/>
                                      </p:to>
                                    </p:set>
                                    <p:anim calcmode="lin" valueType="num">
                                      <p:cBhvr additive="base">
                                        <p:cTn id="93" dur="500" fill="hold"/>
                                        <p:tgtEl>
                                          <p:spTgt spid="6">
                                            <p:graphicEl>
                                              <a:dgm id="{102BCE38-D8D8-44C2-8691-5816248DA805}"/>
                                            </p:graphicEl>
                                          </p:spTgt>
                                        </p:tgtEl>
                                        <p:attrNameLst>
                                          <p:attrName>ppt_x</p:attrName>
                                        </p:attrNameLst>
                                      </p:cBhvr>
                                      <p:tavLst>
                                        <p:tav tm="0">
                                          <p:val>
                                            <p:strVal val="#ppt_x"/>
                                          </p:val>
                                        </p:tav>
                                        <p:tav tm="100000">
                                          <p:val>
                                            <p:strVal val="#ppt_x"/>
                                          </p:val>
                                        </p:tav>
                                      </p:tavLst>
                                    </p:anim>
                                    <p:anim calcmode="lin" valueType="num">
                                      <p:cBhvr additive="base">
                                        <p:cTn id="94" dur="500" fill="hold"/>
                                        <p:tgtEl>
                                          <p:spTgt spid="6">
                                            <p:graphicEl>
                                              <a:dgm id="{102BCE38-D8D8-44C2-8691-5816248DA805}"/>
                                            </p:graphicEl>
                                          </p:spTgt>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6">
                                            <p:graphicEl>
                                              <a:dgm id="{D067C5A0-7C85-42A5-A337-C38FB20F168E}"/>
                                            </p:graphicEl>
                                          </p:spTgt>
                                        </p:tgtEl>
                                        <p:attrNameLst>
                                          <p:attrName>style.visibility</p:attrName>
                                        </p:attrNameLst>
                                      </p:cBhvr>
                                      <p:to>
                                        <p:strVal val="visible"/>
                                      </p:to>
                                    </p:set>
                                    <p:anim calcmode="lin" valueType="num">
                                      <p:cBhvr additive="base">
                                        <p:cTn id="97" dur="500" fill="hold"/>
                                        <p:tgtEl>
                                          <p:spTgt spid="6">
                                            <p:graphicEl>
                                              <a:dgm id="{D067C5A0-7C85-42A5-A337-C38FB20F168E}"/>
                                            </p:graphicEl>
                                          </p:spTgt>
                                        </p:tgtEl>
                                        <p:attrNameLst>
                                          <p:attrName>ppt_x</p:attrName>
                                        </p:attrNameLst>
                                      </p:cBhvr>
                                      <p:tavLst>
                                        <p:tav tm="0">
                                          <p:val>
                                            <p:strVal val="#ppt_x"/>
                                          </p:val>
                                        </p:tav>
                                        <p:tav tm="100000">
                                          <p:val>
                                            <p:strVal val="#ppt_x"/>
                                          </p:val>
                                        </p:tav>
                                      </p:tavLst>
                                    </p:anim>
                                    <p:anim calcmode="lin" valueType="num">
                                      <p:cBhvr additive="base">
                                        <p:cTn id="98" dur="500" fill="hold"/>
                                        <p:tgtEl>
                                          <p:spTgt spid="6">
                                            <p:graphicEl>
                                              <a:dgm id="{D067C5A0-7C85-42A5-A337-C38FB20F168E}"/>
                                            </p:graphicEl>
                                          </p:spTgt>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6">
                                            <p:graphicEl>
                                              <a:dgm id="{FE578F2C-661E-4860-B055-A722404BAFE2}"/>
                                            </p:graphicEl>
                                          </p:spTgt>
                                        </p:tgtEl>
                                        <p:attrNameLst>
                                          <p:attrName>style.visibility</p:attrName>
                                        </p:attrNameLst>
                                      </p:cBhvr>
                                      <p:to>
                                        <p:strVal val="visible"/>
                                      </p:to>
                                    </p:set>
                                    <p:anim calcmode="lin" valueType="num">
                                      <p:cBhvr additive="base">
                                        <p:cTn id="101" dur="500" fill="hold"/>
                                        <p:tgtEl>
                                          <p:spTgt spid="6">
                                            <p:graphicEl>
                                              <a:dgm id="{FE578F2C-661E-4860-B055-A722404BAFE2}"/>
                                            </p:graphicEl>
                                          </p:spTgt>
                                        </p:tgtEl>
                                        <p:attrNameLst>
                                          <p:attrName>ppt_x</p:attrName>
                                        </p:attrNameLst>
                                      </p:cBhvr>
                                      <p:tavLst>
                                        <p:tav tm="0">
                                          <p:val>
                                            <p:strVal val="#ppt_x"/>
                                          </p:val>
                                        </p:tav>
                                        <p:tav tm="100000">
                                          <p:val>
                                            <p:strVal val="#ppt_x"/>
                                          </p:val>
                                        </p:tav>
                                      </p:tavLst>
                                    </p:anim>
                                    <p:anim calcmode="lin" valueType="num">
                                      <p:cBhvr additive="base">
                                        <p:cTn id="102" dur="500" fill="hold"/>
                                        <p:tgtEl>
                                          <p:spTgt spid="6">
                                            <p:graphicEl>
                                              <a:dgm id="{FE578F2C-661E-4860-B055-A722404BAFE2}"/>
                                            </p:graphicEl>
                                          </p:spTgt>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6">
                                            <p:graphicEl>
                                              <a:dgm id="{B8CCC83F-8CC0-47CA-9037-80067634906C}"/>
                                            </p:graphicEl>
                                          </p:spTgt>
                                        </p:tgtEl>
                                        <p:attrNameLst>
                                          <p:attrName>style.visibility</p:attrName>
                                        </p:attrNameLst>
                                      </p:cBhvr>
                                      <p:to>
                                        <p:strVal val="visible"/>
                                      </p:to>
                                    </p:set>
                                    <p:anim calcmode="lin" valueType="num">
                                      <p:cBhvr additive="base">
                                        <p:cTn id="105" dur="500" fill="hold"/>
                                        <p:tgtEl>
                                          <p:spTgt spid="6">
                                            <p:graphicEl>
                                              <a:dgm id="{B8CCC83F-8CC0-47CA-9037-80067634906C}"/>
                                            </p:graphicEl>
                                          </p:spTgt>
                                        </p:tgtEl>
                                        <p:attrNameLst>
                                          <p:attrName>ppt_x</p:attrName>
                                        </p:attrNameLst>
                                      </p:cBhvr>
                                      <p:tavLst>
                                        <p:tav tm="0">
                                          <p:val>
                                            <p:strVal val="#ppt_x"/>
                                          </p:val>
                                        </p:tav>
                                        <p:tav tm="100000">
                                          <p:val>
                                            <p:strVal val="#ppt_x"/>
                                          </p:val>
                                        </p:tav>
                                      </p:tavLst>
                                    </p:anim>
                                    <p:anim calcmode="lin" valueType="num">
                                      <p:cBhvr additive="base">
                                        <p:cTn id="106" dur="500" fill="hold"/>
                                        <p:tgtEl>
                                          <p:spTgt spid="6">
                                            <p:graphicEl>
                                              <a:dgm id="{B8CCC83F-8CC0-47CA-9037-80067634906C}"/>
                                            </p:graphicEl>
                                          </p:spTgt>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6">
                                            <p:graphicEl>
                                              <a:dgm id="{5B74C2DD-4333-4080-B1FA-3DB51278A37D}"/>
                                            </p:graphicEl>
                                          </p:spTgt>
                                        </p:tgtEl>
                                        <p:attrNameLst>
                                          <p:attrName>style.visibility</p:attrName>
                                        </p:attrNameLst>
                                      </p:cBhvr>
                                      <p:to>
                                        <p:strVal val="visible"/>
                                      </p:to>
                                    </p:set>
                                    <p:anim calcmode="lin" valueType="num">
                                      <p:cBhvr additive="base">
                                        <p:cTn id="109" dur="500" fill="hold"/>
                                        <p:tgtEl>
                                          <p:spTgt spid="6">
                                            <p:graphicEl>
                                              <a:dgm id="{5B74C2DD-4333-4080-B1FA-3DB51278A37D}"/>
                                            </p:graphicEl>
                                          </p:spTgt>
                                        </p:tgtEl>
                                        <p:attrNameLst>
                                          <p:attrName>ppt_x</p:attrName>
                                        </p:attrNameLst>
                                      </p:cBhvr>
                                      <p:tavLst>
                                        <p:tav tm="0">
                                          <p:val>
                                            <p:strVal val="#ppt_x"/>
                                          </p:val>
                                        </p:tav>
                                        <p:tav tm="100000">
                                          <p:val>
                                            <p:strVal val="#ppt_x"/>
                                          </p:val>
                                        </p:tav>
                                      </p:tavLst>
                                    </p:anim>
                                    <p:anim calcmode="lin" valueType="num">
                                      <p:cBhvr additive="base">
                                        <p:cTn id="110" dur="500" fill="hold"/>
                                        <p:tgtEl>
                                          <p:spTgt spid="6">
                                            <p:graphicEl>
                                              <a:dgm id="{5B74C2DD-4333-4080-B1FA-3DB51278A37D}"/>
                                            </p:graphicEl>
                                          </p:spTgt>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6">
                                            <p:graphicEl>
                                              <a:dgm id="{CE21495B-67C0-473E-B5DF-CA117D67378F}"/>
                                            </p:graphicEl>
                                          </p:spTgt>
                                        </p:tgtEl>
                                        <p:attrNameLst>
                                          <p:attrName>style.visibility</p:attrName>
                                        </p:attrNameLst>
                                      </p:cBhvr>
                                      <p:to>
                                        <p:strVal val="visible"/>
                                      </p:to>
                                    </p:set>
                                    <p:anim calcmode="lin" valueType="num">
                                      <p:cBhvr additive="base">
                                        <p:cTn id="113" dur="500" fill="hold"/>
                                        <p:tgtEl>
                                          <p:spTgt spid="6">
                                            <p:graphicEl>
                                              <a:dgm id="{CE21495B-67C0-473E-B5DF-CA117D67378F}"/>
                                            </p:graphicEl>
                                          </p:spTgt>
                                        </p:tgtEl>
                                        <p:attrNameLst>
                                          <p:attrName>ppt_x</p:attrName>
                                        </p:attrNameLst>
                                      </p:cBhvr>
                                      <p:tavLst>
                                        <p:tav tm="0">
                                          <p:val>
                                            <p:strVal val="#ppt_x"/>
                                          </p:val>
                                        </p:tav>
                                        <p:tav tm="100000">
                                          <p:val>
                                            <p:strVal val="#ppt_x"/>
                                          </p:val>
                                        </p:tav>
                                      </p:tavLst>
                                    </p:anim>
                                    <p:anim calcmode="lin" valueType="num">
                                      <p:cBhvr additive="base">
                                        <p:cTn id="114" dur="500" fill="hold"/>
                                        <p:tgtEl>
                                          <p:spTgt spid="6">
                                            <p:graphicEl>
                                              <a:dgm id="{CE21495B-67C0-473E-B5DF-CA117D67378F}"/>
                                            </p:graphicEl>
                                          </p:spTgt>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6">
                                            <p:graphicEl>
                                              <a:dgm id="{A2C9FA7B-722E-4789-B719-669AF77DAB2E}"/>
                                            </p:graphicEl>
                                          </p:spTgt>
                                        </p:tgtEl>
                                        <p:attrNameLst>
                                          <p:attrName>style.visibility</p:attrName>
                                        </p:attrNameLst>
                                      </p:cBhvr>
                                      <p:to>
                                        <p:strVal val="visible"/>
                                      </p:to>
                                    </p:set>
                                    <p:anim calcmode="lin" valueType="num">
                                      <p:cBhvr additive="base">
                                        <p:cTn id="117" dur="500" fill="hold"/>
                                        <p:tgtEl>
                                          <p:spTgt spid="6">
                                            <p:graphicEl>
                                              <a:dgm id="{A2C9FA7B-722E-4789-B719-669AF77DAB2E}"/>
                                            </p:graphicEl>
                                          </p:spTgt>
                                        </p:tgtEl>
                                        <p:attrNameLst>
                                          <p:attrName>ppt_x</p:attrName>
                                        </p:attrNameLst>
                                      </p:cBhvr>
                                      <p:tavLst>
                                        <p:tav tm="0">
                                          <p:val>
                                            <p:strVal val="#ppt_x"/>
                                          </p:val>
                                        </p:tav>
                                        <p:tav tm="100000">
                                          <p:val>
                                            <p:strVal val="#ppt_x"/>
                                          </p:val>
                                        </p:tav>
                                      </p:tavLst>
                                    </p:anim>
                                    <p:anim calcmode="lin" valueType="num">
                                      <p:cBhvr additive="base">
                                        <p:cTn id="118" dur="500" fill="hold"/>
                                        <p:tgtEl>
                                          <p:spTgt spid="6">
                                            <p:graphicEl>
                                              <a:dgm id="{A2C9FA7B-722E-4789-B719-669AF77DAB2E}"/>
                                            </p:graphicEl>
                                          </p:spTgt>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6">
                                            <p:graphicEl>
                                              <a:dgm id="{32B575A4-487F-44D5-8458-EB549396F121}"/>
                                            </p:graphicEl>
                                          </p:spTgt>
                                        </p:tgtEl>
                                        <p:attrNameLst>
                                          <p:attrName>style.visibility</p:attrName>
                                        </p:attrNameLst>
                                      </p:cBhvr>
                                      <p:to>
                                        <p:strVal val="visible"/>
                                      </p:to>
                                    </p:set>
                                    <p:anim calcmode="lin" valueType="num">
                                      <p:cBhvr additive="base">
                                        <p:cTn id="121" dur="500" fill="hold"/>
                                        <p:tgtEl>
                                          <p:spTgt spid="6">
                                            <p:graphicEl>
                                              <a:dgm id="{32B575A4-487F-44D5-8458-EB549396F121}"/>
                                            </p:graphicEl>
                                          </p:spTgt>
                                        </p:tgtEl>
                                        <p:attrNameLst>
                                          <p:attrName>ppt_x</p:attrName>
                                        </p:attrNameLst>
                                      </p:cBhvr>
                                      <p:tavLst>
                                        <p:tav tm="0">
                                          <p:val>
                                            <p:strVal val="#ppt_x"/>
                                          </p:val>
                                        </p:tav>
                                        <p:tav tm="100000">
                                          <p:val>
                                            <p:strVal val="#ppt_x"/>
                                          </p:val>
                                        </p:tav>
                                      </p:tavLst>
                                    </p:anim>
                                    <p:anim calcmode="lin" valueType="num">
                                      <p:cBhvr additive="base">
                                        <p:cTn id="122" dur="500" fill="hold"/>
                                        <p:tgtEl>
                                          <p:spTgt spid="6">
                                            <p:graphicEl>
                                              <a:dgm id="{32B575A4-487F-44D5-8458-EB549396F121}"/>
                                            </p:graphicEl>
                                          </p:spTgt>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6">
                                            <p:graphicEl>
                                              <a:dgm id="{E9231FF9-FB27-450D-B8F1-F465D626DDA5}"/>
                                            </p:graphicEl>
                                          </p:spTgt>
                                        </p:tgtEl>
                                        <p:attrNameLst>
                                          <p:attrName>style.visibility</p:attrName>
                                        </p:attrNameLst>
                                      </p:cBhvr>
                                      <p:to>
                                        <p:strVal val="visible"/>
                                      </p:to>
                                    </p:set>
                                    <p:anim calcmode="lin" valueType="num">
                                      <p:cBhvr additive="base">
                                        <p:cTn id="125" dur="500" fill="hold"/>
                                        <p:tgtEl>
                                          <p:spTgt spid="6">
                                            <p:graphicEl>
                                              <a:dgm id="{E9231FF9-FB27-450D-B8F1-F465D626DDA5}"/>
                                            </p:graphicEl>
                                          </p:spTgt>
                                        </p:tgtEl>
                                        <p:attrNameLst>
                                          <p:attrName>ppt_x</p:attrName>
                                        </p:attrNameLst>
                                      </p:cBhvr>
                                      <p:tavLst>
                                        <p:tav tm="0">
                                          <p:val>
                                            <p:strVal val="#ppt_x"/>
                                          </p:val>
                                        </p:tav>
                                        <p:tav tm="100000">
                                          <p:val>
                                            <p:strVal val="#ppt_x"/>
                                          </p:val>
                                        </p:tav>
                                      </p:tavLst>
                                    </p:anim>
                                    <p:anim calcmode="lin" valueType="num">
                                      <p:cBhvr additive="base">
                                        <p:cTn id="126" dur="500" fill="hold"/>
                                        <p:tgtEl>
                                          <p:spTgt spid="6">
                                            <p:graphicEl>
                                              <a:dgm id="{E9231FF9-FB27-450D-B8F1-F465D626DDA5}"/>
                                            </p:graphicEl>
                                          </p:spTgt>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6">
                                            <p:graphicEl>
                                              <a:dgm id="{1D119E26-7A86-4A51-BB8D-956848E21B49}"/>
                                            </p:graphicEl>
                                          </p:spTgt>
                                        </p:tgtEl>
                                        <p:attrNameLst>
                                          <p:attrName>style.visibility</p:attrName>
                                        </p:attrNameLst>
                                      </p:cBhvr>
                                      <p:to>
                                        <p:strVal val="visible"/>
                                      </p:to>
                                    </p:set>
                                    <p:anim calcmode="lin" valueType="num">
                                      <p:cBhvr additive="base">
                                        <p:cTn id="129" dur="500" fill="hold"/>
                                        <p:tgtEl>
                                          <p:spTgt spid="6">
                                            <p:graphicEl>
                                              <a:dgm id="{1D119E26-7A86-4A51-BB8D-956848E21B49}"/>
                                            </p:graphicEl>
                                          </p:spTgt>
                                        </p:tgtEl>
                                        <p:attrNameLst>
                                          <p:attrName>ppt_x</p:attrName>
                                        </p:attrNameLst>
                                      </p:cBhvr>
                                      <p:tavLst>
                                        <p:tav tm="0">
                                          <p:val>
                                            <p:strVal val="#ppt_x"/>
                                          </p:val>
                                        </p:tav>
                                        <p:tav tm="100000">
                                          <p:val>
                                            <p:strVal val="#ppt_x"/>
                                          </p:val>
                                        </p:tav>
                                      </p:tavLst>
                                    </p:anim>
                                    <p:anim calcmode="lin" valueType="num">
                                      <p:cBhvr additive="base">
                                        <p:cTn id="130" dur="500" fill="hold"/>
                                        <p:tgtEl>
                                          <p:spTgt spid="6">
                                            <p:graphicEl>
                                              <a:dgm id="{1D119E26-7A86-4A51-BB8D-956848E21B49}"/>
                                            </p:graphicEl>
                                          </p:spTgt>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6">
                                            <p:graphicEl>
                                              <a:dgm id="{9383F572-2D59-46B0-993A-D7B866FD75C4}"/>
                                            </p:graphicEl>
                                          </p:spTgt>
                                        </p:tgtEl>
                                        <p:attrNameLst>
                                          <p:attrName>style.visibility</p:attrName>
                                        </p:attrNameLst>
                                      </p:cBhvr>
                                      <p:to>
                                        <p:strVal val="visible"/>
                                      </p:to>
                                    </p:set>
                                    <p:anim calcmode="lin" valueType="num">
                                      <p:cBhvr additive="base">
                                        <p:cTn id="133" dur="500" fill="hold"/>
                                        <p:tgtEl>
                                          <p:spTgt spid="6">
                                            <p:graphicEl>
                                              <a:dgm id="{9383F572-2D59-46B0-993A-D7B866FD75C4}"/>
                                            </p:graphicEl>
                                          </p:spTgt>
                                        </p:tgtEl>
                                        <p:attrNameLst>
                                          <p:attrName>ppt_x</p:attrName>
                                        </p:attrNameLst>
                                      </p:cBhvr>
                                      <p:tavLst>
                                        <p:tav tm="0">
                                          <p:val>
                                            <p:strVal val="#ppt_x"/>
                                          </p:val>
                                        </p:tav>
                                        <p:tav tm="100000">
                                          <p:val>
                                            <p:strVal val="#ppt_x"/>
                                          </p:val>
                                        </p:tav>
                                      </p:tavLst>
                                    </p:anim>
                                    <p:anim calcmode="lin" valueType="num">
                                      <p:cBhvr additive="base">
                                        <p:cTn id="134" dur="500" fill="hold"/>
                                        <p:tgtEl>
                                          <p:spTgt spid="6">
                                            <p:graphicEl>
                                              <a:dgm id="{9383F572-2D59-46B0-993A-D7B866FD75C4}"/>
                                            </p:graphicEl>
                                          </p:spTgt>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6">
                                            <p:graphicEl>
                                              <a:dgm id="{C9A89AA7-BEF8-4D9A-86E9-BEC884736EC3}"/>
                                            </p:graphicEl>
                                          </p:spTgt>
                                        </p:tgtEl>
                                        <p:attrNameLst>
                                          <p:attrName>style.visibility</p:attrName>
                                        </p:attrNameLst>
                                      </p:cBhvr>
                                      <p:to>
                                        <p:strVal val="visible"/>
                                      </p:to>
                                    </p:set>
                                    <p:anim calcmode="lin" valueType="num">
                                      <p:cBhvr additive="base">
                                        <p:cTn id="137" dur="500" fill="hold"/>
                                        <p:tgtEl>
                                          <p:spTgt spid="6">
                                            <p:graphicEl>
                                              <a:dgm id="{C9A89AA7-BEF8-4D9A-86E9-BEC884736EC3}"/>
                                            </p:graphicEl>
                                          </p:spTgt>
                                        </p:tgtEl>
                                        <p:attrNameLst>
                                          <p:attrName>ppt_x</p:attrName>
                                        </p:attrNameLst>
                                      </p:cBhvr>
                                      <p:tavLst>
                                        <p:tav tm="0">
                                          <p:val>
                                            <p:strVal val="#ppt_x"/>
                                          </p:val>
                                        </p:tav>
                                        <p:tav tm="100000">
                                          <p:val>
                                            <p:strVal val="#ppt_x"/>
                                          </p:val>
                                        </p:tav>
                                      </p:tavLst>
                                    </p:anim>
                                    <p:anim calcmode="lin" valueType="num">
                                      <p:cBhvr additive="base">
                                        <p:cTn id="138" dur="500" fill="hold"/>
                                        <p:tgtEl>
                                          <p:spTgt spid="6">
                                            <p:graphicEl>
                                              <a:dgm id="{C9A89AA7-BEF8-4D9A-86E9-BEC884736EC3}"/>
                                            </p:graphicEl>
                                          </p:spTgt>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6">
                                            <p:graphicEl>
                                              <a:dgm id="{3CC6FE9E-5071-4471-9E48-E18AFF1AE7DA}"/>
                                            </p:graphicEl>
                                          </p:spTgt>
                                        </p:tgtEl>
                                        <p:attrNameLst>
                                          <p:attrName>style.visibility</p:attrName>
                                        </p:attrNameLst>
                                      </p:cBhvr>
                                      <p:to>
                                        <p:strVal val="visible"/>
                                      </p:to>
                                    </p:set>
                                    <p:anim calcmode="lin" valueType="num">
                                      <p:cBhvr additive="base">
                                        <p:cTn id="141" dur="500" fill="hold"/>
                                        <p:tgtEl>
                                          <p:spTgt spid="6">
                                            <p:graphicEl>
                                              <a:dgm id="{3CC6FE9E-5071-4471-9E48-E18AFF1AE7DA}"/>
                                            </p:graphicEl>
                                          </p:spTgt>
                                        </p:tgtEl>
                                        <p:attrNameLst>
                                          <p:attrName>ppt_x</p:attrName>
                                        </p:attrNameLst>
                                      </p:cBhvr>
                                      <p:tavLst>
                                        <p:tav tm="0">
                                          <p:val>
                                            <p:strVal val="#ppt_x"/>
                                          </p:val>
                                        </p:tav>
                                        <p:tav tm="100000">
                                          <p:val>
                                            <p:strVal val="#ppt_x"/>
                                          </p:val>
                                        </p:tav>
                                      </p:tavLst>
                                    </p:anim>
                                    <p:anim calcmode="lin" valueType="num">
                                      <p:cBhvr additive="base">
                                        <p:cTn id="142" dur="500" fill="hold"/>
                                        <p:tgtEl>
                                          <p:spTgt spid="6">
                                            <p:graphicEl>
                                              <a:dgm id="{3CC6FE9E-5071-4471-9E48-E18AFF1AE7DA}"/>
                                            </p:graphicEl>
                                          </p:spTgt>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6">
                                            <p:graphicEl>
                                              <a:dgm id="{7CF42661-821D-40FD-B1C7-409F3EEF3D22}"/>
                                            </p:graphicEl>
                                          </p:spTgt>
                                        </p:tgtEl>
                                        <p:attrNameLst>
                                          <p:attrName>style.visibility</p:attrName>
                                        </p:attrNameLst>
                                      </p:cBhvr>
                                      <p:to>
                                        <p:strVal val="visible"/>
                                      </p:to>
                                    </p:set>
                                    <p:anim calcmode="lin" valueType="num">
                                      <p:cBhvr additive="base">
                                        <p:cTn id="145" dur="500" fill="hold"/>
                                        <p:tgtEl>
                                          <p:spTgt spid="6">
                                            <p:graphicEl>
                                              <a:dgm id="{7CF42661-821D-40FD-B1C7-409F3EEF3D22}"/>
                                            </p:graphicEl>
                                          </p:spTgt>
                                        </p:tgtEl>
                                        <p:attrNameLst>
                                          <p:attrName>ppt_x</p:attrName>
                                        </p:attrNameLst>
                                      </p:cBhvr>
                                      <p:tavLst>
                                        <p:tav tm="0">
                                          <p:val>
                                            <p:strVal val="#ppt_x"/>
                                          </p:val>
                                        </p:tav>
                                        <p:tav tm="100000">
                                          <p:val>
                                            <p:strVal val="#ppt_x"/>
                                          </p:val>
                                        </p:tav>
                                      </p:tavLst>
                                    </p:anim>
                                    <p:anim calcmode="lin" valueType="num">
                                      <p:cBhvr additive="base">
                                        <p:cTn id="146" dur="500" fill="hold"/>
                                        <p:tgtEl>
                                          <p:spTgt spid="6">
                                            <p:graphicEl>
                                              <a:dgm id="{7CF42661-821D-40FD-B1C7-409F3EEF3D22}"/>
                                            </p:graphicEl>
                                          </p:spTgt>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6">
                                            <p:graphicEl>
                                              <a:dgm id="{6827D99B-EED3-4757-9D83-6A0CFADD84B5}"/>
                                            </p:graphicEl>
                                          </p:spTgt>
                                        </p:tgtEl>
                                        <p:attrNameLst>
                                          <p:attrName>style.visibility</p:attrName>
                                        </p:attrNameLst>
                                      </p:cBhvr>
                                      <p:to>
                                        <p:strVal val="visible"/>
                                      </p:to>
                                    </p:set>
                                    <p:anim calcmode="lin" valueType="num">
                                      <p:cBhvr additive="base">
                                        <p:cTn id="149" dur="500" fill="hold"/>
                                        <p:tgtEl>
                                          <p:spTgt spid="6">
                                            <p:graphicEl>
                                              <a:dgm id="{6827D99B-EED3-4757-9D83-6A0CFADD84B5}"/>
                                            </p:graphicEl>
                                          </p:spTgt>
                                        </p:tgtEl>
                                        <p:attrNameLst>
                                          <p:attrName>ppt_x</p:attrName>
                                        </p:attrNameLst>
                                      </p:cBhvr>
                                      <p:tavLst>
                                        <p:tav tm="0">
                                          <p:val>
                                            <p:strVal val="#ppt_x"/>
                                          </p:val>
                                        </p:tav>
                                        <p:tav tm="100000">
                                          <p:val>
                                            <p:strVal val="#ppt_x"/>
                                          </p:val>
                                        </p:tav>
                                      </p:tavLst>
                                    </p:anim>
                                    <p:anim calcmode="lin" valueType="num">
                                      <p:cBhvr additive="base">
                                        <p:cTn id="150" dur="500" fill="hold"/>
                                        <p:tgtEl>
                                          <p:spTgt spid="6">
                                            <p:graphicEl>
                                              <a:dgm id="{6827D99B-EED3-4757-9D83-6A0CFADD84B5}"/>
                                            </p:graphicEl>
                                          </p:spTgt>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6">
                                            <p:graphicEl>
                                              <a:dgm id="{0A667134-7A0D-49D5-B7AB-CB204D0CDF65}"/>
                                            </p:graphicEl>
                                          </p:spTgt>
                                        </p:tgtEl>
                                        <p:attrNameLst>
                                          <p:attrName>style.visibility</p:attrName>
                                        </p:attrNameLst>
                                      </p:cBhvr>
                                      <p:to>
                                        <p:strVal val="visible"/>
                                      </p:to>
                                    </p:set>
                                    <p:anim calcmode="lin" valueType="num">
                                      <p:cBhvr additive="base">
                                        <p:cTn id="153" dur="500" fill="hold"/>
                                        <p:tgtEl>
                                          <p:spTgt spid="6">
                                            <p:graphicEl>
                                              <a:dgm id="{0A667134-7A0D-49D5-B7AB-CB204D0CDF65}"/>
                                            </p:graphicEl>
                                          </p:spTgt>
                                        </p:tgtEl>
                                        <p:attrNameLst>
                                          <p:attrName>ppt_x</p:attrName>
                                        </p:attrNameLst>
                                      </p:cBhvr>
                                      <p:tavLst>
                                        <p:tav tm="0">
                                          <p:val>
                                            <p:strVal val="#ppt_x"/>
                                          </p:val>
                                        </p:tav>
                                        <p:tav tm="100000">
                                          <p:val>
                                            <p:strVal val="#ppt_x"/>
                                          </p:val>
                                        </p:tav>
                                      </p:tavLst>
                                    </p:anim>
                                    <p:anim calcmode="lin" valueType="num">
                                      <p:cBhvr additive="base">
                                        <p:cTn id="154" dur="500" fill="hold"/>
                                        <p:tgtEl>
                                          <p:spTgt spid="6">
                                            <p:graphicEl>
                                              <a:dgm id="{0A667134-7A0D-49D5-B7AB-CB204D0CDF65}"/>
                                            </p:graphicEl>
                                          </p:spTgt>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6">
                                            <p:graphicEl>
                                              <a:dgm id="{ED018D33-BCAC-4F7C-9557-F75F31609EEA}"/>
                                            </p:graphicEl>
                                          </p:spTgt>
                                        </p:tgtEl>
                                        <p:attrNameLst>
                                          <p:attrName>style.visibility</p:attrName>
                                        </p:attrNameLst>
                                      </p:cBhvr>
                                      <p:to>
                                        <p:strVal val="visible"/>
                                      </p:to>
                                    </p:set>
                                    <p:anim calcmode="lin" valueType="num">
                                      <p:cBhvr additive="base">
                                        <p:cTn id="157" dur="500" fill="hold"/>
                                        <p:tgtEl>
                                          <p:spTgt spid="6">
                                            <p:graphicEl>
                                              <a:dgm id="{ED018D33-BCAC-4F7C-9557-F75F31609EEA}"/>
                                            </p:graphicEl>
                                          </p:spTgt>
                                        </p:tgtEl>
                                        <p:attrNameLst>
                                          <p:attrName>ppt_x</p:attrName>
                                        </p:attrNameLst>
                                      </p:cBhvr>
                                      <p:tavLst>
                                        <p:tav tm="0">
                                          <p:val>
                                            <p:strVal val="#ppt_x"/>
                                          </p:val>
                                        </p:tav>
                                        <p:tav tm="100000">
                                          <p:val>
                                            <p:strVal val="#ppt_x"/>
                                          </p:val>
                                        </p:tav>
                                      </p:tavLst>
                                    </p:anim>
                                    <p:anim calcmode="lin" valueType="num">
                                      <p:cBhvr additive="base">
                                        <p:cTn id="158" dur="500" fill="hold"/>
                                        <p:tgtEl>
                                          <p:spTgt spid="6">
                                            <p:graphicEl>
                                              <a:dgm id="{ED018D33-BCAC-4F7C-9557-F75F31609EEA}"/>
                                            </p:graphicEl>
                                          </p:spTgt>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6">
                                            <p:graphicEl>
                                              <a:dgm id="{BDBFCE92-41BA-4911-99EE-A534267EC2B3}"/>
                                            </p:graphicEl>
                                          </p:spTgt>
                                        </p:tgtEl>
                                        <p:attrNameLst>
                                          <p:attrName>style.visibility</p:attrName>
                                        </p:attrNameLst>
                                      </p:cBhvr>
                                      <p:to>
                                        <p:strVal val="visible"/>
                                      </p:to>
                                    </p:set>
                                    <p:anim calcmode="lin" valueType="num">
                                      <p:cBhvr additive="base">
                                        <p:cTn id="161" dur="500" fill="hold"/>
                                        <p:tgtEl>
                                          <p:spTgt spid="6">
                                            <p:graphicEl>
                                              <a:dgm id="{BDBFCE92-41BA-4911-99EE-A534267EC2B3}"/>
                                            </p:graphicEl>
                                          </p:spTgt>
                                        </p:tgtEl>
                                        <p:attrNameLst>
                                          <p:attrName>ppt_x</p:attrName>
                                        </p:attrNameLst>
                                      </p:cBhvr>
                                      <p:tavLst>
                                        <p:tav tm="0">
                                          <p:val>
                                            <p:strVal val="#ppt_x"/>
                                          </p:val>
                                        </p:tav>
                                        <p:tav tm="100000">
                                          <p:val>
                                            <p:strVal val="#ppt_x"/>
                                          </p:val>
                                        </p:tav>
                                      </p:tavLst>
                                    </p:anim>
                                    <p:anim calcmode="lin" valueType="num">
                                      <p:cBhvr additive="base">
                                        <p:cTn id="162" dur="500" fill="hold"/>
                                        <p:tgtEl>
                                          <p:spTgt spid="6">
                                            <p:graphicEl>
                                              <a:dgm id="{BDBFCE92-41BA-4911-99EE-A534267EC2B3}"/>
                                            </p:graphicEl>
                                          </p:spTgt>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6">
                                            <p:graphicEl>
                                              <a:dgm id="{2882563B-109E-4247-9BAE-9E59BF150F69}"/>
                                            </p:graphicEl>
                                          </p:spTgt>
                                        </p:tgtEl>
                                        <p:attrNameLst>
                                          <p:attrName>style.visibility</p:attrName>
                                        </p:attrNameLst>
                                      </p:cBhvr>
                                      <p:to>
                                        <p:strVal val="visible"/>
                                      </p:to>
                                    </p:set>
                                    <p:anim calcmode="lin" valueType="num">
                                      <p:cBhvr additive="base">
                                        <p:cTn id="165" dur="500" fill="hold"/>
                                        <p:tgtEl>
                                          <p:spTgt spid="6">
                                            <p:graphicEl>
                                              <a:dgm id="{2882563B-109E-4247-9BAE-9E59BF150F69}"/>
                                            </p:graphicEl>
                                          </p:spTgt>
                                        </p:tgtEl>
                                        <p:attrNameLst>
                                          <p:attrName>ppt_x</p:attrName>
                                        </p:attrNameLst>
                                      </p:cBhvr>
                                      <p:tavLst>
                                        <p:tav tm="0">
                                          <p:val>
                                            <p:strVal val="#ppt_x"/>
                                          </p:val>
                                        </p:tav>
                                        <p:tav tm="100000">
                                          <p:val>
                                            <p:strVal val="#ppt_x"/>
                                          </p:val>
                                        </p:tav>
                                      </p:tavLst>
                                    </p:anim>
                                    <p:anim calcmode="lin" valueType="num">
                                      <p:cBhvr additive="base">
                                        <p:cTn id="166" dur="500" fill="hold"/>
                                        <p:tgtEl>
                                          <p:spTgt spid="6">
                                            <p:graphicEl>
                                              <a:dgm id="{2882563B-109E-4247-9BAE-9E59BF150F69}"/>
                                            </p:graphicEl>
                                          </p:spTgt>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6">
                                            <p:graphicEl>
                                              <a:dgm id="{FD4DD204-C999-460F-AF94-40D28F7CAAE2}"/>
                                            </p:graphicEl>
                                          </p:spTgt>
                                        </p:tgtEl>
                                        <p:attrNameLst>
                                          <p:attrName>style.visibility</p:attrName>
                                        </p:attrNameLst>
                                      </p:cBhvr>
                                      <p:to>
                                        <p:strVal val="visible"/>
                                      </p:to>
                                    </p:set>
                                    <p:anim calcmode="lin" valueType="num">
                                      <p:cBhvr additive="base">
                                        <p:cTn id="169" dur="500" fill="hold"/>
                                        <p:tgtEl>
                                          <p:spTgt spid="6">
                                            <p:graphicEl>
                                              <a:dgm id="{FD4DD204-C999-460F-AF94-40D28F7CAAE2}"/>
                                            </p:graphicEl>
                                          </p:spTgt>
                                        </p:tgtEl>
                                        <p:attrNameLst>
                                          <p:attrName>ppt_x</p:attrName>
                                        </p:attrNameLst>
                                      </p:cBhvr>
                                      <p:tavLst>
                                        <p:tav tm="0">
                                          <p:val>
                                            <p:strVal val="#ppt_x"/>
                                          </p:val>
                                        </p:tav>
                                        <p:tav tm="100000">
                                          <p:val>
                                            <p:strVal val="#ppt_x"/>
                                          </p:val>
                                        </p:tav>
                                      </p:tavLst>
                                    </p:anim>
                                    <p:anim calcmode="lin" valueType="num">
                                      <p:cBhvr additive="base">
                                        <p:cTn id="170" dur="500" fill="hold"/>
                                        <p:tgtEl>
                                          <p:spTgt spid="6">
                                            <p:graphicEl>
                                              <a:dgm id="{FD4DD204-C999-460F-AF94-40D28F7CAAE2}"/>
                                            </p:graphicEl>
                                          </p:spTgt>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6">
                                            <p:graphicEl>
                                              <a:dgm id="{02DF3793-D6D7-4F13-A471-13A53B201BB4}"/>
                                            </p:graphicEl>
                                          </p:spTgt>
                                        </p:tgtEl>
                                        <p:attrNameLst>
                                          <p:attrName>style.visibility</p:attrName>
                                        </p:attrNameLst>
                                      </p:cBhvr>
                                      <p:to>
                                        <p:strVal val="visible"/>
                                      </p:to>
                                    </p:set>
                                    <p:anim calcmode="lin" valueType="num">
                                      <p:cBhvr additive="base">
                                        <p:cTn id="173" dur="500" fill="hold"/>
                                        <p:tgtEl>
                                          <p:spTgt spid="6">
                                            <p:graphicEl>
                                              <a:dgm id="{02DF3793-D6D7-4F13-A471-13A53B201BB4}"/>
                                            </p:graphicEl>
                                          </p:spTgt>
                                        </p:tgtEl>
                                        <p:attrNameLst>
                                          <p:attrName>ppt_x</p:attrName>
                                        </p:attrNameLst>
                                      </p:cBhvr>
                                      <p:tavLst>
                                        <p:tav tm="0">
                                          <p:val>
                                            <p:strVal val="#ppt_x"/>
                                          </p:val>
                                        </p:tav>
                                        <p:tav tm="100000">
                                          <p:val>
                                            <p:strVal val="#ppt_x"/>
                                          </p:val>
                                        </p:tav>
                                      </p:tavLst>
                                    </p:anim>
                                    <p:anim calcmode="lin" valueType="num">
                                      <p:cBhvr additive="base">
                                        <p:cTn id="174" dur="500" fill="hold"/>
                                        <p:tgtEl>
                                          <p:spTgt spid="6">
                                            <p:graphicEl>
                                              <a:dgm id="{02DF3793-D6D7-4F13-A471-13A53B201BB4}"/>
                                            </p:graphicEl>
                                          </p:spTgt>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6">
                                            <p:graphicEl>
                                              <a:dgm id="{520E9B44-9E4B-4249-B0C2-A04E4EBE9850}"/>
                                            </p:graphicEl>
                                          </p:spTgt>
                                        </p:tgtEl>
                                        <p:attrNameLst>
                                          <p:attrName>style.visibility</p:attrName>
                                        </p:attrNameLst>
                                      </p:cBhvr>
                                      <p:to>
                                        <p:strVal val="visible"/>
                                      </p:to>
                                    </p:set>
                                    <p:anim calcmode="lin" valueType="num">
                                      <p:cBhvr additive="base">
                                        <p:cTn id="177" dur="500" fill="hold"/>
                                        <p:tgtEl>
                                          <p:spTgt spid="6">
                                            <p:graphicEl>
                                              <a:dgm id="{520E9B44-9E4B-4249-B0C2-A04E4EBE9850}"/>
                                            </p:graphicEl>
                                          </p:spTgt>
                                        </p:tgtEl>
                                        <p:attrNameLst>
                                          <p:attrName>ppt_x</p:attrName>
                                        </p:attrNameLst>
                                      </p:cBhvr>
                                      <p:tavLst>
                                        <p:tav tm="0">
                                          <p:val>
                                            <p:strVal val="#ppt_x"/>
                                          </p:val>
                                        </p:tav>
                                        <p:tav tm="100000">
                                          <p:val>
                                            <p:strVal val="#ppt_x"/>
                                          </p:val>
                                        </p:tav>
                                      </p:tavLst>
                                    </p:anim>
                                    <p:anim calcmode="lin" valueType="num">
                                      <p:cBhvr additive="base">
                                        <p:cTn id="178" dur="500" fill="hold"/>
                                        <p:tgtEl>
                                          <p:spTgt spid="6">
                                            <p:graphicEl>
                                              <a:dgm id="{520E9B44-9E4B-4249-B0C2-A04E4EBE9850}"/>
                                            </p:graphicEl>
                                          </p:spTgt>
                                        </p:tgtEl>
                                        <p:attrNameLst>
                                          <p:attrName>ppt_y</p:attrName>
                                        </p:attrNameLst>
                                      </p:cBhvr>
                                      <p:tavLst>
                                        <p:tav tm="0">
                                          <p:val>
                                            <p:strVal val="1+#ppt_h/2"/>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2" presetClass="exit" presetSubtype="4" fill="hold" grpId="1" nodeType="clickEffect">
                                  <p:stCondLst>
                                    <p:cond delay="0"/>
                                  </p:stCondLst>
                                  <p:childTnLst>
                                    <p:anim calcmode="lin" valueType="num">
                                      <p:cBhvr additive="base">
                                        <p:cTn id="182" dur="500"/>
                                        <p:tgtEl>
                                          <p:spTgt spid="6">
                                            <p:graphicEl>
                                              <a:dgm id="{520E9B44-9E4B-4249-B0C2-A04E4EBE9850}"/>
                                            </p:graphicEl>
                                          </p:spTgt>
                                        </p:tgtEl>
                                        <p:attrNameLst>
                                          <p:attrName>ppt_x</p:attrName>
                                        </p:attrNameLst>
                                      </p:cBhvr>
                                      <p:tavLst>
                                        <p:tav tm="0">
                                          <p:val>
                                            <p:strVal val="ppt_x"/>
                                          </p:val>
                                        </p:tav>
                                        <p:tav tm="100000">
                                          <p:val>
                                            <p:strVal val="ppt_x"/>
                                          </p:val>
                                        </p:tav>
                                      </p:tavLst>
                                    </p:anim>
                                    <p:anim calcmode="lin" valueType="num">
                                      <p:cBhvr additive="base">
                                        <p:cTn id="183" dur="500"/>
                                        <p:tgtEl>
                                          <p:spTgt spid="6">
                                            <p:graphicEl>
                                              <a:dgm id="{520E9B44-9E4B-4249-B0C2-A04E4EBE9850}"/>
                                            </p:graphicEl>
                                          </p:spTgt>
                                        </p:tgtEl>
                                        <p:attrNameLst>
                                          <p:attrName>ppt_y</p:attrName>
                                        </p:attrNameLst>
                                      </p:cBhvr>
                                      <p:tavLst>
                                        <p:tav tm="0">
                                          <p:val>
                                            <p:strVal val="ppt_y"/>
                                          </p:val>
                                        </p:tav>
                                        <p:tav tm="100000">
                                          <p:val>
                                            <p:strVal val="1+ppt_h/2"/>
                                          </p:val>
                                        </p:tav>
                                      </p:tavLst>
                                    </p:anim>
                                    <p:set>
                                      <p:cBhvr>
                                        <p:cTn id="184" dur="1" fill="hold">
                                          <p:stCondLst>
                                            <p:cond delay="499"/>
                                          </p:stCondLst>
                                        </p:cTn>
                                        <p:tgtEl>
                                          <p:spTgt spid="6">
                                            <p:graphicEl>
                                              <a:dgm id="{520E9B44-9E4B-4249-B0C2-A04E4EBE9850}"/>
                                            </p:graphicEl>
                                          </p:spTgt>
                                        </p:tgtEl>
                                        <p:attrNameLst>
                                          <p:attrName>style.visibility</p:attrName>
                                        </p:attrNameLst>
                                      </p:cBhvr>
                                      <p:to>
                                        <p:strVal val="hidden"/>
                                      </p:to>
                                    </p:set>
                                  </p:childTnLst>
                                </p:cTn>
                              </p:par>
                              <p:par>
                                <p:cTn id="185" presetID="2" presetClass="exit" presetSubtype="4" fill="hold" grpId="1" nodeType="withEffect">
                                  <p:stCondLst>
                                    <p:cond delay="0"/>
                                  </p:stCondLst>
                                  <p:childTnLst>
                                    <p:anim calcmode="lin" valueType="num">
                                      <p:cBhvr additive="base">
                                        <p:cTn id="186" dur="500"/>
                                        <p:tgtEl>
                                          <p:spTgt spid="6">
                                            <p:graphicEl>
                                              <a:dgm id="{FD4DD204-C999-460F-AF94-40D28F7CAAE2}"/>
                                            </p:graphicEl>
                                          </p:spTgt>
                                        </p:tgtEl>
                                        <p:attrNameLst>
                                          <p:attrName>ppt_x</p:attrName>
                                        </p:attrNameLst>
                                      </p:cBhvr>
                                      <p:tavLst>
                                        <p:tav tm="0">
                                          <p:val>
                                            <p:strVal val="ppt_x"/>
                                          </p:val>
                                        </p:tav>
                                        <p:tav tm="100000">
                                          <p:val>
                                            <p:strVal val="ppt_x"/>
                                          </p:val>
                                        </p:tav>
                                      </p:tavLst>
                                    </p:anim>
                                    <p:anim calcmode="lin" valueType="num">
                                      <p:cBhvr additive="base">
                                        <p:cTn id="187" dur="500"/>
                                        <p:tgtEl>
                                          <p:spTgt spid="6">
                                            <p:graphicEl>
                                              <a:dgm id="{FD4DD204-C999-460F-AF94-40D28F7CAAE2}"/>
                                            </p:graphicEl>
                                          </p:spTgt>
                                        </p:tgtEl>
                                        <p:attrNameLst>
                                          <p:attrName>ppt_y</p:attrName>
                                        </p:attrNameLst>
                                      </p:cBhvr>
                                      <p:tavLst>
                                        <p:tav tm="0">
                                          <p:val>
                                            <p:strVal val="ppt_y"/>
                                          </p:val>
                                        </p:tav>
                                        <p:tav tm="100000">
                                          <p:val>
                                            <p:strVal val="1+ppt_h/2"/>
                                          </p:val>
                                        </p:tav>
                                      </p:tavLst>
                                    </p:anim>
                                    <p:set>
                                      <p:cBhvr>
                                        <p:cTn id="188" dur="1" fill="hold">
                                          <p:stCondLst>
                                            <p:cond delay="499"/>
                                          </p:stCondLst>
                                        </p:cTn>
                                        <p:tgtEl>
                                          <p:spTgt spid="6">
                                            <p:graphicEl>
                                              <a:dgm id="{FD4DD204-C999-460F-AF94-40D28F7CAAE2}"/>
                                            </p:graphicEl>
                                          </p:spTgt>
                                        </p:tgtEl>
                                        <p:attrNameLst>
                                          <p:attrName>style.visibility</p:attrName>
                                        </p:attrNameLst>
                                      </p:cBhvr>
                                      <p:to>
                                        <p:strVal val="hidden"/>
                                      </p:to>
                                    </p:set>
                                  </p:childTnLst>
                                </p:cTn>
                              </p:par>
                              <p:par>
                                <p:cTn id="189" presetID="2" presetClass="exit" presetSubtype="4" fill="hold" grpId="1" nodeType="withEffect">
                                  <p:stCondLst>
                                    <p:cond delay="0"/>
                                  </p:stCondLst>
                                  <p:childTnLst>
                                    <p:anim calcmode="lin" valueType="num">
                                      <p:cBhvr additive="base">
                                        <p:cTn id="190" dur="500"/>
                                        <p:tgtEl>
                                          <p:spTgt spid="6">
                                            <p:graphicEl>
                                              <a:dgm id="{BDBFCE92-41BA-4911-99EE-A534267EC2B3}"/>
                                            </p:graphicEl>
                                          </p:spTgt>
                                        </p:tgtEl>
                                        <p:attrNameLst>
                                          <p:attrName>ppt_x</p:attrName>
                                        </p:attrNameLst>
                                      </p:cBhvr>
                                      <p:tavLst>
                                        <p:tav tm="0">
                                          <p:val>
                                            <p:strVal val="ppt_x"/>
                                          </p:val>
                                        </p:tav>
                                        <p:tav tm="100000">
                                          <p:val>
                                            <p:strVal val="ppt_x"/>
                                          </p:val>
                                        </p:tav>
                                      </p:tavLst>
                                    </p:anim>
                                    <p:anim calcmode="lin" valueType="num">
                                      <p:cBhvr additive="base">
                                        <p:cTn id="191" dur="500"/>
                                        <p:tgtEl>
                                          <p:spTgt spid="6">
                                            <p:graphicEl>
                                              <a:dgm id="{BDBFCE92-41BA-4911-99EE-A534267EC2B3}"/>
                                            </p:graphicEl>
                                          </p:spTgt>
                                        </p:tgtEl>
                                        <p:attrNameLst>
                                          <p:attrName>ppt_y</p:attrName>
                                        </p:attrNameLst>
                                      </p:cBhvr>
                                      <p:tavLst>
                                        <p:tav tm="0">
                                          <p:val>
                                            <p:strVal val="ppt_y"/>
                                          </p:val>
                                        </p:tav>
                                        <p:tav tm="100000">
                                          <p:val>
                                            <p:strVal val="1+ppt_h/2"/>
                                          </p:val>
                                        </p:tav>
                                      </p:tavLst>
                                    </p:anim>
                                    <p:set>
                                      <p:cBhvr>
                                        <p:cTn id="192" dur="1" fill="hold">
                                          <p:stCondLst>
                                            <p:cond delay="499"/>
                                          </p:stCondLst>
                                        </p:cTn>
                                        <p:tgtEl>
                                          <p:spTgt spid="6">
                                            <p:graphicEl>
                                              <a:dgm id="{BDBFCE92-41BA-4911-99EE-A534267EC2B3}"/>
                                            </p:graphicEl>
                                          </p:spTgt>
                                        </p:tgtEl>
                                        <p:attrNameLst>
                                          <p:attrName>style.visibility</p:attrName>
                                        </p:attrNameLst>
                                      </p:cBhvr>
                                      <p:to>
                                        <p:strVal val="hidden"/>
                                      </p:to>
                                    </p:set>
                                  </p:childTnLst>
                                </p:cTn>
                              </p:par>
                              <p:par>
                                <p:cTn id="193" presetID="2" presetClass="exit" presetSubtype="4" fill="hold" grpId="1" nodeType="withEffect">
                                  <p:stCondLst>
                                    <p:cond delay="0"/>
                                  </p:stCondLst>
                                  <p:childTnLst>
                                    <p:anim calcmode="lin" valueType="num">
                                      <p:cBhvr additive="base">
                                        <p:cTn id="194" dur="500"/>
                                        <p:tgtEl>
                                          <p:spTgt spid="6">
                                            <p:graphicEl>
                                              <a:dgm id="{0A667134-7A0D-49D5-B7AB-CB204D0CDF65}"/>
                                            </p:graphicEl>
                                          </p:spTgt>
                                        </p:tgtEl>
                                        <p:attrNameLst>
                                          <p:attrName>ppt_x</p:attrName>
                                        </p:attrNameLst>
                                      </p:cBhvr>
                                      <p:tavLst>
                                        <p:tav tm="0">
                                          <p:val>
                                            <p:strVal val="ppt_x"/>
                                          </p:val>
                                        </p:tav>
                                        <p:tav tm="100000">
                                          <p:val>
                                            <p:strVal val="ppt_x"/>
                                          </p:val>
                                        </p:tav>
                                      </p:tavLst>
                                    </p:anim>
                                    <p:anim calcmode="lin" valueType="num">
                                      <p:cBhvr additive="base">
                                        <p:cTn id="195" dur="500"/>
                                        <p:tgtEl>
                                          <p:spTgt spid="6">
                                            <p:graphicEl>
                                              <a:dgm id="{0A667134-7A0D-49D5-B7AB-CB204D0CDF65}"/>
                                            </p:graphicEl>
                                          </p:spTgt>
                                        </p:tgtEl>
                                        <p:attrNameLst>
                                          <p:attrName>ppt_y</p:attrName>
                                        </p:attrNameLst>
                                      </p:cBhvr>
                                      <p:tavLst>
                                        <p:tav tm="0">
                                          <p:val>
                                            <p:strVal val="ppt_y"/>
                                          </p:val>
                                        </p:tav>
                                        <p:tav tm="100000">
                                          <p:val>
                                            <p:strVal val="1+ppt_h/2"/>
                                          </p:val>
                                        </p:tav>
                                      </p:tavLst>
                                    </p:anim>
                                    <p:set>
                                      <p:cBhvr>
                                        <p:cTn id="196" dur="1" fill="hold">
                                          <p:stCondLst>
                                            <p:cond delay="499"/>
                                          </p:stCondLst>
                                        </p:cTn>
                                        <p:tgtEl>
                                          <p:spTgt spid="6">
                                            <p:graphicEl>
                                              <a:dgm id="{0A667134-7A0D-49D5-B7AB-CB204D0CDF65}"/>
                                            </p:graphicEl>
                                          </p:spTgt>
                                        </p:tgtEl>
                                        <p:attrNameLst>
                                          <p:attrName>style.visibility</p:attrName>
                                        </p:attrNameLst>
                                      </p:cBhvr>
                                      <p:to>
                                        <p:strVal val="hidden"/>
                                      </p:to>
                                    </p:set>
                                  </p:childTnLst>
                                </p:cTn>
                              </p:par>
                              <p:par>
                                <p:cTn id="197" presetID="2" presetClass="exit" presetSubtype="4" fill="hold" grpId="1" nodeType="withEffect">
                                  <p:stCondLst>
                                    <p:cond delay="0"/>
                                  </p:stCondLst>
                                  <p:childTnLst>
                                    <p:anim calcmode="lin" valueType="num">
                                      <p:cBhvr additive="base">
                                        <p:cTn id="198" dur="500"/>
                                        <p:tgtEl>
                                          <p:spTgt spid="6">
                                            <p:graphicEl>
                                              <a:dgm id="{7CF42661-821D-40FD-B1C7-409F3EEF3D22}"/>
                                            </p:graphicEl>
                                          </p:spTgt>
                                        </p:tgtEl>
                                        <p:attrNameLst>
                                          <p:attrName>ppt_x</p:attrName>
                                        </p:attrNameLst>
                                      </p:cBhvr>
                                      <p:tavLst>
                                        <p:tav tm="0">
                                          <p:val>
                                            <p:strVal val="ppt_x"/>
                                          </p:val>
                                        </p:tav>
                                        <p:tav tm="100000">
                                          <p:val>
                                            <p:strVal val="ppt_x"/>
                                          </p:val>
                                        </p:tav>
                                      </p:tavLst>
                                    </p:anim>
                                    <p:anim calcmode="lin" valueType="num">
                                      <p:cBhvr additive="base">
                                        <p:cTn id="199" dur="500"/>
                                        <p:tgtEl>
                                          <p:spTgt spid="6">
                                            <p:graphicEl>
                                              <a:dgm id="{7CF42661-821D-40FD-B1C7-409F3EEF3D22}"/>
                                            </p:graphicEl>
                                          </p:spTgt>
                                        </p:tgtEl>
                                        <p:attrNameLst>
                                          <p:attrName>ppt_y</p:attrName>
                                        </p:attrNameLst>
                                      </p:cBhvr>
                                      <p:tavLst>
                                        <p:tav tm="0">
                                          <p:val>
                                            <p:strVal val="ppt_y"/>
                                          </p:val>
                                        </p:tav>
                                        <p:tav tm="100000">
                                          <p:val>
                                            <p:strVal val="1+ppt_h/2"/>
                                          </p:val>
                                        </p:tav>
                                      </p:tavLst>
                                    </p:anim>
                                    <p:set>
                                      <p:cBhvr>
                                        <p:cTn id="200" dur="1" fill="hold">
                                          <p:stCondLst>
                                            <p:cond delay="499"/>
                                          </p:stCondLst>
                                        </p:cTn>
                                        <p:tgtEl>
                                          <p:spTgt spid="6">
                                            <p:graphicEl>
                                              <a:dgm id="{7CF42661-821D-40FD-B1C7-409F3EEF3D22}"/>
                                            </p:graphicEl>
                                          </p:spTgt>
                                        </p:tgtEl>
                                        <p:attrNameLst>
                                          <p:attrName>style.visibility</p:attrName>
                                        </p:attrNameLst>
                                      </p:cBhvr>
                                      <p:to>
                                        <p:strVal val="hidden"/>
                                      </p:to>
                                    </p:set>
                                  </p:childTnLst>
                                </p:cTn>
                              </p:par>
                              <p:par>
                                <p:cTn id="201" presetID="2" presetClass="exit" presetSubtype="4" fill="hold" grpId="1" nodeType="withEffect">
                                  <p:stCondLst>
                                    <p:cond delay="0"/>
                                  </p:stCondLst>
                                  <p:childTnLst>
                                    <p:anim calcmode="lin" valueType="num">
                                      <p:cBhvr additive="base">
                                        <p:cTn id="202" dur="500"/>
                                        <p:tgtEl>
                                          <p:spTgt spid="6">
                                            <p:graphicEl>
                                              <a:dgm id="{C9A89AA7-BEF8-4D9A-86E9-BEC884736EC3}"/>
                                            </p:graphicEl>
                                          </p:spTgt>
                                        </p:tgtEl>
                                        <p:attrNameLst>
                                          <p:attrName>ppt_x</p:attrName>
                                        </p:attrNameLst>
                                      </p:cBhvr>
                                      <p:tavLst>
                                        <p:tav tm="0">
                                          <p:val>
                                            <p:strVal val="ppt_x"/>
                                          </p:val>
                                        </p:tav>
                                        <p:tav tm="100000">
                                          <p:val>
                                            <p:strVal val="ppt_x"/>
                                          </p:val>
                                        </p:tav>
                                      </p:tavLst>
                                    </p:anim>
                                    <p:anim calcmode="lin" valueType="num">
                                      <p:cBhvr additive="base">
                                        <p:cTn id="203" dur="500"/>
                                        <p:tgtEl>
                                          <p:spTgt spid="6">
                                            <p:graphicEl>
                                              <a:dgm id="{C9A89AA7-BEF8-4D9A-86E9-BEC884736EC3}"/>
                                            </p:graphicEl>
                                          </p:spTgt>
                                        </p:tgtEl>
                                        <p:attrNameLst>
                                          <p:attrName>ppt_y</p:attrName>
                                        </p:attrNameLst>
                                      </p:cBhvr>
                                      <p:tavLst>
                                        <p:tav tm="0">
                                          <p:val>
                                            <p:strVal val="ppt_y"/>
                                          </p:val>
                                        </p:tav>
                                        <p:tav tm="100000">
                                          <p:val>
                                            <p:strVal val="1+ppt_h/2"/>
                                          </p:val>
                                        </p:tav>
                                      </p:tavLst>
                                    </p:anim>
                                    <p:set>
                                      <p:cBhvr>
                                        <p:cTn id="204" dur="1" fill="hold">
                                          <p:stCondLst>
                                            <p:cond delay="499"/>
                                          </p:stCondLst>
                                        </p:cTn>
                                        <p:tgtEl>
                                          <p:spTgt spid="6">
                                            <p:graphicEl>
                                              <a:dgm id="{C9A89AA7-BEF8-4D9A-86E9-BEC884736EC3}"/>
                                            </p:graphicEl>
                                          </p:spTgt>
                                        </p:tgtEl>
                                        <p:attrNameLst>
                                          <p:attrName>style.visibility</p:attrName>
                                        </p:attrNameLst>
                                      </p:cBhvr>
                                      <p:to>
                                        <p:strVal val="hidden"/>
                                      </p:to>
                                    </p:set>
                                  </p:childTnLst>
                                </p:cTn>
                              </p:par>
                              <p:par>
                                <p:cTn id="205" presetID="2" presetClass="exit" presetSubtype="4" fill="hold" grpId="1" nodeType="withEffect">
                                  <p:stCondLst>
                                    <p:cond delay="0"/>
                                  </p:stCondLst>
                                  <p:childTnLst>
                                    <p:anim calcmode="lin" valueType="num">
                                      <p:cBhvr additive="base">
                                        <p:cTn id="206" dur="500"/>
                                        <p:tgtEl>
                                          <p:spTgt spid="6">
                                            <p:graphicEl>
                                              <a:dgm id="{1D119E26-7A86-4A51-BB8D-956848E21B49}"/>
                                            </p:graphicEl>
                                          </p:spTgt>
                                        </p:tgtEl>
                                        <p:attrNameLst>
                                          <p:attrName>ppt_x</p:attrName>
                                        </p:attrNameLst>
                                      </p:cBhvr>
                                      <p:tavLst>
                                        <p:tav tm="0">
                                          <p:val>
                                            <p:strVal val="ppt_x"/>
                                          </p:val>
                                        </p:tav>
                                        <p:tav tm="100000">
                                          <p:val>
                                            <p:strVal val="ppt_x"/>
                                          </p:val>
                                        </p:tav>
                                      </p:tavLst>
                                    </p:anim>
                                    <p:anim calcmode="lin" valueType="num">
                                      <p:cBhvr additive="base">
                                        <p:cTn id="207" dur="500"/>
                                        <p:tgtEl>
                                          <p:spTgt spid="6">
                                            <p:graphicEl>
                                              <a:dgm id="{1D119E26-7A86-4A51-BB8D-956848E21B49}"/>
                                            </p:graphicEl>
                                          </p:spTgt>
                                        </p:tgtEl>
                                        <p:attrNameLst>
                                          <p:attrName>ppt_y</p:attrName>
                                        </p:attrNameLst>
                                      </p:cBhvr>
                                      <p:tavLst>
                                        <p:tav tm="0">
                                          <p:val>
                                            <p:strVal val="ppt_y"/>
                                          </p:val>
                                        </p:tav>
                                        <p:tav tm="100000">
                                          <p:val>
                                            <p:strVal val="1+ppt_h/2"/>
                                          </p:val>
                                        </p:tav>
                                      </p:tavLst>
                                    </p:anim>
                                    <p:set>
                                      <p:cBhvr>
                                        <p:cTn id="208" dur="1" fill="hold">
                                          <p:stCondLst>
                                            <p:cond delay="499"/>
                                          </p:stCondLst>
                                        </p:cTn>
                                        <p:tgtEl>
                                          <p:spTgt spid="6">
                                            <p:graphicEl>
                                              <a:dgm id="{1D119E26-7A86-4A51-BB8D-956848E21B49}"/>
                                            </p:graphicEl>
                                          </p:spTgt>
                                        </p:tgtEl>
                                        <p:attrNameLst>
                                          <p:attrName>style.visibility</p:attrName>
                                        </p:attrNameLst>
                                      </p:cBhvr>
                                      <p:to>
                                        <p:strVal val="hidden"/>
                                      </p:to>
                                    </p:set>
                                  </p:childTnLst>
                                </p:cTn>
                              </p:par>
                              <p:par>
                                <p:cTn id="209" presetID="2" presetClass="exit" presetSubtype="4" fill="hold" grpId="1" nodeType="withEffect">
                                  <p:stCondLst>
                                    <p:cond delay="0"/>
                                  </p:stCondLst>
                                  <p:childTnLst>
                                    <p:anim calcmode="lin" valueType="num">
                                      <p:cBhvr additive="base">
                                        <p:cTn id="210" dur="500"/>
                                        <p:tgtEl>
                                          <p:spTgt spid="6">
                                            <p:graphicEl>
                                              <a:dgm id="{32B575A4-487F-44D5-8458-EB549396F121}"/>
                                            </p:graphicEl>
                                          </p:spTgt>
                                        </p:tgtEl>
                                        <p:attrNameLst>
                                          <p:attrName>ppt_x</p:attrName>
                                        </p:attrNameLst>
                                      </p:cBhvr>
                                      <p:tavLst>
                                        <p:tav tm="0">
                                          <p:val>
                                            <p:strVal val="ppt_x"/>
                                          </p:val>
                                        </p:tav>
                                        <p:tav tm="100000">
                                          <p:val>
                                            <p:strVal val="ppt_x"/>
                                          </p:val>
                                        </p:tav>
                                      </p:tavLst>
                                    </p:anim>
                                    <p:anim calcmode="lin" valueType="num">
                                      <p:cBhvr additive="base">
                                        <p:cTn id="211" dur="500"/>
                                        <p:tgtEl>
                                          <p:spTgt spid="6">
                                            <p:graphicEl>
                                              <a:dgm id="{32B575A4-487F-44D5-8458-EB549396F121}"/>
                                            </p:graphicEl>
                                          </p:spTgt>
                                        </p:tgtEl>
                                        <p:attrNameLst>
                                          <p:attrName>ppt_y</p:attrName>
                                        </p:attrNameLst>
                                      </p:cBhvr>
                                      <p:tavLst>
                                        <p:tav tm="0">
                                          <p:val>
                                            <p:strVal val="ppt_y"/>
                                          </p:val>
                                        </p:tav>
                                        <p:tav tm="100000">
                                          <p:val>
                                            <p:strVal val="1+ppt_h/2"/>
                                          </p:val>
                                        </p:tav>
                                      </p:tavLst>
                                    </p:anim>
                                    <p:set>
                                      <p:cBhvr>
                                        <p:cTn id="212" dur="1" fill="hold">
                                          <p:stCondLst>
                                            <p:cond delay="499"/>
                                          </p:stCondLst>
                                        </p:cTn>
                                        <p:tgtEl>
                                          <p:spTgt spid="6">
                                            <p:graphicEl>
                                              <a:dgm id="{32B575A4-487F-44D5-8458-EB549396F121}"/>
                                            </p:graphicEl>
                                          </p:spTgt>
                                        </p:tgtEl>
                                        <p:attrNameLst>
                                          <p:attrName>style.visibility</p:attrName>
                                        </p:attrNameLst>
                                      </p:cBhvr>
                                      <p:to>
                                        <p:strVal val="hidden"/>
                                      </p:to>
                                    </p:set>
                                  </p:childTnLst>
                                </p:cTn>
                              </p:par>
                              <p:par>
                                <p:cTn id="213" presetID="2" presetClass="exit" presetSubtype="4" fill="hold" grpId="1" nodeType="withEffect">
                                  <p:stCondLst>
                                    <p:cond delay="0"/>
                                  </p:stCondLst>
                                  <p:childTnLst>
                                    <p:anim calcmode="lin" valueType="num">
                                      <p:cBhvr additive="base">
                                        <p:cTn id="214" dur="500"/>
                                        <p:tgtEl>
                                          <p:spTgt spid="6">
                                            <p:graphicEl>
                                              <a:dgm id="{CE21495B-67C0-473E-B5DF-CA117D67378F}"/>
                                            </p:graphicEl>
                                          </p:spTgt>
                                        </p:tgtEl>
                                        <p:attrNameLst>
                                          <p:attrName>ppt_x</p:attrName>
                                        </p:attrNameLst>
                                      </p:cBhvr>
                                      <p:tavLst>
                                        <p:tav tm="0">
                                          <p:val>
                                            <p:strVal val="ppt_x"/>
                                          </p:val>
                                        </p:tav>
                                        <p:tav tm="100000">
                                          <p:val>
                                            <p:strVal val="ppt_x"/>
                                          </p:val>
                                        </p:tav>
                                      </p:tavLst>
                                    </p:anim>
                                    <p:anim calcmode="lin" valueType="num">
                                      <p:cBhvr additive="base">
                                        <p:cTn id="215" dur="500"/>
                                        <p:tgtEl>
                                          <p:spTgt spid="6">
                                            <p:graphicEl>
                                              <a:dgm id="{CE21495B-67C0-473E-B5DF-CA117D67378F}"/>
                                            </p:graphicEl>
                                          </p:spTgt>
                                        </p:tgtEl>
                                        <p:attrNameLst>
                                          <p:attrName>ppt_y</p:attrName>
                                        </p:attrNameLst>
                                      </p:cBhvr>
                                      <p:tavLst>
                                        <p:tav tm="0">
                                          <p:val>
                                            <p:strVal val="ppt_y"/>
                                          </p:val>
                                        </p:tav>
                                        <p:tav tm="100000">
                                          <p:val>
                                            <p:strVal val="1+ppt_h/2"/>
                                          </p:val>
                                        </p:tav>
                                      </p:tavLst>
                                    </p:anim>
                                    <p:set>
                                      <p:cBhvr>
                                        <p:cTn id="216" dur="1" fill="hold">
                                          <p:stCondLst>
                                            <p:cond delay="499"/>
                                          </p:stCondLst>
                                        </p:cTn>
                                        <p:tgtEl>
                                          <p:spTgt spid="6">
                                            <p:graphicEl>
                                              <a:dgm id="{CE21495B-67C0-473E-B5DF-CA117D67378F}"/>
                                            </p:graphicEl>
                                          </p:spTgt>
                                        </p:tgtEl>
                                        <p:attrNameLst>
                                          <p:attrName>style.visibility</p:attrName>
                                        </p:attrNameLst>
                                      </p:cBhvr>
                                      <p:to>
                                        <p:strVal val="hidden"/>
                                      </p:to>
                                    </p:set>
                                  </p:childTnLst>
                                </p:cTn>
                              </p:par>
                              <p:par>
                                <p:cTn id="217" presetID="2" presetClass="exit" presetSubtype="4" fill="hold" grpId="1" nodeType="withEffect">
                                  <p:stCondLst>
                                    <p:cond delay="0"/>
                                  </p:stCondLst>
                                  <p:childTnLst>
                                    <p:anim calcmode="lin" valueType="num">
                                      <p:cBhvr additive="base">
                                        <p:cTn id="218" dur="500"/>
                                        <p:tgtEl>
                                          <p:spTgt spid="6">
                                            <p:graphicEl>
                                              <a:dgm id="{B8CCC83F-8CC0-47CA-9037-80067634906C}"/>
                                            </p:graphicEl>
                                          </p:spTgt>
                                        </p:tgtEl>
                                        <p:attrNameLst>
                                          <p:attrName>ppt_x</p:attrName>
                                        </p:attrNameLst>
                                      </p:cBhvr>
                                      <p:tavLst>
                                        <p:tav tm="0">
                                          <p:val>
                                            <p:strVal val="ppt_x"/>
                                          </p:val>
                                        </p:tav>
                                        <p:tav tm="100000">
                                          <p:val>
                                            <p:strVal val="ppt_x"/>
                                          </p:val>
                                        </p:tav>
                                      </p:tavLst>
                                    </p:anim>
                                    <p:anim calcmode="lin" valueType="num">
                                      <p:cBhvr additive="base">
                                        <p:cTn id="219" dur="500"/>
                                        <p:tgtEl>
                                          <p:spTgt spid="6">
                                            <p:graphicEl>
                                              <a:dgm id="{B8CCC83F-8CC0-47CA-9037-80067634906C}"/>
                                            </p:graphicEl>
                                          </p:spTgt>
                                        </p:tgtEl>
                                        <p:attrNameLst>
                                          <p:attrName>ppt_y</p:attrName>
                                        </p:attrNameLst>
                                      </p:cBhvr>
                                      <p:tavLst>
                                        <p:tav tm="0">
                                          <p:val>
                                            <p:strVal val="ppt_y"/>
                                          </p:val>
                                        </p:tav>
                                        <p:tav tm="100000">
                                          <p:val>
                                            <p:strVal val="1+ppt_h/2"/>
                                          </p:val>
                                        </p:tav>
                                      </p:tavLst>
                                    </p:anim>
                                    <p:set>
                                      <p:cBhvr>
                                        <p:cTn id="220" dur="1" fill="hold">
                                          <p:stCondLst>
                                            <p:cond delay="499"/>
                                          </p:stCondLst>
                                        </p:cTn>
                                        <p:tgtEl>
                                          <p:spTgt spid="6">
                                            <p:graphicEl>
                                              <a:dgm id="{B8CCC83F-8CC0-47CA-9037-80067634906C}"/>
                                            </p:graphicEl>
                                          </p:spTgt>
                                        </p:tgtEl>
                                        <p:attrNameLst>
                                          <p:attrName>style.visibility</p:attrName>
                                        </p:attrNameLst>
                                      </p:cBhvr>
                                      <p:to>
                                        <p:strVal val="hidden"/>
                                      </p:to>
                                    </p:set>
                                  </p:childTnLst>
                                </p:cTn>
                              </p:par>
                              <p:par>
                                <p:cTn id="221" presetID="2" presetClass="exit" presetSubtype="4" fill="hold" grpId="1" nodeType="withEffect">
                                  <p:stCondLst>
                                    <p:cond delay="0"/>
                                  </p:stCondLst>
                                  <p:childTnLst>
                                    <p:anim calcmode="lin" valueType="num">
                                      <p:cBhvr additive="base">
                                        <p:cTn id="222" dur="500"/>
                                        <p:tgtEl>
                                          <p:spTgt spid="6">
                                            <p:graphicEl>
                                              <a:dgm id="{D067C5A0-7C85-42A5-A337-C38FB20F168E}"/>
                                            </p:graphicEl>
                                          </p:spTgt>
                                        </p:tgtEl>
                                        <p:attrNameLst>
                                          <p:attrName>ppt_x</p:attrName>
                                        </p:attrNameLst>
                                      </p:cBhvr>
                                      <p:tavLst>
                                        <p:tav tm="0">
                                          <p:val>
                                            <p:strVal val="ppt_x"/>
                                          </p:val>
                                        </p:tav>
                                        <p:tav tm="100000">
                                          <p:val>
                                            <p:strVal val="ppt_x"/>
                                          </p:val>
                                        </p:tav>
                                      </p:tavLst>
                                    </p:anim>
                                    <p:anim calcmode="lin" valueType="num">
                                      <p:cBhvr additive="base">
                                        <p:cTn id="223" dur="500"/>
                                        <p:tgtEl>
                                          <p:spTgt spid="6">
                                            <p:graphicEl>
                                              <a:dgm id="{D067C5A0-7C85-42A5-A337-C38FB20F168E}"/>
                                            </p:graphicEl>
                                          </p:spTgt>
                                        </p:tgtEl>
                                        <p:attrNameLst>
                                          <p:attrName>ppt_y</p:attrName>
                                        </p:attrNameLst>
                                      </p:cBhvr>
                                      <p:tavLst>
                                        <p:tav tm="0">
                                          <p:val>
                                            <p:strVal val="ppt_y"/>
                                          </p:val>
                                        </p:tav>
                                        <p:tav tm="100000">
                                          <p:val>
                                            <p:strVal val="1+ppt_h/2"/>
                                          </p:val>
                                        </p:tav>
                                      </p:tavLst>
                                    </p:anim>
                                    <p:set>
                                      <p:cBhvr>
                                        <p:cTn id="224" dur="1" fill="hold">
                                          <p:stCondLst>
                                            <p:cond delay="499"/>
                                          </p:stCondLst>
                                        </p:cTn>
                                        <p:tgtEl>
                                          <p:spTgt spid="6">
                                            <p:graphicEl>
                                              <a:dgm id="{D067C5A0-7C85-42A5-A337-C38FB20F168E}"/>
                                            </p:graphicEl>
                                          </p:spTgt>
                                        </p:tgtEl>
                                        <p:attrNameLst>
                                          <p:attrName>style.visibility</p:attrName>
                                        </p:attrNameLst>
                                      </p:cBhvr>
                                      <p:to>
                                        <p:strVal val="hidden"/>
                                      </p:to>
                                    </p:set>
                                  </p:childTnLst>
                                </p:cTn>
                              </p:par>
                              <p:par>
                                <p:cTn id="225" presetID="2" presetClass="exit" presetSubtype="4" fill="hold" grpId="1" nodeType="withEffect">
                                  <p:stCondLst>
                                    <p:cond delay="0"/>
                                  </p:stCondLst>
                                  <p:childTnLst>
                                    <p:anim calcmode="lin" valueType="num">
                                      <p:cBhvr additive="base">
                                        <p:cTn id="226" dur="500"/>
                                        <p:tgtEl>
                                          <p:spTgt spid="6">
                                            <p:graphicEl>
                                              <a:dgm id="{4180839F-07CE-4635-9984-9F3D19F2BFEF}"/>
                                            </p:graphicEl>
                                          </p:spTgt>
                                        </p:tgtEl>
                                        <p:attrNameLst>
                                          <p:attrName>ppt_x</p:attrName>
                                        </p:attrNameLst>
                                      </p:cBhvr>
                                      <p:tavLst>
                                        <p:tav tm="0">
                                          <p:val>
                                            <p:strVal val="ppt_x"/>
                                          </p:val>
                                        </p:tav>
                                        <p:tav tm="100000">
                                          <p:val>
                                            <p:strVal val="ppt_x"/>
                                          </p:val>
                                        </p:tav>
                                      </p:tavLst>
                                    </p:anim>
                                    <p:anim calcmode="lin" valueType="num">
                                      <p:cBhvr additive="base">
                                        <p:cTn id="227" dur="500"/>
                                        <p:tgtEl>
                                          <p:spTgt spid="6">
                                            <p:graphicEl>
                                              <a:dgm id="{4180839F-07CE-4635-9984-9F3D19F2BFEF}"/>
                                            </p:graphicEl>
                                          </p:spTgt>
                                        </p:tgtEl>
                                        <p:attrNameLst>
                                          <p:attrName>ppt_y</p:attrName>
                                        </p:attrNameLst>
                                      </p:cBhvr>
                                      <p:tavLst>
                                        <p:tav tm="0">
                                          <p:val>
                                            <p:strVal val="ppt_y"/>
                                          </p:val>
                                        </p:tav>
                                        <p:tav tm="100000">
                                          <p:val>
                                            <p:strVal val="1+ppt_h/2"/>
                                          </p:val>
                                        </p:tav>
                                      </p:tavLst>
                                    </p:anim>
                                    <p:set>
                                      <p:cBhvr>
                                        <p:cTn id="228" dur="1" fill="hold">
                                          <p:stCondLst>
                                            <p:cond delay="499"/>
                                          </p:stCondLst>
                                        </p:cTn>
                                        <p:tgtEl>
                                          <p:spTgt spid="6">
                                            <p:graphicEl>
                                              <a:dgm id="{4180839F-07CE-4635-9984-9F3D19F2BFEF}"/>
                                            </p:graphicEl>
                                          </p:spTgt>
                                        </p:tgtEl>
                                        <p:attrNameLst>
                                          <p:attrName>style.visibility</p:attrName>
                                        </p:attrNameLst>
                                      </p:cBhvr>
                                      <p:to>
                                        <p:strVal val="hidden"/>
                                      </p:to>
                                    </p:set>
                                  </p:childTnLst>
                                </p:cTn>
                              </p:par>
                              <p:par>
                                <p:cTn id="229" presetID="2" presetClass="exit" presetSubtype="4" fill="hold" grpId="1" nodeType="withEffect">
                                  <p:stCondLst>
                                    <p:cond delay="0"/>
                                  </p:stCondLst>
                                  <p:childTnLst>
                                    <p:anim calcmode="lin" valueType="num">
                                      <p:cBhvr additive="base">
                                        <p:cTn id="230" dur="500"/>
                                        <p:tgtEl>
                                          <p:spTgt spid="6">
                                            <p:graphicEl>
                                              <a:dgm id="{9337208F-1A33-40C2-86AE-5B60FAB67A08}"/>
                                            </p:graphicEl>
                                          </p:spTgt>
                                        </p:tgtEl>
                                        <p:attrNameLst>
                                          <p:attrName>ppt_x</p:attrName>
                                        </p:attrNameLst>
                                      </p:cBhvr>
                                      <p:tavLst>
                                        <p:tav tm="0">
                                          <p:val>
                                            <p:strVal val="ppt_x"/>
                                          </p:val>
                                        </p:tav>
                                        <p:tav tm="100000">
                                          <p:val>
                                            <p:strVal val="ppt_x"/>
                                          </p:val>
                                        </p:tav>
                                      </p:tavLst>
                                    </p:anim>
                                    <p:anim calcmode="lin" valueType="num">
                                      <p:cBhvr additive="base">
                                        <p:cTn id="231" dur="500"/>
                                        <p:tgtEl>
                                          <p:spTgt spid="6">
                                            <p:graphicEl>
                                              <a:dgm id="{9337208F-1A33-40C2-86AE-5B60FAB67A08}"/>
                                            </p:graphicEl>
                                          </p:spTgt>
                                        </p:tgtEl>
                                        <p:attrNameLst>
                                          <p:attrName>ppt_y</p:attrName>
                                        </p:attrNameLst>
                                      </p:cBhvr>
                                      <p:tavLst>
                                        <p:tav tm="0">
                                          <p:val>
                                            <p:strVal val="ppt_y"/>
                                          </p:val>
                                        </p:tav>
                                        <p:tav tm="100000">
                                          <p:val>
                                            <p:strVal val="1+ppt_h/2"/>
                                          </p:val>
                                        </p:tav>
                                      </p:tavLst>
                                    </p:anim>
                                    <p:set>
                                      <p:cBhvr>
                                        <p:cTn id="232" dur="1" fill="hold">
                                          <p:stCondLst>
                                            <p:cond delay="499"/>
                                          </p:stCondLst>
                                        </p:cTn>
                                        <p:tgtEl>
                                          <p:spTgt spid="6">
                                            <p:graphicEl>
                                              <a:dgm id="{9337208F-1A33-40C2-86AE-5B60FAB67A08}"/>
                                            </p:graphicEl>
                                          </p:spTgt>
                                        </p:tgtEl>
                                        <p:attrNameLst>
                                          <p:attrName>style.visibility</p:attrName>
                                        </p:attrNameLst>
                                      </p:cBhvr>
                                      <p:to>
                                        <p:strVal val="hidden"/>
                                      </p:to>
                                    </p:set>
                                  </p:childTnLst>
                                </p:cTn>
                              </p:par>
                            </p:childTnLst>
                          </p:cTn>
                        </p:par>
                      </p:childTnLst>
                    </p:cTn>
                  </p:par>
                  <p:par>
                    <p:cTn id="233" fill="hold">
                      <p:stCondLst>
                        <p:cond delay="indefinite"/>
                      </p:stCondLst>
                      <p:childTnLst>
                        <p:par>
                          <p:cTn id="234" fill="hold">
                            <p:stCondLst>
                              <p:cond delay="0"/>
                            </p:stCondLst>
                            <p:childTnLst>
                              <p:par>
                                <p:cTn id="235" presetID="2" presetClass="exit" presetSubtype="4" fill="hold" grpId="1" nodeType="clickEffect">
                                  <p:stCondLst>
                                    <p:cond delay="0"/>
                                  </p:stCondLst>
                                  <p:childTnLst>
                                    <p:anim calcmode="lin" valueType="num">
                                      <p:cBhvr additive="base">
                                        <p:cTn id="236" dur="500"/>
                                        <p:tgtEl>
                                          <p:spTgt spid="6">
                                            <p:graphicEl>
                                              <a:dgm id="{02DF3793-D6D7-4F13-A471-13A53B201BB4}"/>
                                            </p:graphicEl>
                                          </p:spTgt>
                                        </p:tgtEl>
                                        <p:attrNameLst>
                                          <p:attrName>ppt_x</p:attrName>
                                        </p:attrNameLst>
                                      </p:cBhvr>
                                      <p:tavLst>
                                        <p:tav tm="0">
                                          <p:val>
                                            <p:strVal val="ppt_x"/>
                                          </p:val>
                                        </p:tav>
                                        <p:tav tm="100000">
                                          <p:val>
                                            <p:strVal val="ppt_x"/>
                                          </p:val>
                                        </p:tav>
                                      </p:tavLst>
                                    </p:anim>
                                    <p:anim calcmode="lin" valueType="num">
                                      <p:cBhvr additive="base">
                                        <p:cTn id="237" dur="500"/>
                                        <p:tgtEl>
                                          <p:spTgt spid="6">
                                            <p:graphicEl>
                                              <a:dgm id="{02DF3793-D6D7-4F13-A471-13A53B201BB4}"/>
                                            </p:graphicEl>
                                          </p:spTgt>
                                        </p:tgtEl>
                                        <p:attrNameLst>
                                          <p:attrName>ppt_y</p:attrName>
                                        </p:attrNameLst>
                                      </p:cBhvr>
                                      <p:tavLst>
                                        <p:tav tm="0">
                                          <p:val>
                                            <p:strVal val="ppt_y"/>
                                          </p:val>
                                        </p:tav>
                                        <p:tav tm="100000">
                                          <p:val>
                                            <p:strVal val="1+ppt_h/2"/>
                                          </p:val>
                                        </p:tav>
                                      </p:tavLst>
                                    </p:anim>
                                    <p:set>
                                      <p:cBhvr>
                                        <p:cTn id="238" dur="1" fill="hold">
                                          <p:stCondLst>
                                            <p:cond delay="499"/>
                                          </p:stCondLst>
                                        </p:cTn>
                                        <p:tgtEl>
                                          <p:spTgt spid="6">
                                            <p:graphicEl>
                                              <a:dgm id="{02DF3793-D6D7-4F13-A471-13A53B201BB4}"/>
                                            </p:graphicEl>
                                          </p:spTgt>
                                        </p:tgtEl>
                                        <p:attrNameLst>
                                          <p:attrName>style.visibility</p:attrName>
                                        </p:attrNameLst>
                                      </p:cBhvr>
                                      <p:to>
                                        <p:strVal val="hidden"/>
                                      </p:to>
                                    </p:set>
                                  </p:childTnLst>
                                </p:cTn>
                              </p:par>
                              <p:par>
                                <p:cTn id="239" presetID="2" presetClass="exit" presetSubtype="4" fill="hold" grpId="1" nodeType="withEffect">
                                  <p:stCondLst>
                                    <p:cond delay="0"/>
                                  </p:stCondLst>
                                  <p:childTnLst>
                                    <p:anim calcmode="lin" valueType="num">
                                      <p:cBhvr additive="base">
                                        <p:cTn id="240" dur="500"/>
                                        <p:tgtEl>
                                          <p:spTgt spid="6">
                                            <p:graphicEl>
                                              <a:dgm id="{2882563B-109E-4247-9BAE-9E59BF150F69}"/>
                                            </p:graphicEl>
                                          </p:spTgt>
                                        </p:tgtEl>
                                        <p:attrNameLst>
                                          <p:attrName>ppt_x</p:attrName>
                                        </p:attrNameLst>
                                      </p:cBhvr>
                                      <p:tavLst>
                                        <p:tav tm="0">
                                          <p:val>
                                            <p:strVal val="ppt_x"/>
                                          </p:val>
                                        </p:tav>
                                        <p:tav tm="100000">
                                          <p:val>
                                            <p:strVal val="ppt_x"/>
                                          </p:val>
                                        </p:tav>
                                      </p:tavLst>
                                    </p:anim>
                                    <p:anim calcmode="lin" valueType="num">
                                      <p:cBhvr additive="base">
                                        <p:cTn id="241" dur="500"/>
                                        <p:tgtEl>
                                          <p:spTgt spid="6">
                                            <p:graphicEl>
                                              <a:dgm id="{2882563B-109E-4247-9BAE-9E59BF150F69}"/>
                                            </p:graphicEl>
                                          </p:spTgt>
                                        </p:tgtEl>
                                        <p:attrNameLst>
                                          <p:attrName>ppt_y</p:attrName>
                                        </p:attrNameLst>
                                      </p:cBhvr>
                                      <p:tavLst>
                                        <p:tav tm="0">
                                          <p:val>
                                            <p:strVal val="ppt_y"/>
                                          </p:val>
                                        </p:tav>
                                        <p:tav tm="100000">
                                          <p:val>
                                            <p:strVal val="1+ppt_h/2"/>
                                          </p:val>
                                        </p:tav>
                                      </p:tavLst>
                                    </p:anim>
                                    <p:set>
                                      <p:cBhvr>
                                        <p:cTn id="242" dur="1" fill="hold">
                                          <p:stCondLst>
                                            <p:cond delay="499"/>
                                          </p:stCondLst>
                                        </p:cTn>
                                        <p:tgtEl>
                                          <p:spTgt spid="6">
                                            <p:graphicEl>
                                              <a:dgm id="{2882563B-109E-4247-9BAE-9E59BF150F69}"/>
                                            </p:graphicEl>
                                          </p:spTgt>
                                        </p:tgtEl>
                                        <p:attrNameLst>
                                          <p:attrName>style.visibility</p:attrName>
                                        </p:attrNameLst>
                                      </p:cBhvr>
                                      <p:to>
                                        <p:strVal val="hidden"/>
                                      </p:to>
                                    </p:set>
                                  </p:childTnLst>
                                </p:cTn>
                              </p:par>
                              <p:par>
                                <p:cTn id="243" presetID="2" presetClass="exit" presetSubtype="4" fill="hold" grpId="1" nodeType="withEffect">
                                  <p:stCondLst>
                                    <p:cond delay="0"/>
                                  </p:stCondLst>
                                  <p:childTnLst>
                                    <p:anim calcmode="lin" valueType="num">
                                      <p:cBhvr additive="base">
                                        <p:cTn id="244" dur="500"/>
                                        <p:tgtEl>
                                          <p:spTgt spid="6">
                                            <p:graphicEl>
                                              <a:dgm id="{ED018D33-BCAC-4F7C-9557-F75F31609EEA}"/>
                                            </p:graphicEl>
                                          </p:spTgt>
                                        </p:tgtEl>
                                        <p:attrNameLst>
                                          <p:attrName>ppt_x</p:attrName>
                                        </p:attrNameLst>
                                      </p:cBhvr>
                                      <p:tavLst>
                                        <p:tav tm="0">
                                          <p:val>
                                            <p:strVal val="ppt_x"/>
                                          </p:val>
                                        </p:tav>
                                        <p:tav tm="100000">
                                          <p:val>
                                            <p:strVal val="ppt_x"/>
                                          </p:val>
                                        </p:tav>
                                      </p:tavLst>
                                    </p:anim>
                                    <p:anim calcmode="lin" valueType="num">
                                      <p:cBhvr additive="base">
                                        <p:cTn id="245" dur="500"/>
                                        <p:tgtEl>
                                          <p:spTgt spid="6">
                                            <p:graphicEl>
                                              <a:dgm id="{ED018D33-BCAC-4F7C-9557-F75F31609EEA}"/>
                                            </p:graphicEl>
                                          </p:spTgt>
                                        </p:tgtEl>
                                        <p:attrNameLst>
                                          <p:attrName>ppt_y</p:attrName>
                                        </p:attrNameLst>
                                      </p:cBhvr>
                                      <p:tavLst>
                                        <p:tav tm="0">
                                          <p:val>
                                            <p:strVal val="ppt_y"/>
                                          </p:val>
                                        </p:tav>
                                        <p:tav tm="100000">
                                          <p:val>
                                            <p:strVal val="1+ppt_h/2"/>
                                          </p:val>
                                        </p:tav>
                                      </p:tavLst>
                                    </p:anim>
                                    <p:set>
                                      <p:cBhvr>
                                        <p:cTn id="246" dur="1" fill="hold">
                                          <p:stCondLst>
                                            <p:cond delay="499"/>
                                          </p:stCondLst>
                                        </p:cTn>
                                        <p:tgtEl>
                                          <p:spTgt spid="6">
                                            <p:graphicEl>
                                              <a:dgm id="{ED018D33-BCAC-4F7C-9557-F75F31609EEA}"/>
                                            </p:graphicEl>
                                          </p:spTgt>
                                        </p:tgtEl>
                                        <p:attrNameLst>
                                          <p:attrName>style.visibility</p:attrName>
                                        </p:attrNameLst>
                                      </p:cBhvr>
                                      <p:to>
                                        <p:strVal val="hidden"/>
                                      </p:to>
                                    </p:set>
                                  </p:childTnLst>
                                </p:cTn>
                              </p:par>
                              <p:par>
                                <p:cTn id="247" presetID="2" presetClass="exit" presetSubtype="4" fill="hold" grpId="1" nodeType="withEffect">
                                  <p:stCondLst>
                                    <p:cond delay="0"/>
                                  </p:stCondLst>
                                  <p:childTnLst>
                                    <p:anim calcmode="lin" valueType="num">
                                      <p:cBhvr additive="base">
                                        <p:cTn id="248" dur="500"/>
                                        <p:tgtEl>
                                          <p:spTgt spid="6">
                                            <p:graphicEl>
                                              <a:dgm id="{6827D99B-EED3-4757-9D83-6A0CFADD84B5}"/>
                                            </p:graphicEl>
                                          </p:spTgt>
                                        </p:tgtEl>
                                        <p:attrNameLst>
                                          <p:attrName>ppt_x</p:attrName>
                                        </p:attrNameLst>
                                      </p:cBhvr>
                                      <p:tavLst>
                                        <p:tav tm="0">
                                          <p:val>
                                            <p:strVal val="ppt_x"/>
                                          </p:val>
                                        </p:tav>
                                        <p:tav tm="100000">
                                          <p:val>
                                            <p:strVal val="ppt_x"/>
                                          </p:val>
                                        </p:tav>
                                      </p:tavLst>
                                    </p:anim>
                                    <p:anim calcmode="lin" valueType="num">
                                      <p:cBhvr additive="base">
                                        <p:cTn id="249" dur="500"/>
                                        <p:tgtEl>
                                          <p:spTgt spid="6">
                                            <p:graphicEl>
                                              <a:dgm id="{6827D99B-EED3-4757-9D83-6A0CFADD84B5}"/>
                                            </p:graphicEl>
                                          </p:spTgt>
                                        </p:tgtEl>
                                        <p:attrNameLst>
                                          <p:attrName>ppt_y</p:attrName>
                                        </p:attrNameLst>
                                      </p:cBhvr>
                                      <p:tavLst>
                                        <p:tav tm="0">
                                          <p:val>
                                            <p:strVal val="ppt_y"/>
                                          </p:val>
                                        </p:tav>
                                        <p:tav tm="100000">
                                          <p:val>
                                            <p:strVal val="1+ppt_h/2"/>
                                          </p:val>
                                        </p:tav>
                                      </p:tavLst>
                                    </p:anim>
                                    <p:set>
                                      <p:cBhvr>
                                        <p:cTn id="250" dur="1" fill="hold">
                                          <p:stCondLst>
                                            <p:cond delay="499"/>
                                          </p:stCondLst>
                                        </p:cTn>
                                        <p:tgtEl>
                                          <p:spTgt spid="6">
                                            <p:graphicEl>
                                              <a:dgm id="{6827D99B-EED3-4757-9D83-6A0CFADD84B5}"/>
                                            </p:graphicEl>
                                          </p:spTgt>
                                        </p:tgtEl>
                                        <p:attrNameLst>
                                          <p:attrName>style.visibility</p:attrName>
                                        </p:attrNameLst>
                                      </p:cBhvr>
                                      <p:to>
                                        <p:strVal val="hidden"/>
                                      </p:to>
                                    </p:set>
                                  </p:childTnLst>
                                </p:cTn>
                              </p:par>
                              <p:par>
                                <p:cTn id="251" presetID="2" presetClass="exit" presetSubtype="4" fill="hold" grpId="1" nodeType="withEffect">
                                  <p:stCondLst>
                                    <p:cond delay="0"/>
                                  </p:stCondLst>
                                  <p:childTnLst>
                                    <p:anim calcmode="lin" valueType="num">
                                      <p:cBhvr additive="base">
                                        <p:cTn id="252" dur="500"/>
                                        <p:tgtEl>
                                          <p:spTgt spid="6">
                                            <p:graphicEl>
                                              <a:dgm id="{3CC6FE9E-5071-4471-9E48-E18AFF1AE7DA}"/>
                                            </p:graphicEl>
                                          </p:spTgt>
                                        </p:tgtEl>
                                        <p:attrNameLst>
                                          <p:attrName>ppt_x</p:attrName>
                                        </p:attrNameLst>
                                      </p:cBhvr>
                                      <p:tavLst>
                                        <p:tav tm="0">
                                          <p:val>
                                            <p:strVal val="ppt_x"/>
                                          </p:val>
                                        </p:tav>
                                        <p:tav tm="100000">
                                          <p:val>
                                            <p:strVal val="ppt_x"/>
                                          </p:val>
                                        </p:tav>
                                      </p:tavLst>
                                    </p:anim>
                                    <p:anim calcmode="lin" valueType="num">
                                      <p:cBhvr additive="base">
                                        <p:cTn id="253" dur="500"/>
                                        <p:tgtEl>
                                          <p:spTgt spid="6">
                                            <p:graphicEl>
                                              <a:dgm id="{3CC6FE9E-5071-4471-9E48-E18AFF1AE7DA}"/>
                                            </p:graphicEl>
                                          </p:spTgt>
                                        </p:tgtEl>
                                        <p:attrNameLst>
                                          <p:attrName>ppt_y</p:attrName>
                                        </p:attrNameLst>
                                      </p:cBhvr>
                                      <p:tavLst>
                                        <p:tav tm="0">
                                          <p:val>
                                            <p:strVal val="ppt_y"/>
                                          </p:val>
                                        </p:tav>
                                        <p:tav tm="100000">
                                          <p:val>
                                            <p:strVal val="1+ppt_h/2"/>
                                          </p:val>
                                        </p:tav>
                                      </p:tavLst>
                                    </p:anim>
                                    <p:set>
                                      <p:cBhvr>
                                        <p:cTn id="254" dur="1" fill="hold">
                                          <p:stCondLst>
                                            <p:cond delay="499"/>
                                          </p:stCondLst>
                                        </p:cTn>
                                        <p:tgtEl>
                                          <p:spTgt spid="6">
                                            <p:graphicEl>
                                              <a:dgm id="{3CC6FE9E-5071-4471-9E48-E18AFF1AE7DA}"/>
                                            </p:graphicEl>
                                          </p:spTgt>
                                        </p:tgtEl>
                                        <p:attrNameLst>
                                          <p:attrName>style.visibility</p:attrName>
                                        </p:attrNameLst>
                                      </p:cBhvr>
                                      <p:to>
                                        <p:strVal val="hidden"/>
                                      </p:to>
                                    </p:set>
                                  </p:childTnLst>
                                </p:cTn>
                              </p:par>
                              <p:par>
                                <p:cTn id="255" presetID="2" presetClass="exit" presetSubtype="4" fill="hold" grpId="1" nodeType="withEffect">
                                  <p:stCondLst>
                                    <p:cond delay="0"/>
                                  </p:stCondLst>
                                  <p:childTnLst>
                                    <p:anim calcmode="lin" valueType="num">
                                      <p:cBhvr additive="base">
                                        <p:cTn id="256" dur="500"/>
                                        <p:tgtEl>
                                          <p:spTgt spid="6">
                                            <p:graphicEl>
                                              <a:dgm id="{9383F572-2D59-46B0-993A-D7B866FD75C4}"/>
                                            </p:graphicEl>
                                          </p:spTgt>
                                        </p:tgtEl>
                                        <p:attrNameLst>
                                          <p:attrName>ppt_x</p:attrName>
                                        </p:attrNameLst>
                                      </p:cBhvr>
                                      <p:tavLst>
                                        <p:tav tm="0">
                                          <p:val>
                                            <p:strVal val="ppt_x"/>
                                          </p:val>
                                        </p:tav>
                                        <p:tav tm="100000">
                                          <p:val>
                                            <p:strVal val="ppt_x"/>
                                          </p:val>
                                        </p:tav>
                                      </p:tavLst>
                                    </p:anim>
                                    <p:anim calcmode="lin" valueType="num">
                                      <p:cBhvr additive="base">
                                        <p:cTn id="257" dur="500"/>
                                        <p:tgtEl>
                                          <p:spTgt spid="6">
                                            <p:graphicEl>
                                              <a:dgm id="{9383F572-2D59-46B0-993A-D7B866FD75C4}"/>
                                            </p:graphicEl>
                                          </p:spTgt>
                                        </p:tgtEl>
                                        <p:attrNameLst>
                                          <p:attrName>ppt_y</p:attrName>
                                        </p:attrNameLst>
                                      </p:cBhvr>
                                      <p:tavLst>
                                        <p:tav tm="0">
                                          <p:val>
                                            <p:strVal val="ppt_y"/>
                                          </p:val>
                                        </p:tav>
                                        <p:tav tm="100000">
                                          <p:val>
                                            <p:strVal val="1+ppt_h/2"/>
                                          </p:val>
                                        </p:tav>
                                      </p:tavLst>
                                    </p:anim>
                                    <p:set>
                                      <p:cBhvr>
                                        <p:cTn id="258" dur="1" fill="hold">
                                          <p:stCondLst>
                                            <p:cond delay="499"/>
                                          </p:stCondLst>
                                        </p:cTn>
                                        <p:tgtEl>
                                          <p:spTgt spid="6">
                                            <p:graphicEl>
                                              <a:dgm id="{9383F572-2D59-46B0-993A-D7B866FD75C4}"/>
                                            </p:graphicEl>
                                          </p:spTgt>
                                        </p:tgtEl>
                                        <p:attrNameLst>
                                          <p:attrName>style.visibility</p:attrName>
                                        </p:attrNameLst>
                                      </p:cBhvr>
                                      <p:to>
                                        <p:strVal val="hidden"/>
                                      </p:to>
                                    </p:set>
                                  </p:childTnLst>
                                </p:cTn>
                              </p:par>
                              <p:par>
                                <p:cTn id="259" presetID="2" presetClass="exit" presetSubtype="4" fill="hold" grpId="1" nodeType="withEffect">
                                  <p:stCondLst>
                                    <p:cond delay="0"/>
                                  </p:stCondLst>
                                  <p:childTnLst>
                                    <p:anim calcmode="lin" valueType="num">
                                      <p:cBhvr additive="base">
                                        <p:cTn id="260" dur="500"/>
                                        <p:tgtEl>
                                          <p:spTgt spid="6">
                                            <p:graphicEl>
                                              <a:dgm id="{1D01F132-982A-4190-8F0C-707D8C561337}"/>
                                            </p:graphicEl>
                                          </p:spTgt>
                                        </p:tgtEl>
                                        <p:attrNameLst>
                                          <p:attrName>ppt_x</p:attrName>
                                        </p:attrNameLst>
                                      </p:cBhvr>
                                      <p:tavLst>
                                        <p:tav tm="0">
                                          <p:val>
                                            <p:strVal val="ppt_x"/>
                                          </p:val>
                                        </p:tav>
                                        <p:tav tm="100000">
                                          <p:val>
                                            <p:strVal val="ppt_x"/>
                                          </p:val>
                                        </p:tav>
                                      </p:tavLst>
                                    </p:anim>
                                    <p:anim calcmode="lin" valueType="num">
                                      <p:cBhvr additive="base">
                                        <p:cTn id="261" dur="500"/>
                                        <p:tgtEl>
                                          <p:spTgt spid="6">
                                            <p:graphicEl>
                                              <a:dgm id="{1D01F132-982A-4190-8F0C-707D8C561337}"/>
                                            </p:graphicEl>
                                          </p:spTgt>
                                        </p:tgtEl>
                                        <p:attrNameLst>
                                          <p:attrName>ppt_y</p:attrName>
                                        </p:attrNameLst>
                                      </p:cBhvr>
                                      <p:tavLst>
                                        <p:tav tm="0">
                                          <p:val>
                                            <p:strVal val="ppt_y"/>
                                          </p:val>
                                        </p:tav>
                                        <p:tav tm="100000">
                                          <p:val>
                                            <p:strVal val="1+ppt_h/2"/>
                                          </p:val>
                                        </p:tav>
                                      </p:tavLst>
                                    </p:anim>
                                    <p:set>
                                      <p:cBhvr>
                                        <p:cTn id="262" dur="1" fill="hold">
                                          <p:stCondLst>
                                            <p:cond delay="499"/>
                                          </p:stCondLst>
                                        </p:cTn>
                                        <p:tgtEl>
                                          <p:spTgt spid="6">
                                            <p:graphicEl>
                                              <a:dgm id="{1D01F132-982A-4190-8F0C-707D8C561337}"/>
                                            </p:graphicEl>
                                          </p:spTgt>
                                        </p:tgtEl>
                                        <p:attrNameLst>
                                          <p:attrName>style.visibility</p:attrName>
                                        </p:attrNameLst>
                                      </p:cBhvr>
                                      <p:to>
                                        <p:strVal val="hidden"/>
                                      </p:to>
                                    </p:set>
                                  </p:childTnLst>
                                </p:cTn>
                              </p:par>
                              <p:par>
                                <p:cTn id="263" presetID="2" presetClass="exit" presetSubtype="4" fill="hold" grpId="1" nodeType="withEffect">
                                  <p:stCondLst>
                                    <p:cond delay="0"/>
                                  </p:stCondLst>
                                  <p:childTnLst>
                                    <p:anim calcmode="lin" valueType="num">
                                      <p:cBhvr additive="base">
                                        <p:cTn id="264" dur="500"/>
                                        <p:tgtEl>
                                          <p:spTgt spid="6">
                                            <p:graphicEl>
                                              <a:dgm id="{E9231FF9-FB27-450D-B8F1-F465D626DDA5}"/>
                                            </p:graphicEl>
                                          </p:spTgt>
                                        </p:tgtEl>
                                        <p:attrNameLst>
                                          <p:attrName>ppt_x</p:attrName>
                                        </p:attrNameLst>
                                      </p:cBhvr>
                                      <p:tavLst>
                                        <p:tav tm="0">
                                          <p:val>
                                            <p:strVal val="ppt_x"/>
                                          </p:val>
                                        </p:tav>
                                        <p:tav tm="100000">
                                          <p:val>
                                            <p:strVal val="ppt_x"/>
                                          </p:val>
                                        </p:tav>
                                      </p:tavLst>
                                    </p:anim>
                                    <p:anim calcmode="lin" valueType="num">
                                      <p:cBhvr additive="base">
                                        <p:cTn id="265" dur="500"/>
                                        <p:tgtEl>
                                          <p:spTgt spid="6">
                                            <p:graphicEl>
                                              <a:dgm id="{E9231FF9-FB27-450D-B8F1-F465D626DDA5}"/>
                                            </p:graphicEl>
                                          </p:spTgt>
                                        </p:tgtEl>
                                        <p:attrNameLst>
                                          <p:attrName>ppt_y</p:attrName>
                                        </p:attrNameLst>
                                      </p:cBhvr>
                                      <p:tavLst>
                                        <p:tav tm="0">
                                          <p:val>
                                            <p:strVal val="ppt_y"/>
                                          </p:val>
                                        </p:tav>
                                        <p:tav tm="100000">
                                          <p:val>
                                            <p:strVal val="1+ppt_h/2"/>
                                          </p:val>
                                        </p:tav>
                                      </p:tavLst>
                                    </p:anim>
                                    <p:set>
                                      <p:cBhvr>
                                        <p:cTn id="266" dur="1" fill="hold">
                                          <p:stCondLst>
                                            <p:cond delay="499"/>
                                          </p:stCondLst>
                                        </p:cTn>
                                        <p:tgtEl>
                                          <p:spTgt spid="6">
                                            <p:graphicEl>
                                              <a:dgm id="{E9231FF9-FB27-450D-B8F1-F465D626DDA5}"/>
                                            </p:graphicEl>
                                          </p:spTgt>
                                        </p:tgtEl>
                                        <p:attrNameLst>
                                          <p:attrName>style.visibility</p:attrName>
                                        </p:attrNameLst>
                                      </p:cBhvr>
                                      <p:to>
                                        <p:strVal val="hidden"/>
                                      </p:to>
                                    </p:set>
                                  </p:childTnLst>
                                </p:cTn>
                              </p:par>
                              <p:par>
                                <p:cTn id="267" presetID="2" presetClass="exit" presetSubtype="4" fill="hold" grpId="1" nodeType="withEffect">
                                  <p:stCondLst>
                                    <p:cond delay="0"/>
                                  </p:stCondLst>
                                  <p:childTnLst>
                                    <p:anim calcmode="lin" valueType="num">
                                      <p:cBhvr additive="base">
                                        <p:cTn id="268" dur="500"/>
                                        <p:tgtEl>
                                          <p:spTgt spid="6">
                                            <p:graphicEl>
                                              <a:dgm id="{A2C9FA7B-722E-4789-B719-669AF77DAB2E}"/>
                                            </p:graphicEl>
                                          </p:spTgt>
                                        </p:tgtEl>
                                        <p:attrNameLst>
                                          <p:attrName>ppt_x</p:attrName>
                                        </p:attrNameLst>
                                      </p:cBhvr>
                                      <p:tavLst>
                                        <p:tav tm="0">
                                          <p:val>
                                            <p:strVal val="ppt_x"/>
                                          </p:val>
                                        </p:tav>
                                        <p:tav tm="100000">
                                          <p:val>
                                            <p:strVal val="ppt_x"/>
                                          </p:val>
                                        </p:tav>
                                      </p:tavLst>
                                    </p:anim>
                                    <p:anim calcmode="lin" valueType="num">
                                      <p:cBhvr additive="base">
                                        <p:cTn id="269" dur="500"/>
                                        <p:tgtEl>
                                          <p:spTgt spid="6">
                                            <p:graphicEl>
                                              <a:dgm id="{A2C9FA7B-722E-4789-B719-669AF77DAB2E}"/>
                                            </p:graphicEl>
                                          </p:spTgt>
                                        </p:tgtEl>
                                        <p:attrNameLst>
                                          <p:attrName>ppt_y</p:attrName>
                                        </p:attrNameLst>
                                      </p:cBhvr>
                                      <p:tavLst>
                                        <p:tav tm="0">
                                          <p:val>
                                            <p:strVal val="ppt_y"/>
                                          </p:val>
                                        </p:tav>
                                        <p:tav tm="100000">
                                          <p:val>
                                            <p:strVal val="1+ppt_h/2"/>
                                          </p:val>
                                        </p:tav>
                                      </p:tavLst>
                                    </p:anim>
                                    <p:set>
                                      <p:cBhvr>
                                        <p:cTn id="270" dur="1" fill="hold">
                                          <p:stCondLst>
                                            <p:cond delay="499"/>
                                          </p:stCondLst>
                                        </p:cTn>
                                        <p:tgtEl>
                                          <p:spTgt spid="6">
                                            <p:graphicEl>
                                              <a:dgm id="{A2C9FA7B-722E-4789-B719-669AF77DAB2E}"/>
                                            </p:graphicEl>
                                          </p:spTgt>
                                        </p:tgtEl>
                                        <p:attrNameLst>
                                          <p:attrName>style.visibility</p:attrName>
                                        </p:attrNameLst>
                                      </p:cBhvr>
                                      <p:to>
                                        <p:strVal val="hidden"/>
                                      </p:to>
                                    </p:set>
                                  </p:childTnLst>
                                </p:cTn>
                              </p:par>
                              <p:par>
                                <p:cTn id="271" presetID="2" presetClass="exit" presetSubtype="4" fill="hold" grpId="1" nodeType="withEffect">
                                  <p:stCondLst>
                                    <p:cond delay="0"/>
                                  </p:stCondLst>
                                  <p:childTnLst>
                                    <p:anim calcmode="lin" valueType="num">
                                      <p:cBhvr additive="base">
                                        <p:cTn id="272" dur="500"/>
                                        <p:tgtEl>
                                          <p:spTgt spid="6">
                                            <p:graphicEl>
                                              <a:dgm id="{5B74C2DD-4333-4080-B1FA-3DB51278A37D}"/>
                                            </p:graphicEl>
                                          </p:spTgt>
                                        </p:tgtEl>
                                        <p:attrNameLst>
                                          <p:attrName>ppt_x</p:attrName>
                                        </p:attrNameLst>
                                      </p:cBhvr>
                                      <p:tavLst>
                                        <p:tav tm="0">
                                          <p:val>
                                            <p:strVal val="ppt_x"/>
                                          </p:val>
                                        </p:tav>
                                        <p:tav tm="100000">
                                          <p:val>
                                            <p:strVal val="ppt_x"/>
                                          </p:val>
                                        </p:tav>
                                      </p:tavLst>
                                    </p:anim>
                                    <p:anim calcmode="lin" valueType="num">
                                      <p:cBhvr additive="base">
                                        <p:cTn id="273" dur="500"/>
                                        <p:tgtEl>
                                          <p:spTgt spid="6">
                                            <p:graphicEl>
                                              <a:dgm id="{5B74C2DD-4333-4080-B1FA-3DB51278A37D}"/>
                                            </p:graphicEl>
                                          </p:spTgt>
                                        </p:tgtEl>
                                        <p:attrNameLst>
                                          <p:attrName>ppt_y</p:attrName>
                                        </p:attrNameLst>
                                      </p:cBhvr>
                                      <p:tavLst>
                                        <p:tav tm="0">
                                          <p:val>
                                            <p:strVal val="ppt_y"/>
                                          </p:val>
                                        </p:tav>
                                        <p:tav tm="100000">
                                          <p:val>
                                            <p:strVal val="1+ppt_h/2"/>
                                          </p:val>
                                        </p:tav>
                                      </p:tavLst>
                                    </p:anim>
                                    <p:set>
                                      <p:cBhvr>
                                        <p:cTn id="274" dur="1" fill="hold">
                                          <p:stCondLst>
                                            <p:cond delay="499"/>
                                          </p:stCondLst>
                                        </p:cTn>
                                        <p:tgtEl>
                                          <p:spTgt spid="6">
                                            <p:graphicEl>
                                              <a:dgm id="{5B74C2DD-4333-4080-B1FA-3DB51278A37D}"/>
                                            </p:graphicEl>
                                          </p:spTgt>
                                        </p:tgtEl>
                                        <p:attrNameLst>
                                          <p:attrName>style.visibility</p:attrName>
                                        </p:attrNameLst>
                                      </p:cBhvr>
                                      <p:to>
                                        <p:strVal val="hidden"/>
                                      </p:to>
                                    </p:set>
                                  </p:childTnLst>
                                </p:cTn>
                              </p:par>
                              <p:par>
                                <p:cTn id="275" presetID="2" presetClass="exit" presetSubtype="4" fill="hold" grpId="1" nodeType="withEffect">
                                  <p:stCondLst>
                                    <p:cond delay="0"/>
                                  </p:stCondLst>
                                  <p:childTnLst>
                                    <p:anim calcmode="lin" valueType="num">
                                      <p:cBhvr additive="base">
                                        <p:cTn id="276" dur="500"/>
                                        <p:tgtEl>
                                          <p:spTgt spid="6">
                                            <p:graphicEl>
                                              <a:dgm id="{FE578F2C-661E-4860-B055-A722404BAFE2}"/>
                                            </p:graphicEl>
                                          </p:spTgt>
                                        </p:tgtEl>
                                        <p:attrNameLst>
                                          <p:attrName>ppt_x</p:attrName>
                                        </p:attrNameLst>
                                      </p:cBhvr>
                                      <p:tavLst>
                                        <p:tav tm="0">
                                          <p:val>
                                            <p:strVal val="ppt_x"/>
                                          </p:val>
                                        </p:tav>
                                        <p:tav tm="100000">
                                          <p:val>
                                            <p:strVal val="ppt_x"/>
                                          </p:val>
                                        </p:tav>
                                      </p:tavLst>
                                    </p:anim>
                                    <p:anim calcmode="lin" valueType="num">
                                      <p:cBhvr additive="base">
                                        <p:cTn id="277" dur="500"/>
                                        <p:tgtEl>
                                          <p:spTgt spid="6">
                                            <p:graphicEl>
                                              <a:dgm id="{FE578F2C-661E-4860-B055-A722404BAFE2}"/>
                                            </p:graphicEl>
                                          </p:spTgt>
                                        </p:tgtEl>
                                        <p:attrNameLst>
                                          <p:attrName>ppt_y</p:attrName>
                                        </p:attrNameLst>
                                      </p:cBhvr>
                                      <p:tavLst>
                                        <p:tav tm="0">
                                          <p:val>
                                            <p:strVal val="ppt_y"/>
                                          </p:val>
                                        </p:tav>
                                        <p:tav tm="100000">
                                          <p:val>
                                            <p:strVal val="1+ppt_h/2"/>
                                          </p:val>
                                        </p:tav>
                                      </p:tavLst>
                                    </p:anim>
                                    <p:set>
                                      <p:cBhvr>
                                        <p:cTn id="278" dur="1" fill="hold">
                                          <p:stCondLst>
                                            <p:cond delay="499"/>
                                          </p:stCondLst>
                                        </p:cTn>
                                        <p:tgtEl>
                                          <p:spTgt spid="6">
                                            <p:graphicEl>
                                              <a:dgm id="{FE578F2C-661E-4860-B055-A722404BAFE2}"/>
                                            </p:graphicEl>
                                          </p:spTgt>
                                        </p:tgtEl>
                                        <p:attrNameLst>
                                          <p:attrName>style.visibility</p:attrName>
                                        </p:attrNameLst>
                                      </p:cBhvr>
                                      <p:to>
                                        <p:strVal val="hidden"/>
                                      </p:to>
                                    </p:set>
                                  </p:childTnLst>
                                </p:cTn>
                              </p:par>
                              <p:par>
                                <p:cTn id="279" presetID="2" presetClass="exit" presetSubtype="4" fill="hold" grpId="1" nodeType="withEffect">
                                  <p:stCondLst>
                                    <p:cond delay="0"/>
                                  </p:stCondLst>
                                  <p:childTnLst>
                                    <p:anim calcmode="lin" valueType="num">
                                      <p:cBhvr additive="base">
                                        <p:cTn id="280" dur="500"/>
                                        <p:tgtEl>
                                          <p:spTgt spid="6">
                                            <p:graphicEl>
                                              <a:dgm id="{102BCE38-D8D8-44C2-8691-5816248DA805}"/>
                                            </p:graphicEl>
                                          </p:spTgt>
                                        </p:tgtEl>
                                        <p:attrNameLst>
                                          <p:attrName>ppt_x</p:attrName>
                                        </p:attrNameLst>
                                      </p:cBhvr>
                                      <p:tavLst>
                                        <p:tav tm="0">
                                          <p:val>
                                            <p:strVal val="ppt_x"/>
                                          </p:val>
                                        </p:tav>
                                        <p:tav tm="100000">
                                          <p:val>
                                            <p:strVal val="ppt_x"/>
                                          </p:val>
                                        </p:tav>
                                      </p:tavLst>
                                    </p:anim>
                                    <p:anim calcmode="lin" valueType="num">
                                      <p:cBhvr additive="base">
                                        <p:cTn id="281" dur="500"/>
                                        <p:tgtEl>
                                          <p:spTgt spid="6">
                                            <p:graphicEl>
                                              <a:dgm id="{102BCE38-D8D8-44C2-8691-5816248DA805}"/>
                                            </p:graphicEl>
                                          </p:spTgt>
                                        </p:tgtEl>
                                        <p:attrNameLst>
                                          <p:attrName>ppt_y</p:attrName>
                                        </p:attrNameLst>
                                      </p:cBhvr>
                                      <p:tavLst>
                                        <p:tav tm="0">
                                          <p:val>
                                            <p:strVal val="ppt_y"/>
                                          </p:val>
                                        </p:tav>
                                        <p:tav tm="100000">
                                          <p:val>
                                            <p:strVal val="1+ppt_h/2"/>
                                          </p:val>
                                        </p:tav>
                                      </p:tavLst>
                                    </p:anim>
                                    <p:set>
                                      <p:cBhvr>
                                        <p:cTn id="282" dur="1" fill="hold">
                                          <p:stCondLst>
                                            <p:cond delay="499"/>
                                          </p:stCondLst>
                                        </p:cTn>
                                        <p:tgtEl>
                                          <p:spTgt spid="6">
                                            <p:graphicEl>
                                              <a:dgm id="{102BCE38-D8D8-44C2-8691-5816248DA805}"/>
                                            </p:graphicEl>
                                          </p:spTgt>
                                        </p:tgtEl>
                                        <p:attrNameLst>
                                          <p:attrName>style.visibility</p:attrName>
                                        </p:attrNameLst>
                                      </p:cBhvr>
                                      <p:to>
                                        <p:strVal val="hidden"/>
                                      </p:to>
                                    </p:set>
                                  </p:childTnLst>
                                </p:cTn>
                              </p:par>
                              <p:par>
                                <p:cTn id="283" presetID="2" presetClass="exit" presetSubtype="4" fill="hold" grpId="1" nodeType="withEffect">
                                  <p:stCondLst>
                                    <p:cond delay="0"/>
                                  </p:stCondLst>
                                  <p:childTnLst>
                                    <p:anim calcmode="lin" valueType="num">
                                      <p:cBhvr additive="base">
                                        <p:cTn id="284" dur="500"/>
                                        <p:tgtEl>
                                          <p:spTgt spid="6">
                                            <p:graphicEl>
                                              <a:dgm id="{37E39982-CD3B-404C-B2DA-72A86946B207}"/>
                                            </p:graphicEl>
                                          </p:spTgt>
                                        </p:tgtEl>
                                        <p:attrNameLst>
                                          <p:attrName>ppt_x</p:attrName>
                                        </p:attrNameLst>
                                      </p:cBhvr>
                                      <p:tavLst>
                                        <p:tav tm="0">
                                          <p:val>
                                            <p:strVal val="ppt_x"/>
                                          </p:val>
                                        </p:tav>
                                        <p:tav tm="100000">
                                          <p:val>
                                            <p:strVal val="ppt_x"/>
                                          </p:val>
                                        </p:tav>
                                      </p:tavLst>
                                    </p:anim>
                                    <p:anim calcmode="lin" valueType="num">
                                      <p:cBhvr additive="base">
                                        <p:cTn id="285" dur="500"/>
                                        <p:tgtEl>
                                          <p:spTgt spid="6">
                                            <p:graphicEl>
                                              <a:dgm id="{37E39982-CD3B-404C-B2DA-72A86946B207}"/>
                                            </p:graphicEl>
                                          </p:spTgt>
                                        </p:tgtEl>
                                        <p:attrNameLst>
                                          <p:attrName>ppt_y</p:attrName>
                                        </p:attrNameLst>
                                      </p:cBhvr>
                                      <p:tavLst>
                                        <p:tav tm="0">
                                          <p:val>
                                            <p:strVal val="ppt_y"/>
                                          </p:val>
                                        </p:tav>
                                        <p:tav tm="100000">
                                          <p:val>
                                            <p:strVal val="1+ppt_h/2"/>
                                          </p:val>
                                        </p:tav>
                                      </p:tavLst>
                                    </p:anim>
                                    <p:set>
                                      <p:cBhvr>
                                        <p:cTn id="286" dur="1" fill="hold">
                                          <p:stCondLst>
                                            <p:cond delay="499"/>
                                          </p:stCondLst>
                                        </p:cTn>
                                        <p:tgtEl>
                                          <p:spTgt spid="6">
                                            <p:graphicEl>
                                              <a:dgm id="{37E39982-CD3B-404C-B2DA-72A86946B207}"/>
                                            </p:graphicEl>
                                          </p:spTgt>
                                        </p:tgtEl>
                                        <p:attrNameLst>
                                          <p:attrName>style.visibility</p:attrName>
                                        </p:attrNameLst>
                                      </p:cBhvr>
                                      <p:to>
                                        <p:strVal val="hidden"/>
                                      </p:to>
                                    </p:set>
                                  </p:childTnLst>
                                </p:cTn>
                              </p:par>
                              <p:par>
                                <p:cTn id="287" presetID="2" presetClass="exit" presetSubtype="4" fill="hold" grpId="1" nodeType="withEffect">
                                  <p:stCondLst>
                                    <p:cond delay="0"/>
                                  </p:stCondLst>
                                  <p:childTnLst>
                                    <p:anim calcmode="lin" valueType="num">
                                      <p:cBhvr additive="base">
                                        <p:cTn id="288" dur="500"/>
                                        <p:tgtEl>
                                          <p:spTgt spid="6">
                                            <p:graphicEl>
                                              <a:dgm id="{B0071446-04ED-4ED8-B53A-5DC111D77FA7}"/>
                                            </p:graphicEl>
                                          </p:spTgt>
                                        </p:tgtEl>
                                        <p:attrNameLst>
                                          <p:attrName>ppt_x</p:attrName>
                                        </p:attrNameLst>
                                      </p:cBhvr>
                                      <p:tavLst>
                                        <p:tav tm="0">
                                          <p:val>
                                            <p:strVal val="ppt_x"/>
                                          </p:val>
                                        </p:tav>
                                        <p:tav tm="100000">
                                          <p:val>
                                            <p:strVal val="ppt_x"/>
                                          </p:val>
                                        </p:tav>
                                      </p:tavLst>
                                    </p:anim>
                                    <p:anim calcmode="lin" valueType="num">
                                      <p:cBhvr additive="base">
                                        <p:cTn id="289" dur="500"/>
                                        <p:tgtEl>
                                          <p:spTgt spid="6">
                                            <p:graphicEl>
                                              <a:dgm id="{B0071446-04ED-4ED8-B53A-5DC111D77FA7}"/>
                                            </p:graphicEl>
                                          </p:spTgt>
                                        </p:tgtEl>
                                        <p:attrNameLst>
                                          <p:attrName>ppt_y</p:attrName>
                                        </p:attrNameLst>
                                      </p:cBhvr>
                                      <p:tavLst>
                                        <p:tav tm="0">
                                          <p:val>
                                            <p:strVal val="ppt_y"/>
                                          </p:val>
                                        </p:tav>
                                        <p:tav tm="100000">
                                          <p:val>
                                            <p:strVal val="1+ppt_h/2"/>
                                          </p:val>
                                        </p:tav>
                                      </p:tavLst>
                                    </p:anim>
                                    <p:set>
                                      <p:cBhvr>
                                        <p:cTn id="290" dur="1" fill="hold">
                                          <p:stCondLst>
                                            <p:cond delay="499"/>
                                          </p:stCondLst>
                                        </p:cTn>
                                        <p:tgtEl>
                                          <p:spTgt spid="6">
                                            <p:graphicEl>
                                              <a:dgm id="{B0071446-04ED-4ED8-B53A-5DC111D77FA7}"/>
                                            </p:graphicEl>
                                          </p:spTgt>
                                        </p:tgtEl>
                                        <p:attrNameLst>
                                          <p:attrName>style.visibility</p:attrName>
                                        </p:attrNameLst>
                                      </p:cBhvr>
                                      <p:to>
                                        <p:strVal val="hidden"/>
                                      </p:to>
                                    </p:set>
                                  </p:childTnLst>
                                </p:cTn>
                              </p:par>
                              <p:par>
                                <p:cTn id="291" presetID="2" presetClass="exit" presetSubtype="4" fill="hold" grpId="1" nodeType="withEffect">
                                  <p:stCondLst>
                                    <p:cond delay="0"/>
                                  </p:stCondLst>
                                  <p:childTnLst>
                                    <p:anim calcmode="lin" valueType="num">
                                      <p:cBhvr additive="base">
                                        <p:cTn id="292" dur="500"/>
                                        <p:tgtEl>
                                          <p:spTgt spid="6">
                                            <p:graphicEl>
                                              <a:dgm id="{E6D042D9-D01C-4B5C-9BC5-3C90C606C6F6}"/>
                                            </p:graphicEl>
                                          </p:spTgt>
                                        </p:tgtEl>
                                        <p:attrNameLst>
                                          <p:attrName>ppt_x</p:attrName>
                                        </p:attrNameLst>
                                      </p:cBhvr>
                                      <p:tavLst>
                                        <p:tav tm="0">
                                          <p:val>
                                            <p:strVal val="ppt_x"/>
                                          </p:val>
                                        </p:tav>
                                        <p:tav tm="100000">
                                          <p:val>
                                            <p:strVal val="ppt_x"/>
                                          </p:val>
                                        </p:tav>
                                      </p:tavLst>
                                    </p:anim>
                                    <p:anim calcmode="lin" valueType="num">
                                      <p:cBhvr additive="base">
                                        <p:cTn id="293" dur="500"/>
                                        <p:tgtEl>
                                          <p:spTgt spid="6">
                                            <p:graphicEl>
                                              <a:dgm id="{E6D042D9-D01C-4B5C-9BC5-3C90C606C6F6}"/>
                                            </p:graphicEl>
                                          </p:spTgt>
                                        </p:tgtEl>
                                        <p:attrNameLst>
                                          <p:attrName>ppt_y</p:attrName>
                                        </p:attrNameLst>
                                      </p:cBhvr>
                                      <p:tavLst>
                                        <p:tav tm="0">
                                          <p:val>
                                            <p:strVal val="ppt_y"/>
                                          </p:val>
                                        </p:tav>
                                        <p:tav tm="100000">
                                          <p:val>
                                            <p:strVal val="1+ppt_h/2"/>
                                          </p:val>
                                        </p:tav>
                                      </p:tavLst>
                                    </p:anim>
                                    <p:set>
                                      <p:cBhvr>
                                        <p:cTn id="294" dur="1" fill="hold">
                                          <p:stCondLst>
                                            <p:cond delay="499"/>
                                          </p:stCondLst>
                                        </p:cTn>
                                        <p:tgtEl>
                                          <p:spTgt spid="6">
                                            <p:graphicEl>
                                              <a:dgm id="{E6D042D9-D01C-4B5C-9BC5-3C90C606C6F6}"/>
                                            </p:graphicEl>
                                          </p:spTgt>
                                        </p:tgtEl>
                                        <p:attrNameLst>
                                          <p:attrName>style.visibility</p:attrName>
                                        </p:attrNameLst>
                                      </p:cBhvr>
                                      <p:to>
                                        <p:strVal val="hidden"/>
                                      </p:to>
                                    </p:set>
                                  </p:childTnLst>
                                </p:cTn>
                              </p:par>
                            </p:childTnLst>
                          </p:cTn>
                        </p:par>
                      </p:childTnLst>
                    </p:cTn>
                  </p:par>
                  <p:par>
                    <p:cTn id="295" fill="hold">
                      <p:stCondLst>
                        <p:cond delay="indefinite"/>
                      </p:stCondLst>
                      <p:childTnLst>
                        <p:par>
                          <p:cTn id="296" fill="hold">
                            <p:stCondLst>
                              <p:cond delay="0"/>
                            </p:stCondLst>
                            <p:childTnLst>
                              <p:par>
                                <p:cTn id="297" presetID="2" presetClass="exit" presetSubtype="4" fill="hold" grpId="1" nodeType="clickEffect">
                                  <p:stCondLst>
                                    <p:cond delay="0"/>
                                  </p:stCondLst>
                                  <p:childTnLst>
                                    <p:anim calcmode="lin" valueType="num">
                                      <p:cBhvr additive="base">
                                        <p:cTn id="298" dur="500"/>
                                        <p:tgtEl>
                                          <p:spTgt spid="6">
                                            <p:graphicEl>
                                              <a:dgm id="{E6BDDB95-AACF-4717-8E6E-018F3F0C7FA2}"/>
                                            </p:graphicEl>
                                          </p:spTgt>
                                        </p:tgtEl>
                                        <p:attrNameLst>
                                          <p:attrName>ppt_x</p:attrName>
                                        </p:attrNameLst>
                                      </p:cBhvr>
                                      <p:tavLst>
                                        <p:tav tm="0">
                                          <p:val>
                                            <p:strVal val="ppt_x"/>
                                          </p:val>
                                        </p:tav>
                                        <p:tav tm="100000">
                                          <p:val>
                                            <p:strVal val="ppt_x"/>
                                          </p:val>
                                        </p:tav>
                                      </p:tavLst>
                                    </p:anim>
                                    <p:anim calcmode="lin" valueType="num">
                                      <p:cBhvr additive="base">
                                        <p:cTn id="299" dur="500"/>
                                        <p:tgtEl>
                                          <p:spTgt spid="6">
                                            <p:graphicEl>
                                              <a:dgm id="{E6BDDB95-AACF-4717-8E6E-018F3F0C7FA2}"/>
                                            </p:graphicEl>
                                          </p:spTgt>
                                        </p:tgtEl>
                                        <p:attrNameLst>
                                          <p:attrName>ppt_y</p:attrName>
                                        </p:attrNameLst>
                                      </p:cBhvr>
                                      <p:tavLst>
                                        <p:tav tm="0">
                                          <p:val>
                                            <p:strVal val="ppt_y"/>
                                          </p:val>
                                        </p:tav>
                                        <p:tav tm="100000">
                                          <p:val>
                                            <p:strVal val="1+ppt_h/2"/>
                                          </p:val>
                                        </p:tav>
                                      </p:tavLst>
                                    </p:anim>
                                    <p:set>
                                      <p:cBhvr>
                                        <p:cTn id="300" dur="1" fill="hold">
                                          <p:stCondLst>
                                            <p:cond delay="499"/>
                                          </p:stCondLst>
                                        </p:cTn>
                                        <p:tgtEl>
                                          <p:spTgt spid="6">
                                            <p:graphicEl>
                                              <a:dgm id="{E6BDDB95-AACF-4717-8E6E-018F3F0C7FA2}"/>
                                            </p:graphicEl>
                                          </p:spTgt>
                                        </p:tgtEl>
                                        <p:attrNameLst>
                                          <p:attrName>style.visibility</p:attrName>
                                        </p:attrNameLst>
                                      </p:cBhvr>
                                      <p:to>
                                        <p:strVal val="hidden"/>
                                      </p:to>
                                    </p:set>
                                  </p:childTnLst>
                                </p:cTn>
                              </p:par>
                              <p:par>
                                <p:cTn id="301" presetID="2" presetClass="exit" presetSubtype="4" fill="hold" grpId="1" nodeType="withEffect">
                                  <p:stCondLst>
                                    <p:cond delay="0"/>
                                  </p:stCondLst>
                                  <p:childTnLst>
                                    <p:anim calcmode="lin" valueType="num">
                                      <p:cBhvr additive="base">
                                        <p:cTn id="302" dur="500"/>
                                        <p:tgtEl>
                                          <p:spTgt spid="6">
                                            <p:graphicEl>
                                              <a:dgm id="{5612C7D2-0849-4435-88B7-30CC4A12E516}"/>
                                            </p:graphicEl>
                                          </p:spTgt>
                                        </p:tgtEl>
                                        <p:attrNameLst>
                                          <p:attrName>ppt_x</p:attrName>
                                        </p:attrNameLst>
                                      </p:cBhvr>
                                      <p:tavLst>
                                        <p:tav tm="0">
                                          <p:val>
                                            <p:strVal val="ppt_x"/>
                                          </p:val>
                                        </p:tav>
                                        <p:tav tm="100000">
                                          <p:val>
                                            <p:strVal val="ppt_x"/>
                                          </p:val>
                                        </p:tav>
                                      </p:tavLst>
                                    </p:anim>
                                    <p:anim calcmode="lin" valueType="num">
                                      <p:cBhvr additive="base">
                                        <p:cTn id="303" dur="500"/>
                                        <p:tgtEl>
                                          <p:spTgt spid="6">
                                            <p:graphicEl>
                                              <a:dgm id="{5612C7D2-0849-4435-88B7-30CC4A12E516}"/>
                                            </p:graphicEl>
                                          </p:spTgt>
                                        </p:tgtEl>
                                        <p:attrNameLst>
                                          <p:attrName>ppt_y</p:attrName>
                                        </p:attrNameLst>
                                      </p:cBhvr>
                                      <p:tavLst>
                                        <p:tav tm="0">
                                          <p:val>
                                            <p:strVal val="ppt_y"/>
                                          </p:val>
                                        </p:tav>
                                        <p:tav tm="100000">
                                          <p:val>
                                            <p:strVal val="1+ppt_h/2"/>
                                          </p:val>
                                        </p:tav>
                                      </p:tavLst>
                                    </p:anim>
                                    <p:set>
                                      <p:cBhvr>
                                        <p:cTn id="304" dur="1" fill="hold">
                                          <p:stCondLst>
                                            <p:cond delay="499"/>
                                          </p:stCondLst>
                                        </p:cTn>
                                        <p:tgtEl>
                                          <p:spTgt spid="6">
                                            <p:graphicEl>
                                              <a:dgm id="{5612C7D2-0849-4435-88B7-30CC4A12E516}"/>
                                            </p:graphicEl>
                                          </p:spTgt>
                                        </p:tgtEl>
                                        <p:attrNameLst>
                                          <p:attrName>style.visibility</p:attrName>
                                        </p:attrNameLst>
                                      </p:cBhvr>
                                      <p:to>
                                        <p:strVal val="hidden"/>
                                      </p:to>
                                    </p:set>
                                  </p:childTnLst>
                                </p:cTn>
                              </p:par>
                              <p:par>
                                <p:cTn id="305" presetID="2" presetClass="exit" presetSubtype="4" fill="hold" grpId="1" nodeType="withEffect">
                                  <p:stCondLst>
                                    <p:cond delay="0"/>
                                  </p:stCondLst>
                                  <p:childTnLst>
                                    <p:anim calcmode="lin" valueType="num">
                                      <p:cBhvr additive="base">
                                        <p:cTn id="306" dur="500"/>
                                        <p:tgtEl>
                                          <p:spTgt spid="6">
                                            <p:graphicEl>
                                              <a:dgm id="{A0C76B1D-C048-46A3-B87F-11AF22BC9A69}"/>
                                            </p:graphicEl>
                                          </p:spTgt>
                                        </p:tgtEl>
                                        <p:attrNameLst>
                                          <p:attrName>ppt_x</p:attrName>
                                        </p:attrNameLst>
                                      </p:cBhvr>
                                      <p:tavLst>
                                        <p:tav tm="0">
                                          <p:val>
                                            <p:strVal val="ppt_x"/>
                                          </p:val>
                                        </p:tav>
                                        <p:tav tm="100000">
                                          <p:val>
                                            <p:strVal val="ppt_x"/>
                                          </p:val>
                                        </p:tav>
                                      </p:tavLst>
                                    </p:anim>
                                    <p:anim calcmode="lin" valueType="num">
                                      <p:cBhvr additive="base">
                                        <p:cTn id="307" dur="500"/>
                                        <p:tgtEl>
                                          <p:spTgt spid="6">
                                            <p:graphicEl>
                                              <a:dgm id="{A0C76B1D-C048-46A3-B87F-11AF22BC9A69}"/>
                                            </p:graphicEl>
                                          </p:spTgt>
                                        </p:tgtEl>
                                        <p:attrNameLst>
                                          <p:attrName>ppt_y</p:attrName>
                                        </p:attrNameLst>
                                      </p:cBhvr>
                                      <p:tavLst>
                                        <p:tav tm="0">
                                          <p:val>
                                            <p:strVal val="ppt_y"/>
                                          </p:val>
                                        </p:tav>
                                        <p:tav tm="100000">
                                          <p:val>
                                            <p:strVal val="1+ppt_h/2"/>
                                          </p:val>
                                        </p:tav>
                                      </p:tavLst>
                                    </p:anim>
                                    <p:set>
                                      <p:cBhvr>
                                        <p:cTn id="308" dur="1" fill="hold">
                                          <p:stCondLst>
                                            <p:cond delay="499"/>
                                          </p:stCondLst>
                                        </p:cTn>
                                        <p:tgtEl>
                                          <p:spTgt spid="6">
                                            <p:graphicEl>
                                              <a:dgm id="{A0C76B1D-C048-46A3-B87F-11AF22BC9A69}"/>
                                            </p:graphicEl>
                                          </p:spTgt>
                                        </p:tgtEl>
                                        <p:attrNameLst>
                                          <p:attrName>style.visibility</p:attrName>
                                        </p:attrNameLst>
                                      </p:cBhvr>
                                      <p:to>
                                        <p:strVal val="hidden"/>
                                      </p:to>
                                    </p:set>
                                  </p:childTnLst>
                                </p:cTn>
                              </p:par>
                            </p:childTnLst>
                          </p:cTn>
                        </p:par>
                      </p:childTnLst>
                    </p:cTn>
                  </p:par>
                  <p:par>
                    <p:cTn id="309" fill="hold">
                      <p:stCondLst>
                        <p:cond delay="indefinite"/>
                      </p:stCondLst>
                      <p:childTnLst>
                        <p:par>
                          <p:cTn id="310" fill="hold">
                            <p:stCondLst>
                              <p:cond delay="0"/>
                            </p:stCondLst>
                            <p:childTnLst>
                              <p:par>
                                <p:cTn id="311" presetID="2" presetClass="exit" presetSubtype="4" fill="hold" grpId="1" nodeType="clickEffect">
                                  <p:stCondLst>
                                    <p:cond delay="0"/>
                                  </p:stCondLst>
                                  <p:childTnLst>
                                    <p:anim calcmode="lin" valueType="num">
                                      <p:cBhvr additive="base">
                                        <p:cTn id="312" dur="500"/>
                                        <p:tgtEl>
                                          <p:spTgt spid="6">
                                            <p:graphicEl>
                                              <a:dgm id="{D1D35CFB-DE53-46F6-85F7-688F997683B0}"/>
                                            </p:graphicEl>
                                          </p:spTgt>
                                        </p:tgtEl>
                                        <p:attrNameLst>
                                          <p:attrName>ppt_x</p:attrName>
                                        </p:attrNameLst>
                                      </p:cBhvr>
                                      <p:tavLst>
                                        <p:tav tm="0">
                                          <p:val>
                                            <p:strVal val="ppt_x"/>
                                          </p:val>
                                        </p:tav>
                                        <p:tav tm="100000">
                                          <p:val>
                                            <p:strVal val="ppt_x"/>
                                          </p:val>
                                        </p:tav>
                                      </p:tavLst>
                                    </p:anim>
                                    <p:anim calcmode="lin" valueType="num">
                                      <p:cBhvr additive="base">
                                        <p:cTn id="313" dur="500"/>
                                        <p:tgtEl>
                                          <p:spTgt spid="6">
                                            <p:graphicEl>
                                              <a:dgm id="{D1D35CFB-DE53-46F6-85F7-688F997683B0}"/>
                                            </p:graphicEl>
                                          </p:spTgt>
                                        </p:tgtEl>
                                        <p:attrNameLst>
                                          <p:attrName>ppt_y</p:attrName>
                                        </p:attrNameLst>
                                      </p:cBhvr>
                                      <p:tavLst>
                                        <p:tav tm="0">
                                          <p:val>
                                            <p:strVal val="ppt_y"/>
                                          </p:val>
                                        </p:tav>
                                        <p:tav tm="100000">
                                          <p:val>
                                            <p:strVal val="1+ppt_h/2"/>
                                          </p:val>
                                        </p:tav>
                                      </p:tavLst>
                                    </p:anim>
                                    <p:set>
                                      <p:cBhvr>
                                        <p:cTn id="314" dur="1" fill="hold">
                                          <p:stCondLst>
                                            <p:cond delay="499"/>
                                          </p:stCondLst>
                                        </p:cTn>
                                        <p:tgtEl>
                                          <p:spTgt spid="6">
                                            <p:graphicEl>
                                              <a:dgm id="{D1D35CFB-DE53-46F6-85F7-688F997683B0}"/>
                                            </p:graphicEl>
                                          </p:spTgt>
                                        </p:tgtEl>
                                        <p:attrNameLst>
                                          <p:attrName>style.visibility</p:attrName>
                                        </p:attrNameLst>
                                      </p:cBhvr>
                                      <p:to>
                                        <p:strVal val="hidden"/>
                                      </p:to>
                                    </p:set>
                                  </p:childTnLst>
                                </p:cTn>
                              </p:par>
                              <p:par>
                                <p:cTn id="315" presetID="2" presetClass="exit" presetSubtype="4" fill="hold" grpId="1" nodeType="withEffect">
                                  <p:stCondLst>
                                    <p:cond delay="0"/>
                                  </p:stCondLst>
                                  <p:childTnLst>
                                    <p:anim calcmode="lin" valueType="num">
                                      <p:cBhvr additive="base">
                                        <p:cTn id="316" dur="500"/>
                                        <p:tgtEl>
                                          <p:spTgt spid="6">
                                            <p:graphicEl>
                                              <a:dgm id="{A482B7EB-82B9-4047-A61E-135C8DD36853}"/>
                                            </p:graphicEl>
                                          </p:spTgt>
                                        </p:tgtEl>
                                        <p:attrNameLst>
                                          <p:attrName>ppt_x</p:attrName>
                                        </p:attrNameLst>
                                      </p:cBhvr>
                                      <p:tavLst>
                                        <p:tav tm="0">
                                          <p:val>
                                            <p:strVal val="ppt_x"/>
                                          </p:val>
                                        </p:tav>
                                        <p:tav tm="100000">
                                          <p:val>
                                            <p:strVal val="ppt_x"/>
                                          </p:val>
                                        </p:tav>
                                      </p:tavLst>
                                    </p:anim>
                                    <p:anim calcmode="lin" valueType="num">
                                      <p:cBhvr additive="base">
                                        <p:cTn id="317" dur="500"/>
                                        <p:tgtEl>
                                          <p:spTgt spid="6">
                                            <p:graphicEl>
                                              <a:dgm id="{A482B7EB-82B9-4047-A61E-135C8DD36853}"/>
                                            </p:graphicEl>
                                          </p:spTgt>
                                        </p:tgtEl>
                                        <p:attrNameLst>
                                          <p:attrName>ppt_y</p:attrName>
                                        </p:attrNameLst>
                                      </p:cBhvr>
                                      <p:tavLst>
                                        <p:tav tm="0">
                                          <p:val>
                                            <p:strVal val="ppt_y"/>
                                          </p:val>
                                        </p:tav>
                                        <p:tav tm="100000">
                                          <p:val>
                                            <p:strVal val="1+ppt_h/2"/>
                                          </p:val>
                                        </p:tav>
                                      </p:tavLst>
                                    </p:anim>
                                    <p:set>
                                      <p:cBhvr>
                                        <p:cTn id="318" dur="1" fill="hold">
                                          <p:stCondLst>
                                            <p:cond delay="499"/>
                                          </p:stCondLst>
                                        </p:cTn>
                                        <p:tgtEl>
                                          <p:spTgt spid="6">
                                            <p:graphicEl>
                                              <a:dgm id="{A482B7EB-82B9-4047-A61E-135C8DD36853}"/>
                                            </p:graphicEl>
                                          </p:spTgt>
                                        </p:tgtEl>
                                        <p:attrNameLst>
                                          <p:attrName>style.visibility</p:attrName>
                                        </p:attrNameLst>
                                      </p:cBhvr>
                                      <p:to>
                                        <p:strVal val="hidden"/>
                                      </p:to>
                                    </p:set>
                                  </p:childTnLst>
                                </p:cTn>
                              </p:par>
                            </p:childTnLst>
                          </p:cTn>
                        </p:par>
                      </p:childTnLst>
                    </p:cTn>
                  </p:par>
                  <p:par>
                    <p:cTn id="319" fill="hold">
                      <p:stCondLst>
                        <p:cond delay="indefinite"/>
                      </p:stCondLst>
                      <p:childTnLst>
                        <p:par>
                          <p:cTn id="320" fill="hold">
                            <p:stCondLst>
                              <p:cond delay="0"/>
                            </p:stCondLst>
                            <p:childTnLst>
                              <p:par>
                                <p:cTn id="321" presetID="2" presetClass="exit" presetSubtype="4" fill="hold" grpId="1" nodeType="clickEffect">
                                  <p:stCondLst>
                                    <p:cond delay="0"/>
                                  </p:stCondLst>
                                  <p:childTnLst>
                                    <p:anim calcmode="lin" valueType="num">
                                      <p:cBhvr additive="base">
                                        <p:cTn id="322" dur="500"/>
                                        <p:tgtEl>
                                          <p:spTgt spid="6">
                                            <p:graphicEl>
                                              <a:dgm id="{3C21EC44-2EF4-4398-87BD-FBBE5BCC0809}"/>
                                            </p:graphicEl>
                                          </p:spTgt>
                                        </p:tgtEl>
                                        <p:attrNameLst>
                                          <p:attrName>ppt_x</p:attrName>
                                        </p:attrNameLst>
                                      </p:cBhvr>
                                      <p:tavLst>
                                        <p:tav tm="0">
                                          <p:val>
                                            <p:strVal val="ppt_x"/>
                                          </p:val>
                                        </p:tav>
                                        <p:tav tm="100000">
                                          <p:val>
                                            <p:strVal val="ppt_x"/>
                                          </p:val>
                                        </p:tav>
                                      </p:tavLst>
                                    </p:anim>
                                    <p:anim calcmode="lin" valueType="num">
                                      <p:cBhvr additive="base">
                                        <p:cTn id="323" dur="500"/>
                                        <p:tgtEl>
                                          <p:spTgt spid="6">
                                            <p:graphicEl>
                                              <a:dgm id="{3C21EC44-2EF4-4398-87BD-FBBE5BCC0809}"/>
                                            </p:graphicEl>
                                          </p:spTgt>
                                        </p:tgtEl>
                                        <p:attrNameLst>
                                          <p:attrName>ppt_y</p:attrName>
                                        </p:attrNameLst>
                                      </p:cBhvr>
                                      <p:tavLst>
                                        <p:tav tm="0">
                                          <p:val>
                                            <p:strVal val="ppt_y"/>
                                          </p:val>
                                        </p:tav>
                                        <p:tav tm="100000">
                                          <p:val>
                                            <p:strVal val="1+ppt_h/2"/>
                                          </p:val>
                                        </p:tav>
                                      </p:tavLst>
                                    </p:anim>
                                    <p:set>
                                      <p:cBhvr>
                                        <p:cTn id="324" dur="1" fill="hold">
                                          <p:stCondLst>
                                            <p:cond delay="499"/>
                                          </p:stCondLst>
                                        </p:cTn>
                                        <p:tgtEl>
                                          <p:spTgt spid="6">
                                            <p:graphicEl>
                                              <a:dgm id="{3C21EC44-2EF4-4398-87BD-FBBE5BCC0809}"/>
                                            </p:graphicEl>
                                          </p:spTgt>
                                        </p:tgtEl>
                                        <p:attrNameLst>
                                          <p:attrName>style.visibility</p:attrName>
                                        </p:attrNameLst>
                                      </p:cBhvr>
                                      <p:to>
                                        <p:strVal val="hidden"/>
                                      </p:to>
                                    </p:set>
                                  </p:childTnLst>
                                </p:cTn>
                              </p:par>
                              <p:par>
                                <p:cTn id="325" presetID="2" presetClass="exit" presetSubtype="4" fill="hold" grpId="1" nodeType="withEffect">
                                  <p:stCondLst>
                                    <p:cond delay="0"/>
                                  </p:stCondLst>
                                  <p:childTnLst>
                                    <p:anim calcmode="lin" valueType="num">
                                      <p:cBhvr additive="base">
                                        <p:cTn id="326" dur="500"/>
                                        <p:tgtEl>
                                          <p:spTgt spid="6">
                                            <p:graphicEl>
                                              <a:dgm id="{58A2CF91-6A76-4556-A0DC-53BCADA656DD}"/>
                                            </p:graphicEl>
                                          </p:spTgt>
                                        </p:tgtEl>
                                        <p:attrNameLst>
                                          <p:attrName>ppt_x</p:attrName>
                                        </p:attrNameLst>
                                      </p:cBhvr>
                                      <p:tavLst>
                                        <p:tav tm="0">
                                          <p:val>
                                            <p:strVal val="ppt_x"/>
                                          </p:val>
                                        </p:tav>
                                        <p:tav tm="100000">
                                          <p:val>
                                            <p:strVal val="ppt_x"/>
                                          </p:val>
                                        </p:tav>
                                      </p:tavLst>
                                    </p:anim>
                                    <p:anim calcmode="lin" valueType="num">
                                      <p:cBhvr additive="base">
                                        <p:cTn id="327" dur="500"/>
                                        <p:tgtEl>
                                          <p:spTgt spid="6">
                                            <p:graphicEl>
                                              <a:dgm id="{58A2CF91-6A76-4556-A0DC-53BCADA656DD}"/>
                                            </p:graphicEl>
                                          </p:spTgt>
                                        </p:tgtEl>
                                        <p:attrNameLst>
                                          <p:attrName>ppt_y</p:attrName>
                                        </p:attrNameLst>
                                      </p:cBhvr>
                                      <p:tavLst>
                                        <p:tav tm="0">
                                          <p:val>
                                            <p:strVal val="ppt_y"/>
                                          </p:val>
                                        </p:tav>
                                        <p:tav tm="100000">
                                          <p:val>
                                            <p:strVal val="1+ppt_h/2"/>
                                          </p:val>
                                        </p:tav>
                                      </p:tavLst>
                                    </p:anim>
                                    <p:set>
                                      <p:cBhvr>
                                        <p:cTn id="328" dur="1" fill="hold">
                                          <p:stCondLst>
                                            <p:cond delay="499"/>
                                          </p:stCondLst>
                                        </p:cTn>
                                        <p:tgtEl>
                                          <p:spTgt spid="6">
                                            <p:graphicEl>
                                              <a:dgm id="{58A2CF91-6A76-4556-A0DC-53BCADA656DD}"/>
                                            </p:graphicEl>
                                          </p:spTgt>
                                        </p:tgtEl>
                                        <p:attrNameLst>
                                          <p:attrName>style.visibility</p:attrName>
                                        </p:attrNameLst>
                                      </p:cBhvr>
                                      <p:to>
                                        <p:strVal val="hidden"/>
                                      </p:to>
                                    </p:set>
                                  </p:childTnLst>
                                </p:cTn>
                              </p:par>
                              <p:par>
                                <p:cTn id="329" presetID="2" presetClass="exit" presetSubtype="4" fill="hold" grpId="1" nodeType="withEffect">
                                  <p:stCondLst>
                                    <p:cond delay="0"/>
                                  </p:stCondLst>
                                  <p:childTnLst>
                                    <p:anim calcmode="lin" valueType="num">
                                      <p:cBhvr additive="base">
                                        <p:cTn id="330" dur="500"/>
                                        <p:tgtEl>
                                          <p:spTgt spid="6">
                                            <p:graphicEl>
                                              <a:dgm id="{EF58C2D4-5F4B-4E0E-B715-0CF9D9E48EE5}"/>
                                            </p:graphicEl>
                                          </p:spTgt>
                                        </p:tgtEl>
                                        <p:attrNameLst>
                                          <p:attrName>ppt_x</p:attrName>
                                        </p:attrNameLst>
                                      </p:cBhvr>
                                      <p:tavLst>
                                        <p:tav tm="0">
                                          <p:val>
                                            <p:strVal val="ppt_x"/>
                                          </p:val>
                                        </p:tav>
                                        <p:tav tm="100000">
                                          <p:val>
                                            <p:strVal val="ppt_x"/>
                                          </p:val>
                                        </p:tav>
                                      </p:tavLst>
                                    </p:anim>
                                    <p:anim calcmode="lin" valueType="num">
                                      <p:cBhvr additive="base">
                                        <p:cTn id="331" dur="500"/>
                                        <p:tgtEl>
                                          <p:spTgt spid="6">
                                            <p:graphicEl>
                                              <a:dgm id="{EF58C2D4-5F4B-4E0E-B715-0CF9D9E48EE5}"/>
                                            </p:graphicEl>
                                          </p:spTgt>
                                        </p:tgtEl>
                                        <p:attrNameLst>
                                          <p:attrName>ppt_y</p:attrName>
                                        </p:attrNameLst>
                                      </p:cBhvr>
                                      <p:tavLst>
                                        <p:tav tm="0">
                                          <p:val>
                                            <p:strVal val="ppt_y"/>
                                          </p:val>
                                        </p:tav>
                                        <p:tav tm="100000">
                                          <p:val>
                                            <p:strVal val="1+ppt_h/2"/>
                                          </p:val>
                                        </p:tav>
                                      </p:tavLst>
                                    </p:anim>
                                    <p:set>
                                      <p:cBhvr>
                                        <p:cTn id="332" dur="1" fill="hold">
                                          <p:stCondLst>
                                            <p:cond delay="499"/>
                                          </p:stCondLst>
                                        </p:cTn>
                                        <p:tgtEl>
                                          <p:spTgt spid="6">
                                            <p:graphicEl>
                                              <a:dgm id="{EF58C2D4-5F4B-4E0E-B715-0CF9D9E48EE5}"/>
                                            </p:graphicEl>
                                          </p:spTgt>
                                        </p:tgtEl>
                                        <p:attrNameLst>
                                          <p:attrName>style.visibility</p:attrName>
                                        </p:attrNameLst>
                                      </p:cBhvr>
                                      <p:to>
                                        <p:strVal val="hidden"/>
                                      </p:to>
                                    </p:set>
                                  </p:childTnLst>
                                </p:cTn>
                              </p:par>
                              <p:par>
                                <p:cTn id="333" presetID="2" presetClass="exit" presetSubtype="4" fill="hold" grpId="1" nodeType="withEffect">
                                  <p:stCondLst>
                                    <p:cond delay="0"/>
                                  </p:stCondLst>
                                  <p:childTnLst>
                                    <p:anim calcmode="lin" valueType="num">
                                      <p:cBhvr additive="base">
                                        <p:cTn id="334" dur="500"/>
                                        <p:tgtEl>
                                          <p:spTgt spid="6">
                                            <p:graphicEl>
                                              <a:dgm id="{A4480450-D8FE-41EB-BFEC-C85EA8F0DB14}"/>
                                            </p:graphicEl>
                                          </p:spTgt>
                                        </p:tgtEl>
                                        <p:attrNameLst>
                                          <p:attrName>ppt_x</p:attrName>
                                        </p:attrNameLst>
                                      </p:cBhvr>
                                      <p:tavLst>
                                        <p:tav tm="0">
                                          <p:val>
                                            <p:strVal val="ppt_x"/>
                                          </p:val>
                                        </p:tav>
                                        <p:tav tm="100000">
                                          <p:val>
                                            <p:strVal val="ppt_x"/>
                                          </p:val>
                                        </p:tav>
                                      </p:tavLst>
                                    </p:anim>
                                    <p:anim calcmode="lin" valueType="num">
                                      <p:cBhvr additive="base">
                                        <p:cTn id="335" dur="500"/>
                                        <p:tgtEl>
                                          <p:spTgt spid="6">
                                            <p:graphicEl>
                                              <a:dgm id="{A4480450-D8FE-41EB-BFEC-C85EA8F0DB14}"/>
                                            </p:graphicEl>
                                          </p:spTgt>
                                        </p:tgtEl>
                                        <p:attrNameLst>
                                          <p:attrName>ppt_y</p:attrName>
                                        </p:attrNameLst>
                                      </p:cBhvr>
                                      <p:tavLst>
                                        <p:tav tm="0">
                                          <p:val>
                                            <p:strVal val="ppt_y"/>
                                          </p:val>
                                        </p:tav>
                                        <p:tav tm="100000">
                                          <p:val>
                                            <p:strVal val="1+ppt_h/2"/>
                                          </p:val>
                                        </p:tav>
                                      </p:tavLst>
                                    </p:anim>
                                    <p:set>
                                      <p:cBhvr>
                                        <p:cTn id="336" dur="1" fill="hold">
                                          <p:stCondLst>
                                            <p:cond delay="499"/>
                                          </p:stCondLst>
                                        </p:cTn>
                                        <p:tgtEl>
                                          <p:spTgt spid="6">
                                            <p:graphicEl>
                                              <a:dgm id="{A4480450-D8FE-41EB-BFEC-C85EA8F0DB14}"/>
                                            </p:graphicEl>
                                          </p:spTgt>
                                        </p:tgtEl>
                                        <p:attrNameLst>
                                          <p:attrName>style.visibility</p:attrName>
                                        </p:attrNameLst>
                                      </p:cBhvr>
                                      <p:to>
                                        <p:strVal val="hidden"/>
                                      </p:to>
                                    </p:set>
                                  </p:childTnLst>
                                </p:cTn>
                              </p:par>
                            </p:childTnLst>
                          </p:cTn>
                        </p:par>
                      </p:childTnLst>
                    </p:cTn>
                  </p:par>
                  <p:par>
                    <p:cTn id="337" fill="hold">
                      <p:stCondLst>
                        <p:cond delay="indefinite"/>
                      </p:stCondLst>
                      <p:childTnLst>
                        <p:par>
                          <p:cTn id="338" fill="hold">
                            <p:stCondLst>
                              <p:cond delay="0"/>
                            </p:stCondLst>
                            <p:childTnLst>
                              <p:par>
                                <p:cTn id="339" presetID="2" presetClass="exit" presetSubtype="4" fill="hold" grpId="1" nodeType="clickEffect">
                                  <p:stCondLst>
                                    <p:cond delay="0"/>
                                  </p:stCondLst>
                                  <p:childTnLst>
                                    <p:anim calcmode="lin" valueType="num">
                                      <p:cBhvr additive="base">
                                        <p:cTn id="340" dur="500"/>
                                        <p:tgtEl>
                                          <p:spTgt spid="6">
                                            <p:graphicEl>
                                              <a:dgm id="{AD563869-D0CE-4724-9A2D-83CAD7421B53}"/>
                                            </p:graphicEl>
                                          </p:spTgt>
                                        </p:tgtEl>
                                        <p:attrNameLst>
                                          <p:attrName>ppt_x</p:attrName>
                                        </p:attrNameLst>
                                      </p:cBhvr>
                                      <p:tavLst>
                                        <p:tav tm="0">
                                          <p:val>
                                            <p:strVal val="ppt_x"/>
                                          </p:val>
                                        </p:tav>
                                        <p:tav tm="100000">
                                          <p:val>
                                            <p:strVal val="ppt_x"/>
                                          </p:val>
                                        </p:tav>
                                      </p:tavLst>
                                    </p:anim>
                                    <p:anim calcmode="lin" valueType="num">
                                      <p:cBhvr additive="base">
                                        <p:cTn id="341" dur="500"/>
                                        <p:tgtEl>
                                          <p:spTgt spid="6">
                                            <p:graphicEl>
                                              <a:dgm id="{AD563869-D0CE-4724-9A2D-83CAD7421B53}"/>
                                            </p:graphicEl>
                                          </p:spTgt>
                                        </p:tgtEl>
                                        <p:attrNameLst>
                                          <p:attrName>ppt_y</p:attrName>
                                        </p:attrNameLst>
                                      </p:cBhvr>
                                      <p:tavLst>
                                        <p:tav tm="0">
                                          <p:val>
                                            <p:strVal val="ppt_y"/>
                                          </p:val>
                                        </p:tav>
                                        <p:tav tm="100000">
                                          <p:val>
                                            <p:strVal val="1+ppt_h/2"/>
                                          </p:val>
                                        </p:tav>
                                      </p:tavLst>
                                    </p:anim>
                                    <p:set>
                                      <p:cBhvr>
                                        <p:cTn id="342" dur="1" fill="hold">
                                          <p:stCondLst>
                                            <p:cond delay="499"/>
                                          </p:stCondLst>
                                        </p:cTn>
                                        <p:tgtEl>
                                          <p:spTgt spid="6">
                                            <p:graphicEl>
                                              <a:dgm id="{AD563869-D0CE-4724-9A2D-83CAD7421B53}"/>
                                            </p:graphicEl>
                                          </p:spTgt>
                                        </p:tgtEl>
                                        <p:attrNameLst>
                                          <p:attrName>style.visibility</p:attrName>
                                        </p:attrNameLst>
                                      </p:cBhvr>
                                      <p:to>
                                        <p:strVal val="hidden"/>
                                      </p:to>
                                    </p:set>
                                  </p:childTnLst>
                                </p:cTn>
                              </p:par>
                              <p:par>
                                <p:cTn id="343" presetID="2" presetClass="exit" presetSubtype="4" fill="hold" grpId="1" nodeType="withEffect">
                                  <p:stCondLst>
                                    <p:cond delay="0"/>
                                  </p:stCondLst>
                                  <p:childTnLst>
                                    <p:anim calcmode="lin" valueType="num">
                                      <p:cBhvr additive="base">
                                        <p:cTn id="344" dur="500"/>
                                        <p:tgtEl>
                                          <p:spTgt spid="6">
                                            <p:graphicEl>
                                              <a:dgm id="{E4823C84-6A3B-4D00-BC43-BF9D16472D1B}"/>
                                            </p:graphicEl>
                                          </p:spTgt>
                                        </p:tgtEl>
                                        <p:attrNameLst>
                                          <p:attrName>ppt_x</p:attrName>
                                        </p:attrNameLst>
                                      </p:cBhvr>
                                      <p:tavLst>
                                        <p:tav tm="0">
                                          <p:val>
                                            <p:strVal val="ppt_x"/>
                                          </p:val>
                                        </p:tav>
                                        <p:tav tm="100000">
                                          <p:val>
                                            <p:strVal val="ppt_x"/>
                                          </p:val>
                                        </p:tav>
                                      </p:tavLst>
                                    </p:anim>
                                    <p:anim calcmode="lin" valueType="num">
                                      <p:cBhvr additive="base">
                                        <p:cTn id="345" dur="500"/>
                                        <p:tgtEl>
                                          <p:spTgt spid="6">
                                            <p:graphicEl>
                                              <a:dgm id="{E4823C84-6A3B-4D00-BC43-BF9D16472D1B}"/>
                                            </p:graphicEl>
                                          </p:spTgt>
                                        </p:tgtEl>
                                        <p:attrNameLst>
                                          <p:attrName>ppt_y</p:attrName>
                                        </p:attrNameLst>
                                      </p:cBhvr>
                                      <p:tavLst>
                                        <p:tav tm="0">
                                          <p:val>
                                            <p:strVal val="ppt_y"/>
                                          </p:val>
                                        </p:tav>
                                        <p:tav tm="100000">
                                          <p:val>
                                            <p:strVal val="1+ppt_h/2"/>
                                          </p:val>
                                        </p:tav>
                                      </p:tavLst>
                                    </p:anim>
                                    <p:set>
                                      <p:cBhvr>
                                        <p:cTn id="346" dur="1" fill="hold">
                                          <p:stCondLst>
                                            <p:cond delay="499"/>
                                          </p:stCondLst>
                                        </p:cTn>
                                        <p:tgtEl>
                                          <p:spTgt spid="6">
                                            <p:graphicEl>
                                              <a:dgm id="{E4823C84-6A3B-4D00-BC43-BF9D16472D1B}"/>
                                            </p:graphicEl>
                                          </p:spTgt>
                                        </p:tgtEl>
                                        <p:attrNameLst>
                                          <p:attrName>style.visibility</p:attrName>
                                        </p:attrNameLst>
                                      </p:cBhvr>
                                      <p:to>
                                        <p:strVal val="hidden"/>
                                      </p:to>
                                    </p:set>
                                  </p:childTnLst>
                                </p:cTn>
                              </p:par>
                              <p:par>
                                <p:cTn id="347" presetID="2" presetClass="exit" presetSubtype="4" fill="hold" grpId="1" nodeType="withEffect">
                                  <p:stCondLst>
                                    <p:cond delay="0"/>
                                  </p:stCondLst>
                                  <p:childTnLst>
                                    <p:anim calcmode="lin" valueType="num">
                                      <p:cBhvr additive="base">
                                        <p:cTn id="348" dur="500"/>
                                        <p:tgtEl>
                                          <p:spTgt spid="6">
                                            <p:graphicEl>
                                              <a:dgm id="{88CF4416-5FC8-4670-AD3C-58B889D1DE35}"/>
                                            </p:graphicEl>
                                          </p:spTgt>
                                        </p:tgtEl>
                                        <p:attrNameLst>
                                          <p:attrName>ppt_x</p:attrName>
                                        </p:attrNameLst>
                                      </p:cBhvr>
                                      <p:tavLst>
                                        <p:tav tm="0">
                                          <p:val>
                                            <p:strVal val="ppt_x"/>
                                          </p:val>
                                        </p:tav>
                                        <p:tav tm="100000">
                                          <p:val>
                                            <p:strVal val="ppt_x"/>
                                          </p:val>
                                        </p:tav>
                                      </p:tavLst>
                                    </p:anim>
                                    <p:anim calcmode="lin" valueType="num">
                                      <p:cBhvr additive="base">
                                        <p:cTn id="349" dur="500"/>
                                        <p:tgtEl>
                                          <p:spTgt spid="6">
                                            <p:graphicEl>
                                              <a:dgm id="{88CF4416-5FC8-4670-AD3C-58B889D1DE35}"/>
                                            </p:graphicEl>
                                          </p:spTgt>
                                        </p:tgtEl>
                                        <p:attrNameLst>
                                          <p:attrName>ppt_y</p:attrName>
                                        </p:attrNameLst>
                                      </p:cBhvr>
                                      <p:tavLst>
                                        <p:tav tm="0">
                                          <p:val>
                                            <p:strVal val="ppt_y"/>
                                          </p:val>
                                        </p:tav>
                                        <p:tav tm="100000">
                                          <p:val>
                                            <p:strVal val="1+ppt_h/2"/>
                                          </p:val>
                                        </p:tav>
                                      </p:tavLst>
                                    </p:anim>
                                    <p:set>
                                      <p:cBhvr>
                                        <p:cTn id="350" dur="1" fill="hold">
                                          <p:stCondLst>
                                            <p:cond delay="499"/>
                                          </p:stCondLst>
                                        </p:cTn>
                                        <p:tgtEl>
                                          <p:spTgt spid="6">
                                            <p:graphicEl>
                                              <a:dgm id="{88CF4416-5FC8-4670-AD3C-58B889D1DE35}"/>
                                            </p:graphicEl>
                                          </p:spTgt>
                                        </p:tgtEl>
                                        <p:attrNameLst>
                                          <p:attrName>style.visibility</p:attrName>
                                        </p:attrNameLst>
                                      </p:cBhvr>
                                      <p:to>
                                        <p:strVal val="hidden"/>
                                      </p:to>
                                    </p:set>
                                  </p:childTnLst>
                                </p:cTn>
                              </p:par>
                              <p:par>
                                <p:cTn id="351" presetID="2" presetClass="exit" presetSubtype="4" fill="hold" grpId="1" nodeType="withEffect">
                                  <p:stCondLst>
                                    <p:cond delay="0"/>
                                  </p:stCondLst>
                                  <p:childTnLst>
                                    <p:anim calcmode="lin" valueType="num">
                                      <p:cBhvr additive="base">
                                        <p:cTn id="352" dur="500"/>
                                        <p:tgtEl>
                                          <p:spTgt spid="6">
                                            <p:graphicEl>
                                              <a:dgm id="{72E28095-1B25-46CB-8997-931EA415641B}"/>
                                            </p:graphicEl>
                                          </p:spTgt>
                                        </p:tgtEl>
                                        <p:attrNameLst>
                                          <p:attrName>ppt_x</p:attrName>
                                        </p:attrNameLst>
                                      </p:cBhvr>
                                      <p:tavLst>
                                        <p:tav tm="0">
                                          <p:val>
                                            <p:strVal val="ppt_x"/>
                                          </p:val>
                                        </p:tav>
                                        <p:tav tm="100000">
                                          <p:val>
                                            <p:strVal val="ppt_x"/>
                                          </p:val>
                                        </p:tav>
                                      </p:tavLst>
                                    </p:anim>
                                    <p:anim calcmode="lin" valueType="num">
                                      <p:cBhvr additive="base">
                                        <p:cTn id="353" dur="500"/>
                                        <p:tgtEl>
                                          <p:spTgt spid="6">
                                            <p:graphicEl>
                                              <a:dgm id="{72E28095-1B25-46CB-8997-931EA415641B}"/>
                                            </p:graphicEl>
                                          </p:spTgt>
                                        </p:tgtEl>
                                        <p:attrNameLst>
                                          <p:attrName>ppt_y</p:attrName>
                                        </p:attrNameLst>
                                      </p:cBhvr>
                                      <p:tavLst>
                                        <p:tav tm="0">
                                          <p:val>
                                            <p:strVal val="ppt_y"/>
                                          </p:val>
                                        </p:tav>
                                        <p:tav tm="100000">
                                          <p:val>
                                            <p:strVal val="1+ppt_h/2"/>
                                          </p:val>
                                        </p:tav>
                                      </p:tavLst>
                                    </p:anim>
                                    <p:set>
                                      <p:cBhvr>
                                        <p:cTn id="354" dur="1" fill="hold">
                                          <p:stCondLst>
                                            <p:cond delay="499"/>
                                          </p:stCondLst>
                                        </p:cTn>
                                        <p:tgtEl>
                                          <p:spTgt spid="6">
                                            <p:graphicEl>
                                              <a:dgm id="{72E28095-1B25-46CB-8997-931EA415641B}"/>
                                            </p:graphic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lvlAtOnce"/>
        </p:bldSub>
      </p:bldGraphic>
      <p:bldGraphic spid="6" grpId="1">
        <p:bldSub>
          <a:bldDgm bld="lvlAtOnce" rev="1"/>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二、协会服务</a:t>
            </a:r>
          </a:p>
        </p:txBody>
      </p:sp>
    </p:spTree>
    <p:extLst>
      <p:ext uri="{BB962C8B-B14F-4D97-AF65-F5344CB8AC3E}">
        <p14:creationId xmlns:p14="http://schemas.microsoft.com/office/powerpoint/2010/main" val="23711943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3"/>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3"/>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3"/>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98_27*i*0"/>
  <p:tag name="KSO_WM_TEMPLATE_CATEGORY" val="custom"/>
  <p:tag name="KSO_WM_TEMPLATE_INDEX" val="198"/>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98_27*i*1"/>
  <p:tag name="KSO_WM_TEMPLATE_CATEGORY" val="custom"/>
  <p:tag name="KSO_WM_TEMPLATE_INDEX" val="198"/>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98_27*i*2"/>
  <p:tag name="KSO_WM_TEMPLATE_CATEGORY" val="custom"/>
  <p:tag name="KSO_WM_TEMPLATE_INDEX" val="198"/>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98_27*i*3"/>
  <p:tag name="KSO_WM_TEMPLATE_CATEGORY" val="custom"/>
  <p:tag name="KSO_WM_TEMPLATE_INDEX" val="198"/>
</p:tagLst>
</file>

<file path=ppt/theme/theme1.xml><?xml version="1.0" encoding="utf-8"?>
<a:theme xmlns:a="http://schemas.openxmlformats.org/drawingml/2006/main" name="五彩缤纷">
  <a:themeElements>
    <a:clrScheme name="160198.198">
      <a:dk1>
        <a:srgbClr val="3D3F41"/>
      </a:dk1>
      <a:lt1>
        <a:srgbClr val="FFFFFF"/>
      </a:lt1>
      <a:dk2>
        <a:srgbClr val="454749"/>
      </a:dk2>
      <a:lt2>
        <a:srgbClr val="FFFFFF"/>
      </a:lt2>
      <a:accent1>
        <a:srgbClr val="307EAE"/>
      </a:accent1>
      <a:accent2>
        <a:srgbClr val="25B7EC"/>
      </a:accent2>
      <a:accent3>
        <a:srgbClr val="5DBFAD"/>
      </a:accent3>
      <a:accent4>
        <a:srgbClr val="A6A081"/>
      </a:accent4>
      <a:accent5>
        <a:srgbClr val="7479AB"/>
      </a:accent5>
      <a:accent6>
        <a:srgbClr val="FFC00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五彩缤纷</Template>
  <TotalTime>526</TotalTime>
  <Words>598</Words>
  <Application>Microsoft Office PowerPoint</Application>
  <PresentationFormat>全屏显示(4:3)</PresentationFormat>
  <Paragraphs>69</Paragraphs>
  <Slides>15</Slides>
  <Notes>0</Notes>
  <HiddenSlides>0</HiddenSlides>
  <MMClips>0</MMClips>
  <ScaleCrop>false</ScaleCrop>
  <HeadingPairs>
    <vt:vector size="6" baseType="variant">
      <vt:variant>
        <vt:lpstr>主题</vt:lpstr>
      </vt:variant>
      <vt:variant>
        <vt:i4>1</vt:i4>
      </vt:variant>
      <vt:variant>
        <vt:lpstr>链接</vt:lpstr>
      </vt:variant>
      <vt:variant>
        <vt:i4>1</vt:i4>
      </vt:variant>
      <vt:variant>
        <vt:lpstr>幻灯片标题</vt:lpstr>
      </vt:variant>
      <vt:variant>
        <vt:i4>15</vt:i4>
      </vt:variant>
    </vt:vector>
  </HeadingPairs>
  <TitlesOfParts>
    <vt:vector size="17" baseType="lpstr">
      <vt:lpstr>五彩缤纷</vt:lpstr>
      <vt:lpstr>C:\KSWJJ\65910001\中国注册税务师协会章程.docx!OLE_LINK1</vt:lpstr>
      <vt:lpstr>中国注册税务师协会</vt:lpstr>
      <vt:lpstr>目录</vt:lpstr>
      <vt:lpstr>一、协会概况</vt:lpstr>
      <vt:lpstr>协会基本情况</vt:lpstr>
      <vt:lpstr>行业发展历程</vt:lpstr>
      <vt:lpstr>行业发展规划</vt:lpstr>
      <vt:lpstr>PowerPoint 演示文稿</vt:lpstr>
      <vt:lpstr>组织结构</vt:lpstr>
      <vt:lpstr>二、协会服务</vt:lpstr>
      <vt:lpstr>PowerPoint 演示文稿</vt:lpstr>
      <vt:lpstr>PowerPoint 演示文稿</vt:lpstr>
      <vt:lpstr>PowerPoint 演示文稿</vt:lpstr>
      <vt:lpstr>三、教育培训</vt:lpstr>
      <vt:lpstr>四、党建统战</vt:lpstr>
      <vt:lpstr>五、联系我们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中国注册税务师协会</dc:title>
  <dc:creator>吉燕</dc:creator>
  <cp:lastModifiedBy>jn</cp:lastModifiedBy>
  <cp:revision>27</cp:revision>
  <dcterms:created xsi:type="dcterms:W3CDTF">2016-11-09T14:04:32Z</dcterms:created>
  <dcterms:modified xsi:type="dcterms:W3CDTF">2018-02-01T13:50:44Z</dcterms:modified>
</cp:coreProperties>
</file>