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59" r:id="rId4"/>
    <p:sldId id="262" r:id="rId5"/>
    <p:sldId id="263" r:id="rId6"/>
    <p:sldId id="261" r:id="rId7"/>
    <p:sldId id="260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1" id="{AC9A3F08-F114-435B-961E-7729393DE2AB}">
          <p14:sldIdLst>
            <p14:sldId id="264"/>
            <p14:sldId id="265"/>
            <p14:sldId id="259"/>
            <p14:sldId id="262"/>
            <p14:sldId id="263"/>
            <p14:sldId id="261"/>
            <p14:sldId id="260"/>
          </p14:sldIdLst>
        </p14:section>
        <p14:section name="Top2" id="{DB4E61EE-AA3B-4133-8D2B-2A2C66CEAB13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81" autoAdjust="0"/>
  </p:normalViewPr>
  <p:slideViewPr>
    <p:cSldViewPr>
      <p:cViewPr varScale="1">
        <p:scale>
          <a:sx n="123" d="100"/>
          <a:sy n="123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3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655552"/>
        <c:axId val="257657088"/>
        <c:axId val="257472704"/>
      </c:line3DChart>
      <c:catAx>
        <c:axId val="257655552"/>
        <c:scaling>
          <c:orientation val="minMax"/>
        </c:scaling>
        <c:delete val="0"/>
        <c:axPos val="b"/>
        <c:majorTickMark val="out"/>
        <c:minorTickMark val="none"/>
        <c:tickLblPos val="nextTo"/>
        <c:crossAx val="257657088"/>
        <c:crosses val="autoZero"/>
        <c:auto val="1"/>
        <c:lblAlgn val="ctr"/>
        <c:lblOffset val="100"/>
        <c:noMultiLvlLbl val="0"/>
      </c:catAx>
      <c:valAx>
        <c:axId val="25765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7655552"/>
        <c:crosses val="autoZero"/>
        <c:crossBetween val="between"/>
      </c:valAx>
      <c:serAx>
        <c:axId val="257472704"/>
        <c:scaling>
          <c:orientation val="minMax"/>
        </c:scaling>
        <c:delete val="0"/>
        <c:axPos val="b"/>
        <c:majorTickMark val="out"/>
        <c:minorTickMark val="none"/>
        <c:tickLblPos val="nextTo"/>
        <c:crossAx val="257657088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E70B5-5908-4F1E-8D34-908665558A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D1CF98-C871-4DC8-89B1-322B95B210E2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41BC7B4C-FD7E-43F2-92C7-FF8F4ADEECCA}" type="parTrans" cxnId="{B8014A77-AD59-43D5-A7BF-EB928421DB33}">
      <dgm:prSet/>
      <dgm:spPr/>
      <dgm:t>
        <a:bodyPr/>
        <a:lstStyle/>
        <a:p>
          <a:endParaRPr lang="zh-CN" altLang="en-US"/>
        </a:p>
      </dgm:t>
    </dgm:pt>
    <dgm:pt modelId="{B97EBA12-ABF8-493C-A73A-1AD9A5AFEED9}" type="sibTrans" cxnId="{B8014A77-AD59-43D5-A7BF-EB928421DB33}">
      <dgm:prSet/>
      <dgm:spPr/>
      <dgm:t>
        <a:bodyPr/>
        <a:lstStyle/>
        <a:p>
          <a:endParaRPr lang="zh-CN" altLang="en-US"/>
        </a:p>
      </dgm:t>
    </dgm:pt>
    <dgm:pt modelId="{4DC40B46-AA83-4631-8F58-7BC2A2AFDB24}">
      <dgm:prSet phldrT="[文本]"/>
      <dgm:spPr/>
      <dgm:t>
        <a:bodyPr/>
        <a:lstStyle/>
        <a:p>
          <a:r>
            <a:rPr lang="en-US" altLang="zh-CN" dirty="0" smtClean="0"/>
            <a:t>demo1</a:t>
          </a:r>
          <a:endParaRPr lang="zh-CN" altLang="en-US" dirty="0"/>
        </a:p>
      </dgm:t>
    </dgm:pt>
    <dgm:pt modelId="{DE8A24A7-C192-4972-9134-9FB47BE55E76}" type="parTrans" cxnId="{7A877EFD-0284-4EBC-9927-6710ED548CEC}">
      <dgm:prSet/>
      <dgm:spPr/>
      <dgm:t>
        <a:bodyPr/>
        <a:lstStyle/>
        <a:p>
          <a:endParaRPr lang="zh-CN" altLang="en-US"/>
        </a:p>
      </dgm:t>
    </dgm:pt>
    <dgm:pt modelId="{96B38B97-A425-429C-B9FF-3ECCB68D9347}" type="sibTrans" cxnId="{7A877EFD-0284-4EBC-9927-6710ED548CEC}">
      <dgm:prSet/>
      <dgm:spPr/>
      <dgm:t>
        <a:bodyPr/>
        <a:lstStyle/>
        <a:p>
          <a:endParaRPr lang="zh-CN" altLang="en-US"/>
        </a:p>
      </dgm:t>
    </dgm:pt>
    <dgm:pt modelId="{1143A129-82F1-4FA0-B1AD-55D7607C2DBC}">
      <dgm:prSet phldrT="[文本]"/>
      <dgm:spPr/>
      <dgm:t>
        <a:bodyPr/>
        <a:lstStyle/>
        <a:p>
          <a:r>
            <a:rPr lang="en-US" altLang="zh-CN" dirty="0" smtClean="0"/>
            <a:t>demo2</a:t>
          </a:r>
          <a:endParaRPr lang="zh-CN" altLang="en-US" dirty="0"/>
        </a:p>
      </dgm:t>
    </dgm:pt>
    <dgm:pt modelId="{145F4D1D-8257-4606-9498-2E0A1B397514}" type="parTrans" cxnId="{ECA04339-9DB5-4574-B3AD-E21C26D433E6}">
      <dgm:prSet/>
      <dgm:spPr/>
      <dgm:t>
        <a:bodyPr/>
        <a:lstStyle/>
        <a:p>
          <a:endParaRPr lang="zh-CN" altLang="en-US"/>
        </a:p>
      </dgm:t>
    </dgm:pt>
    <dgm:pt modelId="{E18C3D43-8791-47E3-942A-BECF3F7DAB25}" type="sibTrans" cxnId="{ECA04339-9DB5-4574-B3AD-E21C26D433E6}">
      <dgm:prSet/>
      <dgm:spPr/>
      <dgm:t>
        <a:bodyPr/>
        <a:lstStyle/>
        <a:p>
          <a:endParaRPr lang="zh-CN" altLang="en-US"/>
        </a:p>
      </dgm:t>
    </dgm:pt>
    <dgm:pt modelId="{684415EE-F833-4A5A-95A5-5E7645954AE8}">
      <dgm:prSet phldrT="[文本]"/>
      <dgm:spPr/>
      <dgm:t>
        <a:bodyPr/>
        <a:lstStyle/>
        <a:p>
          <a:r>
            <a:rPr lang="en-US" altLang="zh-CN" dirty="0" smtClean="0"/>
            <a:t>demo3</a:t>
          </a:r>
          <a:endParaRPr lang="zh-CN" altLang="en-US" dirty="0"/>
        </a:p>
      </dgm:t>
    </dgm:pt>
    <dgm:pt modelId="{642A7E58-49A6-4602-90F9-A0C49AD5ACB1}" type="parTrans" cxnId="{2CDBEA7B-90D6-45B3-8E41-27CDF1B40B27}">
      <dgm:prSet/>
      <dgm:spPr/>
      <dgm:t>
        <a:bodyPr/>
        <a:lstStyle/>
        <a:p>
          <a:endParaRPr lang="zh-CN" altLang="en-US"/>
        </a:p>
      </dgm:t>
    </dgm:pt>
    <dgm:pt modelId="{D2D7F916-49FA-4DE4-AD42-9CC580CA42CA}" type="sibTrans" cxnId="{2CDBEA7B-90D6-45B3-8E41-27CDF1B40B27}">
      <dgm:prSet/>
      <dgm:spPr/>
      <dgm:t>
        <a:bodyPr/>
        <a:lstStyle/>
        <a:p>
          <a:endParaRPr lang="zh-CN" altLang="en-US"/>
        </a:p>
      </dgm:t>
    </dgm:pt>
    <dgm:pt modelId="{55DFE266-5F41-4ABC-9372-D41870B66647}" type="pres">
      <dgm:prSet presAssocID="{94BE70B5-5908-4F1E-8D34-908665558AC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1C6A2F-C66E-489D-ABB5-13FF953226B1}" type="pres">
      <dgm:prSet presAssocID="{30D1CF98-C871-4DC8-89B1-322B95B210E2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29DDFCAB-868B-4460-BBDD-EF8CA4631E6B}" type="pres">
      <dgm:prSet presAssocID="{30D1CF98-C871-4DC8-89B1-322B95B210E2}" presName="pillars" presStyleCnt="0"/>
      <dgm:spPr/>
    </dgm:pt>
    <dgm:pt modelId="{C42EE52E-EDA0-451C-82C4-719D182C7C64}" type="pres">
      <dgm:prSet presAssocID="{30D1CF98-C871-4DC8-89B1-322B95B210E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42B8C7-DF8F-4938-AE4C-6B102C87A62E}" type="pres">
      <dgm:prSet presAssocID="{1143A129-82F1-4FA0-B1AD-55D7607C2DB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5DA62-EB68-405F-B936-3BFDDBC142B2}" type="pres">
      <dgm:prSet presAssocID="{684415EE-F833-4A5A-95A5-5E7645954AE8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FD22B-6D2C-4B66-AC55-4E8C8AE8507C}" type="pres">
      <dgm:prSet presAssocID="{30D1CF98-C871-4DC8-89B1-322B95B210E2}" presName="base" presStyleLbl="dkBgShp" presStyleIdx="1" presStyleCnt="2"/>
      <dgm:spPr/>
    </dgm:pt>
  </dgm:ptLst>
  <dgm:cxnLst>
    <dgm:cxn modelId="{2CDBEA7B-90D6-45B3-8E41-27CDF1B40B27}" srcId="{30D1CF98-C871-4DC8-89B1-322B95B210E2}" destId="{684415EE-F833-4A5A-95A5-5E7645954AE8}" srcOrd="2" destOrd="0" parTransId="{642A7E58-49A6-4602-90F9-A0C49AD5ACB1}" sibTransId="{D2D7F916-49FA-4DE4-AD42-9CC580CA42CA}"/>
    <dgm:cxn modelId="{B8014A77-AD59-43D5-A7BF-EB928421DB33}" srcId="{94BE70B5-5908-4F1E-8D34-908665558AC1}" destId="{30D1CF98-C871-4DC8-89B1-322B95B210E2}" srcOrd="0" destOrd="0" parTransId="{41BC7B4C-FD7E-43F2-92C7-FF8F4ADEECCA}" sibTransId="{B97EBA12-ABF8-493C-A73A-1AD9A5AFEED9}"/>
    <dgm:cxn modelId="{ECA04339-9DB5-4574-B3AD-E21C26D433E6}" srcId="{30D1CF98-C871-4DC8-89B1-322B95B210E2}" destId="{1143A129-82F1-4FA0-B1AD-55D7607C2DBC}" srcOrd="1" destOrd="0" parTransId="{145F4D1D-8257-4606-9498-2E0A1B397514}" sibTransId="{E18C3D43-8791-47E3-942A-BECF3F7DAB25}"/>
    <dgm:cxn modelId="{51C9225C-E6F7-4DF8-AA59-BB397486CC63}" type="presOf" srcId="{4DC40B46-AA83-4631-8F58-7BC2A2AFDB24}" destId="{C42EE52E-EDA0-451C-82C4-719D182C7C64}" srcOrd="0" destOrd="0" presId="urn:microsoft.com/office/officeart/2005/8/layout/hList3"/>
    <dgm:cxn modelId="{7A877EFD-0284-4EBC-9927-6710ED548CEC}" srcId="{30D1CF98-C871-4DC8-89B1-322B95B210E2}" destId="{4DC40B46-AA83-4631-8F58-7BC2A2AFDB24}" srcOrd="0" destOrd="0" parTransId="{DE8A24A7-C192-4972-9134-9FB47BE55E76}" sibTransId="{96B38B97-A425-429C-B9FF-3ECCB68D9347}"/>
    <dgm:cxn modelId="{36BDA2D3-A2D3-477D-8C34-96B3EA41A6F4}" type="presOf" srcId="{94BE70B5-5908-4F1E-8D34-908665558AC1}" destId="{55DFE266-5F41-4ABC-9372-D41870B66647}" srcOrd="0" destOrd="0" presId="urn:microsoft.com/office/officeart/2005/8/layout/hList3"/>
    <dgm:cxn modelId="{E4DC789E-4F93-4147-B784-407EDA41C98B}" type="presOf" srcId="{684415EE-F833-4A5A-95A5-5E7645954AE8}" destId="{3445DA62-EB68-405F-B936-3BFDDBC142B2}" srcOrd="0" destOrd="0" presId="urn:microsoft.com/office/officeart/2005/8/layout/hList3"/>
    <dgm:cxn modelId="{72D11256-152F-4479-8E56-E453B8CE37B6}" type="presOf" srcId="{30D1CF98-C871-4DC8-89B1-322B95B210E2}" destId="{F91C6A2F-C66E-489D-ABB5-13FF953226B1}" srcOrd="0" destOrd="0" presId="urn:microsoft.com/office/officeart/2005/8/layout/hList3"/>
    <dgm:cxn modelId="{08AE9B92-B533-4947-B96B-80AD0155E34F}" type="presOf" srcId="{1143A129-82F1-4FA0-B1AD-55D7607C2DBC}" destId="{C142B8C7-DF8F-4938-AE4C-6B102C87A62E}" srcOrd="0" destOrd="0" presId="urn:microsoft.com/office/officeart/2005/8/layout/hList3"/>
    <dgm:cxn modelId="{FE081C47-A871-4564-B41B-FC55EF5BF471}" type="presParOf" srcId="{55DFE266-5F41-4ABC-9372-D41870B66647}" destId="{F91C6A2F-C66E-489D-ABB5-13FF953226B1}" srcOrd="0" destOrd="0" presId="urn:microsoft.com/office/officeart/2005/8/layout/hList3"/>
    <dgm:cxn modelId="{87901CA3-81C0-40D8-A949-525E9E0BDFE8}" type="presParOf" srcId="{55DFE266-5F41-4ABC-9372-D41870B66647}" destId="{29DDFCAB-868B-4460-BBDD-EF8CA4631E6B}" srcOrd="1" destOrd="0" presId="urn:microsoft.com/office/officeart/2005/8/layout/hList3"/>
    <dgm:cxn modelId="{71585C21-70E8-4727-AA1A-43959FC7CCA3}" type="presParOf" srcId="{29DDFCAB-868B-4460-BBDD-EF8CA4631E6B}" destId="{C42EE52E-EDA0-451C-82C4-719D182C7C64}" srcOrd="0" destOrd="0" presId="urn:microsoft.com/office/officeart/2005/8/layout/hList3"/>
    <dgm:cxn modelId="{F1BD3C26-A0AF-469D-9A9A-73F3A8E48C1E}" type="presParOf" srcId="{29DDFCAB-868B-4460-BBDD-EF8CA4631E6B}" destId="{C142B8C7-DF8F-4938-AE4C-6B102C87A62E}" srcOrd="1" destOrd="0" presId="urn:microsoft.com/office/officeart/2005/8/layout/hList3"/>
    <dgm:cxn modelId="{92104883-7A83-4E79-8C5B-28EE9829CD39}" type="presParOf" srcId="{29DDFCAB-868B-4460-BBDD-EF8CA4631E6B}" destId="{3445DA62-EB68-405F-B936-3BFDDBC142B2}" srcOrd="2" destOrd="0" presId="urn:microsoft.com/office/officeart/2005/8/layout/hList3"/>
    <dgm:cxn modelId="{2A94B8CB-BB88-4725-8234-3B6BF505CC96}" type="presParOf" srcId="{55DFE266-5F41-4ABC-9372-D41870B66647}" destId="{200FD22B-6D2C-4B66-AC55-4E8C8AE8507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14430-A7F0-41F3-B2EC-1E912BE559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0307A0-A96B-4521-8BA9-A948322CBE9A}">
      <dgm:prSet phldrT="[文本]"/>
      <dgm:spPr/>
      <dgm:t>
        <a:bodyPr/>
        <a:lstStyle/>
        <a:p>
          <a:r>
            <a:rPr lang="en-US" altLang="zh-CN" dirty="0" err="1" smtClean="0"/>
            <a:t>sdfs</a:t>
          </a:r>
          <a:endParaRPr lang="zh-CN" altLang="en-US" dirty="0"/>
        </a:p>
      </dgm:t>
    </dgm:pt>
    <dgm:pt modelId="{E0DA8508-011C-4C70-99D3-4AF0383F57F2}" type="parTrans" cxnId="{23D79024-30BB-4CC8-9D19-567543CF72FF}">
      <dgm:prSet/>
      <dgm:spPr/>
      <dgm:t>
        <a:bodyPr/>
        <a:lstStyle/>
        <a:p>
          <a:endParaRPr lang="zh-CN" altLang="en-US"/>
        </a:p>
      </dgm:t>
    </dgm:pt>
    <dgm:pt modelId="{68ED3F66-67B7-4586-9CEC-273B0D76B360}" type="sibTrans" cxnId="{23D79024-30BB-4CC8-9D19-567543CF72FF}">
      <dgm:prSet/>
      <dgm:spPr/>
      <dgm:t>
        <a:bodyPr/>
        <a:lstStyle/>
        <a:p>
          <a:endParaRPr lang="zh-CN" altLang="en-US"/>
        </a:p>
      </dgm:t>
    </dgm:pt>
    <dgm:pt modelId="{00510682-7267-4906-B537-8C5E34778F06}">
      <dgm:prSet phldrT="[文本]"/>
      <dgm:spPr/>
      <dgm:t>
        <a:bodyPr/>
        <a:lstStyle/>
        <a:p>
          <a:r>
            <a:rPr lang="en-US" altLang="zh-CN" dirty="0" err="1" smtClean="0"/>
            <a:t>sdfdsf</a:t>
          </a:r>
          <a:endParaRPr lang="zh-CN" altLang="en-US" dirty="0"/>
        </a:p>
      </dgm:t>
    </dgm:pt>
    <dgm:pt modelId="{1F753214-347E-4FF0-ADCC-076EE88E01C8}" type="parTrans" cxnId="{D65FF528-1D29-429E-940D-1425884E37C6}">
      <dgm:prSet/>
      <dgm:spPr/>
      <dgm:t>
        <a:bodyPr/>
        <a:lstStyle/>
        <a:p>
          <a:endParaRPr lang="zh-CN" altLang="en-US"/>
        </a:p>
      </dgm:t>
    </dgm:pt>
    <dgm:pt modelId="{9AB9EAA1-BF62-4378-9D6A-C9D565B759D9}" type="sibTrans" cxnId="{D65FF528-1D29-429E-940D-1425884E37C6}">
      <dgm:prSet/>
      <dgm:spPr/>
      <dgm:t>
        <a:bodyPr/>
        <a:lstStyle/>
        <a:p>
          <a:endParaRPr lang="zh-CN" altLang="en-US"/>
        </a:p>
      </dgm:t>
    </dgm:pt>
    <dgm:pt modelId="{A2091D77-24F4-4233-BB69-C74010BDDC66}">
      <dgm:prSet phldrT="[文本]"/>
      <dgm:spPr/>
      <dgm:t>
        <a:bodyPr/>
        <a:lstStyle/>
        <a:p>
          <a:r>
            <a:rPr lang="en-US" altLang="zh-CN" dirty="0" err="1" smtClean="0"/>
            <a:t>sdf</a:t>
          </a:r>
          <a:endParaRPr lang="zh-CN" altLang="en-US" dirty="0"/>
        </a:p>
      </dgm:t>
    </dgm:pt>
    <dgm:pt modelId="{C9C55B2F-9261-44F1-A61F-00C9104276DD}" type="parTrans" cxnId="{B1AE3DDE-855D-44B4-BECE-9087ACE316D6}">
      <dgm:prSet/>
      <dgm:spPr/>
      <dgm:t>
        <a:bodyPr/>
        <a:lstStyle/>
        <a:p>
          <a:endParaRPr lang="zh-CN" altLang="en-US"/>
        </a:p>
      </dgm:t>
    </dgm:pt>
    <dgm:pt modelId="{DDF087E8-AEA9-4393-B26C-E94770F47596}" type="sibTrans" cxnId="{B1AE3DDE-855D-44B4-BECE-9087ACE316D6}">
      <dgm:prSet/>
      <dgm:spPr/>
      <dgm:t>
        <a:bodyPr/>
        <a:lstStyle/>
        <a:p>
          <a:endParaRPr lang="zh-CN" altLang="en-US"/>
        </a:p>
      </dgm:t>
    </dgm:pt>
    <dgm:pt modelId="{D2F64E50-C5AB-464E-B143-E72D22DC8A24}">
      <dgm:prSet phldrT="[文本]"/>
      <dgm:spPr/>
      <dgm:t>
        <a:bodyPr/>
        <a:lstStyle/>
        <a:p>
          <a:r>
            <a:rPr lang="en-US" altLang="zh-CN" dirty="0" err="1" smtClean="0"/>
            <a:t>sdf</a:t>
          </a:r>
          <a:endParaRPr lang="zh-CN" altLang="en-US" dirty="0"/>
        </a:p>
      </dgm:t>
    </dgm:pt>
    <dgm:pt modelId="{31242434-5A6A-4737-98F4-CA47EAD00BE6}" type="parTrans" cxnId="{A098759A-BB91-432F-9483-D04390719EF2}">
      <dgm:prSet/>
      <dgm:spPr/>
      <dgm:t>
        <a:bodyPr/>
        <a:lstStyle/>
        <a:p>
          <a:endParaRPr lang="zh-CN" altLang="en-US"/>
        </a:p>
      </dgm:t>
    </dgm:pt>
    <dgm:pt modelId="{C7C1E9B5-C61A-4F47-983C-7F40D83A4B65}" type="sibTrans" cxnId="{A098759A-BB91-432F-9483-D04390719EF2}">
      <dgm:prSet/>
      <dgm:spPr/>
      <dgm:t>
        <a:bodyPr/>
        <a:lstStyle/>
        <a:p>
          <a:endParaRPr lang="zh-CN" altLang="en-US"/>
        </a:p>
      </dgm:t>
    </dgm:pt>
    <dgm:pt modelId="{361F6E0E-426A-4101-BDDD-055B993099DF}">
      <dgm:prSet phldrT="[文本]"/>
      <dgm:spPr/>
      <dgm:t>
        <a:bodyPr/>
        <a:lstStyle/>
        <a:p>
          <a:r>
            <a:rPr lang="en-US" altLang="zh-CN" dirty="0" err="1" smtClean="0"/>
            <a:t>sdf</a:t>
          </a:r>
          <a:endParaRPr lang="zh-CN" altLang="en-US" dirty="0"/>
        </a:p>
      </dgm:t>
    </dgm:pt>
    <dgm:pt modelId="{8A2A0A68-A0B3-4B1F-A3DC-A51A45162301}" type="parTrans" cxnId="{A6CE5626-175B-42A3-8201-72E9BB184FB3}">
      <dgm:prSet/>
      <dgm:spPr/>
      <dgm:t>
        <a:bodyPr/>
        <a:lstStyle/>
        <a:p>
          <a:endParaRPr lang="zh-CN" altLang="en-US"/>
        </a:p>
      </dgm:t>
    </dgm:pt>
    <dgm:pt modelId="{10742980-DAAC-40DC-B09E-E70C9A905C06}" type="sibTrans" cxnId="{A6CE5626-175B-42A3-8201-72E9BB184FB3}">
      <dgm:prSet/>
      <dgm:spPr/>
      <dgm:t>
        <a:bodyPr/>
        <a:lstStyle/>
        <a:p>
          <a:endParaRPr lang="zh-CN" altLang="en-US"/>
        </a:p>
      </dgm:t>
    </dgm:pt>
    <dgm:pt modelId="{6D2A0398-FE00-459C-820F-424FA9416BAB}">
      <dgm:prSet phldrT="[文本]"/>
      <dgm:spPr/>
      <dgm:t>
        <a:bodyPr/>
        <a:lstStyle/>
        <a:p>
          <a:r>
            <a:rPr lang="en-US" altLang="zh-CN" dirty="0" err="1" smtClean="0"/>
            <a:t>sdf</a:t>
          </a:r>
          <a:endParaRPr lang="zh-CN" altLang="en-US" dirty="0"/>
        </a:p>
      </dgm:t>
    </dgm:pt>
    <dgm:pt modelId="{8343CBF2-33B8-43A4-A325-DB36E18F4DF9}" type="parTrans" cxnId="{069E99A6-F5EA-43A0-895C-8C892102902B}">
      <dgm:prSet/>
      <dgm:spPr/>
      <dgm:t>
        <a:bodyPr/>
        <a:lstStyle/>
        <a:p>
          <a:endParaRPr lang="zh-CN" altLang="en-US"/>
        </a:p>
      </dgm:t>
    </dgm:pt>
    <dgm:pt modelId="{6528C97F-4578-49C4-807D-2E87A06EB833}" type="sibTrans" cxnId="{069E99A6-F5EA-43A0-895C-8C892102902B}">
      <dgm:prSet/>
      <dgm:spPr/>
      <dgm:t>
        <a:bodyPr/>
        <a:lstStyle/>
        <a:p>
          <a:endParaRPr lang="zh-CN" altLang="en-US"/>
        </a:p>
      </dgm:t>
    </dgm:pt>
    <dgm:pt modelId="{77BD6E8D-7393-43CF-B817-A2C2932A66E0}">
      <dgm:prSet phldrT="[文本]"/>
      <dgm:spPr/>
      <dgm:t>
        <a:bodyPr/>
        <a:lstStyle/>
        <a:p>
          <a:r>
            <a:rPr lang="en-US" altLang="zh-CN" dirty="0" err="1" smtClean="0"/>
            <a:t>sdf</a:t>
          </a:r>
          <a:endParaRPr lang="zh-CN" altLang="en-US" dirty="0"/>
        </a:p>
      </dgm:t>
    </dgm:pt>
    <dgm:pt modelId="{20B9B5D4-8ED5-4C9D-B146-7492BD898669}" type="parTrans" cxnId="{17F70324-DE19-46BB-9251-43F9EE387698}">
      <dgm:prSet/>
      <dgm:spPr/>
      <dgm:t>
        <a:bodyPr/>
        <a:lstStyle/>
        <a:p>
          <a:endParaRPr lang="zh-CN" altLang="en-US"/>
        </a:p>
      </dgm:t>
    </dgm:pt>
    <dgm:pt modelId="{76A0B30F-B715-45F2-8A0F-DE9DEB5947AE}" type="sibTrans" cxnId="{17F70324-DE19-46BB-9251-43F9EE387698}">
      <dgm:prSet/>
      <dgm:spPr/>
      <dgm:t>
        <a:bodyPr/>
        <a:lstStyle/>
        <a:p>
          <a:endParaRPr lang="zh-CN" altLang="en-US"/>
        </a:p>
      </dgm:t>
    </dgm:pt>
    <dgm:pt modelId="{E4AD13B8-A64B-4099-A3EF-B2B929B98404}">
      <dgm:prSet phldrT="[文本]"/>
      <dgm:spPr/>
      <dgm:t>
        <a:bodyPr/>
        <a:lstStyle/>
        <a:p>
          <a:r>
            <a:rPr lang="en-US" altLang="zh-CN" dirty="0" err="1" smtClean="0"/>
            <a:t>sdf</a:t>
          </a:r>
          <a:endParaRPr lang="zh-CN" altLang="en-US" dirty="0"/>
        </a:p>
      </dgm:t>
    </dgm:pt>
    <dgm:pt modelId="{90BD3C82-0C8D-4ED9-9044-2DD05D92E1C9}" type="parTrans" cxnId="{20FA9A86-8B71-4140-B0BF-E4713F7421D1}">
      <dgm:prSet/>
      <dgm:spPr/>
      <dgm:t>
        <a:bodyPr/>
        <a:lstStyle/>
        <a:p>
          <a:endParaRPr lang="zh-CN" altLang="en-US"/>
        </a:p>
      </dgm:t>
    </dgm:pt>
    <dgm:pt modelId="{E85337EE-3682-468F-8D17-F104508F98BE}" type="sibTrans" cxnId="{20FA9A86-8B71-4140-B0BF-E4713F7421D1}">
      <dgm:prSet/>
      <dgm:spPr/>
      <dgm:t>
        <a:bodyPr/>
        <a:lstStyle/>
        <a:p>
          <a:endParaRPr lang="zh-CN" altLang="en-US"/>
        </a:p>
      </dgm:t>
    </dgm:pt>
    <dgm:pt modelId="{975934A7-4E02-49D4-AFC0-EA8EFD05BB23}">
      <dgm:prSet phldrT="[文本]"/>
      <dgm:spPr/>
      <dgm:t>
        <a:bodyPr/>
        <a:lstStyle/>
        <a:p>
          <a:r>
            <a:rPr lang="en-US" altLang="zh-CN" dirty="0" err="1" smtClean="0"/>
            <a:t>sdf</a:t>
          </a:r>
          <a:endParaRPr lang="zh-CN" altLang="en-US" dirty="0"/>
        </a:p>
      </dgm:t>
    </dgm:pt>
    <dgm:pt modelId="{1D228D24-F7B9-47F9-ABAB-21F95A3A48EF}" type="parTrans" cxnId="{513EEDC0-3973-4D33-9BC0-2B87B48FF44E}">
      <dgm:prSet/>
      <dgm:spPr/>
      <dgm:t>
        <a:bodyPr/>
        <a:lstStyle/>
        <a:p>
          <a:endParaRPr lang="zh-CN" altLang="en-US"/>
        </a:p>
      </dgm:t>
    </dgm:pt>
    <dgm:pt modelId="{B4244782-B9C6-4116-8016-E4E4095F0261}" type="sibTrans" cxnId="{513EEDC0-3973-4D33-9BC0-2B87B48FF44E}">
      <dgm:prSet/>
      <dgm:spPr/>
      <dgm:t>
        <a:bodyPr/>
        <a:lstStyle/>
        <a:p>
          <a:endParaRPr lang="zh-CN" altLang="en-US"/>
        </a:p>
      </dgm:t>
    </dgm:pt>
    <dgm:pt modelId="{D80F4244-2FE4-4FAF-A120-548FF4D9CE64}" type="pres">
      <dgm:prSet presAssocID="{17214430-A7F0-41F3-B2EC-1E912BE559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91FC14-EA9F-4418-94D6-A4CCAB7C410C}" type="pres">
      <dgm:prSet presAssocID="{FA0307A0-A96B-4521-8BA9-A948322CBE9A}" presName="composite" presStyleCnt="0"/>
      <dgm:spPr/>
    </dgm:pt>
    <dgm:pt modelId="{A07CF886-67B2-402C-9937-872A6DE9BD02}" type="pres">
      <dgm:prSet presAssocID="{FA0307A0-A96B-4521-8BA9-A948322CBE9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C40B82-9F64-42B5-8543-20F8A5354761}" type="pres">
      <dgm:prSet presAssocID="{FA0307A0-A96B-4521-8BA9-A948322CBE9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599C5-3A16-4B4D-9614-7F124E1D836E}" type="pres">
      <dgm:prSet presAssocID="{68ED3F66-67B7-4586-9CEC-273B0D76B360}" presName="space" presStyleCnt="0"/>
      <dgm:spPr/>
    </dgm:pt>
    <dgm:pt modelId="{D8D0FE30-8E44-4B4E-8737-BEC695A10B21}" type="pres">
      <dgm:prSet presAssocID="{D2F64E50-C5AB-464E-B143-E72D22DC8A24}" presName="composite" presStyleCnt="0"/>
      <dgm:spPr/>
    </dgm:pt>
    <dgm:pt modelId="{11C4ADD7-47CE-454F-998E-647FAA6E8EE5}" type="pres">
      <dgm:prSet presAssocID="{D2F64E50-C5AB-464E-B143-E72D22DC8A2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EECB27-6B95-494B-8588-E71210951EC7}" type="pres">
      <dgm:prSet presAssocID="{D2F64E50-C5AB-464E-B143-E72D22DC8A2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55932-23D5-48C6-B7A2-0320286A7861}" type="pres">
      <dgm:prSet presAssocID="{C7C1E9B5-C61A-4F47-983C-7F40D83A4B65}" presName="space" presStyleCnt="0"/>
      <dgm:spPr/>
    </dgm:pt>
    <dgm:pt modelId="{E8452F1E-96A4-4107-A081-8DCFCBB71E78}" type="pres">
      <dgm:prSet presAssocID="{77BD6E8D-7393-43CF-B817-A2C2932A66E0}" presName="composite" presStyleCnt="0"/>
      <dgm:spPr/>
    </dgm:pt>
    <dgm:pt modelId="{F0D770C4-DCFB-4BB6-90F6-04AEF123B215}" type="pres">
      <dgm:prSet presAssocID="{77BD6E8D-7393-43CF-B817-A2C2932A66E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CB0F5-7BEF-4974-94B7-40090ECA00B4}" type="pres">
      <dgm:prSet presAssocID="{77BD6E8D-7393-43CF-B817-A2C2932A66E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389582-983E-415E-8638-34197B510796}" type="presOf" srcId="{D2F64E50-C5AB-464E-B143-E72D22DC8A24}" destId="{11C4ADD7-47CE-454F-998E-647FAA6E8EE5}" srcOrd="0" destOrd="0" presId="urn:microsoft.com/office/officeart/2005/8/layout/hList1"/>
    <dgm:cxn modelId="{513EEDC0-3973-4D33-9BC0-2B87B48FF44E}" srcId="{77BD6E8D-7393-43CF-B817-A2C2932A66E0}" destId="{975934A7-4E02-49D4-AFC0-EA8EFD05BB23}" srcOrd="1" destOrd="0" parTransId="{1D228D24-F7B9-47F9-ABAB-21F95A3A48EF}" sibTransId="{B4244782-B9C6-4116-8016-E4E4095F0261}"/>
    <dgm:cxn modelId="{A6CE5626-175B-42A3-8201-72E9BB184FB3}" srcId="{D2F64E50-C5AB-464E-B143-E72D22DC8A24}" destId="{361F6E0E-426A-4101-BDDD-055B993099DF}" srcOrd="0" destOrd="0" parTransId="{8A2A0A68-A0B3-4B1F-A3DC-A51A45162301}" sibTransId="{10742980-DAAC-40DC-B09E-E70C9A905C06}"/>
    <dgm:cxn modelId="{AF128E48-83B8-4849-AF26-CC5C011BE9C5}" type="presOf" srcId="{17214430-A7F0-41F3-B2EC-1E912BE55994}" destId="{D80F4244-2FE4-4FAF-A120-548FF4D9CE64}" srcOrd="0" destOrd="0" presId="urn:microsoft.com/office/officeart/2005/8/layout/hList1"/>
    <dgm:cxn modelId="{20FA9A86-8B71-4140-B0BF-E4713F7421D1}" srcId="{77BD6E8D-7393-43CF-B817-A2C2932A66E0}" destId="{E4AD13B8-A64B-4099-A3EF-B2B929B98404}" srcOrd="0" destOrd="0" parTransId="{90BD3C82-0C8D-4ED9-9044-2DD05D92E1C9}" sibTransId="{E85337EE-3682-468F-8D17-F104508F98BE}"/>
    <dgm:cxn modelId="{069E99A6-F5EA-43A0-895C-8C892102902B}" srcId="{D2F64E50-C5AB-464E-B143-E72D22DC8A24}" destId="{6D2A0398-FE00-459C-820F-424FA9416BAB}" srcOrd="1" destOrd="0" parTransId="{8343CBF2-33B8-43A4-A325-DB36E18F4DF9}" sibTransId="{6528C97F-4578-49C4-807D-2E87A06EB833}"/>
    <dgm:cxn modelId="{17F70324-DE19-46BB-9251-43F9EE387698}" srcId="{17214430-A7F0-41F3-B2EC-1E912BE55994}" destId="{77BD6E8D-7393-43CF-B817-A2C2932A66E0}" srcOrd="2" destOrd="0" parTransId="{20B9B5D4-8ED5-4C9D-B146-7492BD898669}" sibTransId="{76A0B30F-B715-45F2-8A0F-DE9DEB5947AE}"/>
    <dgm:cxn modelId="{6BAE542C-C130-473C-9D03-4D5549DC7C39}" type="presOf" srcId="{A2091D77-24F4-4233-BB69-C74010BDDC66}" destId="{71C40B82-9F64-42B5-8543-20F8A5354761}" srcOrd="0" destOrd="1" presId="urn:microsoft.com/office/officeart/2005/8/layout/hList1"/>
    <dgm:cxn modelId="{A098759A-BB91-432F-9483-D04390719EF2}" srcId="{17214430-A7F0-41F3-B2EC-1E912BE55994}" destId="{D2F64E50-C5AB-464E-B143-E72D22DC8A24}" srcOrd="1" destOrd="0" parTransId="{31242434-5A6A-4737-98F4-CA47EAD00BE6}" sibTransId="{C7C1E9B5-C61A-4F47-983C-7F40D83A4B65}"/>
    <dgm:cxn modelId="{D65FF528-1D29-429E-940D-1425884E37C6}" srcId="{FA0307A0-A96B-4521-8BA9-A948322CBE9A}" destId="{00510682-7267-4906-B537-8C5E34778F06}" srcOrd="0" destOrd="0" parTransId="{1F753214-347E-4FF0-ADCC-076EE88E01C8}" sibTransId="{9AB9EAA1-BF62-4378-9D6A-C9D565B759D9}"/>
    <dgm:cxn modelId="{B1AE3DDE-855D-44B4-BECE-9087ACE316D6}" srcId="{FA0307A0-A96B-4521-8BA9-A948322CBE9A}" destId="{A2091D77-24F4-4233-BB69-C74010BDDC66}" srcOrd="1" destOrd="0" parTransId="{C9C55B2F-9261-44F1-A61F-00C9104276DD}" sibTransId="{DDF087E8-AEA9-4393-B26C-E94770F47596}"/>
    <dgm:cxn modelId="{2A092BC6-8F45-49E0-A245-5091326A7177}" type="presOf" srcId="{E4AD13B8-A64B-4099-A3EF-B2B929B98404}" destId="{F7CCB0F5-7BEF-4974-94B7-40090ECA00B4}" srcOrd="0" destOrd="0" presId="urn:microsoft.com/office/officeart/2005/8/layout/hList1"/>
    <dgm:cxn modelId="{23D79024-30BB-4CC8-9D19-567543CF72FF}" srcId="{17214430-A7F0-41F3-B2EC-1E912BE55994}" destId="{FA0307A0-A96B-4521-8BA9-A948322CBE9A}" srcOrd="0" destOrd="0" parTransId="{E0DA8508-011C-4C70-99D3-4AF0383F57F2}" sibTransId="{68ED3F66-67B7-4586-9CEC-273B0D76B360}"/>
    <dgm:cxn modelId="{732705C8-B406-40CE-8E57-F07A4F6E7E7B}" type="presOf" srcId="{FA0307A0-A96B-4521-8BA9-A948322CBE9A}" destId="{A07CF886-67B2-402C-9937-872A6DE9BD02}" srcOrd="0" destOrd="0" presId="urn:microsoft.com/office/officeart/2005/8/layout/hList1"/>
    <dgm:cxn modelId="{A1DEA41B-79FD-4ED9-A5F8-5D5A9DAE4EF4}" type="presOf" srcId="{975934A7-4E02-49D4-AFC0-EA8EFD05BB23}" destId="{F7CCB0F5-7BEF-4974-94B7-40090ECA00B4}" srcOrd="0" destOrd="1" presId="urn:microsoft.com/office/officeart/2005/8/layout/hList1"/>
    <dgm:cxn modelId="{7D26ED3E-CFEF-4225-A9E9-E33B4128F8D1}" type="presOf" srcId="{77BD6E8D-7393-43CF-B817-A2C2932A66E0}" destId="{F0D770C4-DCFB-4BB6-90F6-04AEF123B215}" srcOrd="0" destOrd="0" presId="urn:microsoft.com/office/officeart/2005/8/layout/hList1"/>
    <dgm:cxn modelId="{3AA63D7D-D0EF-4E6D-856B-7B38E0B6894A}" type="presOf" srcId="{361F6E0E-426A-4101-BDDD-055B993099DF}" destId="{3AEECB27-6B95-494B-8588-E71210951EC7}" srcOrd="0" destOrd="0" presId="urn:microsoft.com/office/officeart/2005/8/layout/hList1"/>
    <dgm:cxn modelId="{F045A87A-97ED-448A-B1A7-309680D4ACC6}" type="presOf" srcId="{00510682-7267-4906-B537-8C5E34778F06}" destId="{71C40B82-9F64-42B5-8543-20F8A5354761}" srcOrd="0" destOrd="0" presId="urn:microsoft.com/office/officeart/2005/8/layout/hList1"/>
    <dgm:cxn modelId="{A33CCF33-F719-46EE-86FA-DD19F57C9BB7}" type="presOf" srcId="{6D2A0398-FE00-459C-820F-424FA9416BAB}" destId="{3AEECB27-6B95-494B-8588-E71210951EC7}" srcOrd="0" destOrd="1" presId="urn:microsoft.com/office/officeart/2005/8/layout/hList1"/>
    <dgm:cxn modelId="{C07BE677-5442-46F1-AF61-1CF33CBD8132}" type="presParOf" srcId="{D80F4244-2FE4-4FAF-A120-548FF4D9CE64}" destId="{2E91FC14-EA9F-4418-94D6-A4CCAB7C410C}" srcOrd="0" destOrd="0" presId="urn:microsoft.com/office/officeart/2005/8/layout/hList1"/>
    <dgm:cxn modelId="{6085E1C1-FA65-4741-999A-FB0828199B33}" type="presParOf" srcId="{2E91FC14-EA9F-4418-94D6-A4CCAB7C410C}" destId="{A07CF886-67B2-402C-9937-872A6DE9BD02}" srcOrd="0" destOrd="0" presId="urn:microsoft.com/office/officeart/2005/8/layout/hList1"/>
    <dgm:cxn modelId="{DE893975-4192-4DC4-9F15-AD2E58882BF3}" type="presParOf" srcId="{2E91FC14-EA9F-4418-94D6-A4CCAB7C410C}" destId="{71C40B82-9F64-42B5-8543-20F8A5354761}" srcOrd="1" destOrd="0" presId="urn:microsoft.com/office/officeart/2005/8/layout/hList1"/>
    <dgm:cxn modelId="{D8C0ED38-FCA6-4482-B160-4710FFBBE325}" type="presParOf" srcId="{D80F4244-2FE4-4FAF-A120-548FF4D9CE64}" destId="{9F7599C5-3A16-4B4D-9614-7F124E1D836E}" srcOrd="1" destOrd="0" presId="urn:microsoft.com/office/officeart/2005/8/layout/hList1"/>
    <dgm:cxn modelId="{6C372161-F0F3-4D2C-AA7E-C6BF800EDACB}" type="presParOf" srcId="{D80F4244-2FE4-4FAF-A120-548FF4D9CE64}" destId="{D8D0FE30-8E44-4B4E-8737-BEC695A10B21}" srcOrd="2" destOrd="0" presId="urn:microsoft.com/office/officeart/2005/8/layout/hList1"/>
    <dgm:cxn modelId="{97B6B62C-EE60-4EF8-804B-E8BCFCCAC1AC}" type="presParOf" srcId="{D8D0FE30-8E44-4B4E-8737-BEC695A10B21}" destId="{11C4ADD7-47CE-454F-998E-647FAA6E8EE5}" srcOrd="0" destOrd="0" presId="urn:microsoft.com/office/officeart/2005/8/layout/hList1"/>
    <dgm:cxn modelId="{B1DCBDB1-DF1F-4BA8-8AC6-448260831C25}" type="presParOf" srcId="{D8D0FE30-8E44-4B4E-8737-BEC695A10B21}" destId="{3AEECB27-6B95-494B-8588-E71210951EC7}" srcOrd="1" destOrd="0" presId="urn:microsoft.com/office/officeart/2005/8/layout/hList1"/>
    <dgm:cxn modelId="{65D95D9D-A302-4858-A75F-9C55DA51D2A4}" type="presParOf" srcId="{D80F4244-2FE4-4FAF-A120-548FF4D9CE64}" destId="{5DD55932-23D5-48C6-B7A2-0320286A7861}" srcOrd="3" destOrd="0" presId="urn:microsoft.com/office/officeart/2005/8/layout/hList1"/>
    <dgm:cxn modelId="{DEB61B19-62C8-47B4-8B6E-FE054F628432}" type="presParOf" srcId="{D80F4244-2FE4-4FAF-A120-548FF4D9CE64}" destId="{E8452F1E-96A4-4107-A081-8DCFCBB71E78}" srcOrd="4" destOrd="0" presId="urn:microsoft.com/office/officeart/2005/8/layout/hList1"/>
    <dgm:cxn modelId="{61388B29-D831-4F4D-8AF7-73C1DB64FB6B}" type="presParOf" srcId="{E8452F1E-96A4-4107-A081-8DCFCBB71E78}" destId="{F0D770C4-DCFB-4BB6-90F6-04AEF123B215}" srcOrd="0" destOrd="0" presId="urn:microsoft.com/office/officeart/2005/8/layout/hList1"/>
    <dgm:cxn modelId="{EDF1BE7E-CFE6-46D6-ADD6-73A82B6C8F46}" type="presParOf" srcId="{E8452F1E-96A4-4107-A081-8DCFCBB71E78}" destId="{F7CCB0F5-7BEF-4974-94B7-40090ECA00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C6A2F-C66E-489D-ABB5-13FF953226B1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200" kern="1200" dirty="0" smtClean="0"/>
            <a:t>Test</a:t>
          </a:r>
          <a:endParaRPr lang="zh-CN" altLang="en-US" sz="6200" kern="1200" dirty="0"/>
        </a:p>
      </dsp:txBody>
      <dsp:txXfrm>
        <a:off x="0" y="0"/>
        <a:ext cx="8229600" cy="1357788"/>
      </dsp:txXfrm>
    </dsp:sp>
    <dsp:sp modelId="{C42EE52E-EDA0-451C-82C4-719D182C7C64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200" kern="1200" dirty="0" smtClean="0"/>
            <a:t>demo1</a:t>
          </a:r>
          <a:endParaRPr lang="zh-CN" altLang="en-US" sz="6200" kern="1200" dirty="0"/>
        </a:p>
      </dsp:txBody>
      <dsp:txXfrm>
        <a:off x="4018" y="1357788"/>
        <a:ext cx="2740521" cy="2851356"/>
      </dsp:txXfrm>
    </dsp:sp>
    <dsp:sp modelId="{C142B8C7-DF8F-4938-AE4C-6B102C87A62E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200" kern="1200" dirty="0" smtClean="0"/>
            <a:t>demo2</a:t>
          </a:r>
          <a:endParaRPr lang="zh-CN" altLang="en-US" sz="6200" kern="1200" dirty="0"/>
        </a:p>
      </dsp:txBody>
      <dsp:txXfrm>
        <a:off x="2744539" y="1357788"/>
        <a:ext cx="2740521" cy="2851356"/>
      </dsp:txXfrm>
    </dsp:sp>
    <dsp:sp modelId="{3445DA62-EB68-405F-B936-3BFDDBC142B2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200" kern="1200" dirty="0" smtClean="0"/>
            <a:t>demo3</a:t>
          </a:r>
          <a:endParaRPr lang="zh-CN" altLang="en-US" sz="6200" kern="1200" dirty="0"/>
        </a:p>
      </dsp:txBody>
      <dsp:txXfrm>
        <a:off x="5485060" y="1357788"/>
        <a:ext cx="2740521" cy="2851356"/>
      </dsp:txXfrm>
    </dsp:sp>
    <dsp:sp modelId="{200FD22B-6D2C-4B66-AC55-4E8C8AE8507C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CF886-67B2-402C-9937-872A6DE9BD02}">
      <dsp:nvSpPr>
        <dsp:cNvPr id="0" name=""/>
        <dsp:cNvSpPr/>
      </dsp:nvSpPr>
      <dsp:spPr>
        <a:xfrm>
          <a:off x="2571" y="773290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err="1" smtClean="0"/>
            <a:t>sdfs</a:t>
          </a:r>
          <a:endParaRPr lang="zh-CN" altLang="en-US" sz="4500" kern="1200" dirty="0"/>
        </a:p>
      </dsp:txBody>
      <dsp:txXfrm>
        <a:off x="2571" y="773290"/>
        <a:ext cx="2507456" cy="1002982"/>
      </dsp:txXfrm>
    </dsp:sp>
    <dsp:sp modelId="{71C40B82-9F64-42B5-8543-20F8A5354761}">
      <dsp:nvSpPr>
        <dsp:cNvPr id="0" name=""/>
        <dsp:cNvSpPr/>
      </dsp:nvSpPr>
      <dsp:spPr>
        <a:xfrm>
          <a:off x="2571" y="1776272"/>
          <a:ext cx="2507456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500" kern="1200" dirty="0" err="1" smtClean="0"/>
            <a:t>sdfdsf</a:t>
          </a:r>
          <a:endParaRPr lang="zh-CN" alt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500" kern="1200" dirty="0" err="1" smtClean="0"/>
            <a:t>sdf</a:t>
          </a:r>
          <a:endParaRPr lang="zh-CN" altLang="en-US" sz="4500" kern="1200" dirty="0"/>
        </a:p>
      </dsp:txBody>
      <dsp:txXfrm>
        <a:off x="2571" y="1776272"/>
        <a:ext cx="2507456" cy="1976400"/>
      </dsp:txXfrm>
    </dsp:sp>
    <dsp:sp modelId="{11C4ADD7-47CE-454F-998E-647FAA6E8EE5}">
      <dsp:nvSpPr>
        <dsp:cNvPr id="0" name=""/>
        <dsp:cNvSpPr/>
      </dsp:nvSpPr>
      <dsp:spPr>
        <a:xfrm>
          <a:off x="2861071" y="773290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err="1" smtClean="0"/>
            <a:t>sdf</a:t>
          </a:r>
          <a:endParaRPr lang="zh-CN" altLang="en-US" sz="4500" kern="1200" dirty="0"/>
        </a:p>
      </dsp:txBody>
      <dsp:txXfrm>
        <a:off x="2861071" y="773290"/>
        <a:ext cx="2507456" cy="1002982"/>
      </dsp:txXfrm>
    </dsp:sp>
    <dsp:sp modelId="{3AEECB27-6B95-494B-8588-E71210951EC7}">
      <dsp:nvSpPr>
        <dsp:cNvPr id="0" name=""/>
        <dsp:cNvSpPr/>
      </dsp:nvSpPr>
      <dsp:spPr>
        <a:xfrm>
          <a:off x="2861071" y="1776272"/>
          <a:ext cx="2507456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500" kern="1200" dirty="0" err="1" smtClean="0"/>
            <a:t>sdf</a:t>
          </a:r>
          <a:endParaRPr lang="zh-CN" alt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500" kern="1200" dirty="0" err="1" smtClean="0"/>
            <a:t>sdf</a:t>
          </a:r>
          <a:endParaRPr lang="zh-CN" altLang="en-US" sz="4500" kern="1200" dirty="0"/>
        </a:p>
      </dsp:txBody>
      <dsp:txXfrm>
        <a:off x="2861071" y="1776272"/>
        <a:ext cx="2507456" cy="1976400"/>
      </dsp:txXfrm>
    </dsp:sp>
    <dsp:sp modelId="{F0D770C4-DCFB-4BB6-90F6-04AEF123B215}">
      <dsp:nvSpPr>
        <dsp:cNvPr id="0" name=""/>
        <dsp:cNvSpPr/>
      </dsp:nvSpPr>
      <dsp:spPr>
        <a:xfrm>
          <a:off x="5719571" y="773290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err="1" smtClean="0"/>
            <a:t>sdf</a:t>
          </a:r>
          <a:endParaRPr lang="zh-CN" altLang="en-US" sz="4500" kern="1200" dirty="0"/>
        </a:p>
      </dsp:txBody>
      <dsp:txXfrm>
        <a:off x="5719571" y="773290"/>
        <a:ext cx="2507456" cy="1002982"/>
      </dsp:txXfrm>
    </dsp:sp>
    <dsp:sp modelId="{F7CCB0F5-7BEF-4974-94B7-40090ECA00B4}">
      <dsp:nvSpPr>
        <dsp:cNvPr id="0" name=""/>
        <dsp:cNvSpPr/>
      </dsp:nvSpPr>
      <dsp:spPr>
        <a:xfrm>
          <a:off x="5719571" y="1776272"/>
          <a:ext cx="2507456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500" kern="1200" dirty="0" err="1" smtClean="0"/>
            <a:t>sdf</a:t>
          </a:r>
          <a:endParaRPr lang="zh-CN" alt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500" kern="1200" dirty="0" err="1" smtClean="0"/>
            <a:t>sdf</a:t>
          </a:r>
          <a:endParaRPr lang="zh-CN" altLang="en-US" sz="4500" kern="1200" dirty="0"/>
        </a:p>
      </dsp:txBody>
      <dsp:txXfrm>
        <a:off x="5719571" y="1776272"/>
        <a:ext cx="2507456" cy="19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753D-5B5F-479C-BD04-72EC3E4FB7B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32248-7A65-4C78-84CD-7079C1A3A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0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livejq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0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文本测试标题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500"/>
              </a:spcAft>
            </a:pPr>
            <a:r>
              <a:rPr lang="zh-CN" altLang="en-US" dirty="0" smtClean="0"/>
              <a:t>这个是含有“风靡全国”的</a:t>
            </a:r>
            <a:r>
              <a:rPr lang="zh-CN" altLang="en-US" dirty="0" smtClean="0"/>
              <a:t>文本框</a:t>
            </a:r>
            <a:r>
              <a:rPr lang="zh-CN" altLang="en-US" dirty="0"/>
              <a:t>，</a:t>
            </a:r>
            <a:r>
              <a:rPr lang="zh-CN" altLang="en-US" dirty="0" smtClean="0"/>
              <a:t>测试测试测试测试测试测试测试测试测试测试测试测试测试测试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06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65949"/>
              </p:ext>
            </p:extLst>
          </p:nvPr>
        </p:nvGraphicFramePr>
        <p:xfrm>
          <a:off x="1828800" y="1447800"/>
          <a:ext cx="6019800" cy="3810000"/>
        </p:xfrm>
        <a:graphic>
          <a:graphicData uri="http://schemas.openxmlformats.org/drawingml/2006/table">
            <a:tbl>
              <a:tblPr/>
              <a:tblGrid>
                <a:gridCol w="2209800"/>
                <a:gridCol w="1905000"/>
                <a:gridCol w="1905000"/>
              </a:tblGrid>
              <a:tr h="635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dirty="0"/>
                        <a:t>Cell 3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SmartArt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96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sdf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682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87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Test2</a:t>
            </a:r>
            <a:endParaRPr lang="zh-CN" alt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r="73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93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4902279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093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1270000"/>
            <a:ext cx="254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2000" b="1" dirty="0" err="1"/>
              <a:t>xxx班级</a:t>
            </a:r>
            <a:endParaRPr lang="en-US" sz="2000" b="1" dirty="0"/>
          </a:p>
        </p:txBody>
      </p:sp>
      <p:sp>
        <p:nvSpPr>
          <p:cNvPr id="3" name="TextBox 3"/>
          <p:cNvSpPr txBox="1"/>
          <p:nvPr/>
        </p:nvSpPr>
        <p:spPr>
          <a:xfrm>
            <a:off x="3556000" y="1270000"/>
            <a:ext cx="508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1400" dirty="0"/>
              <a:t>xx地址：成都市锦江区水三接166号</a:t>
            </a:r>
          </a:p>
          <a:p>
            <a:r>
              <a:rPr lang="en-US" sz="1400" dirty="0" err="1"/>
              <a:t>社区属性：商住楼</a:t>
            </a:r>
            <a:endParaRPr lang="en-US" sz="1400" dirty="0"/>
          </a:p>
          <a:p>
            <a:r>
              <a:rPr lang="en-US" sz="1400" dirty="0"/>
              <a:t>合同规定：10</a:t>
            </a:r>
          </a:p>
          <a:p>
            <a:r>
              <a:rPr lang="en-US" sz="1400" dirty="0"/>
              <a:t>实际发布：8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2667000"/>
            <a:ext cx="5080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1400" dirty="0" err="1"/>
              <a:t>发布实景图</a:t>
            </a:r>
            <a:r>
              <a:rPr lang="en-US" sz="1400" dirty="0"/>
              <a:t>: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302000"/>
            <a:ext cx="2540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98760"/>
            <a:ext cx="17526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1270000"/>
            <a:ext cx="254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2000" b="1"/>
              <a:t>xxx班级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56000" y="1270000"/>
            <a:ext cx="508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xx地址：成都市锦江区水三接166号</a:t>
            </a:r>
          </a:p>
          <a:p>
            <a:r>
              <a:rPr lang="en-US" sz="1400"/>
              <a:t>社区属性：商住楼</a:t>
            </a:r>
          </a:p>
          <a:p>
            <a:r>
              <a:rPr lang="en-US" sz="1400"/>
              <a:t>合同规定：10</a:t>
            </a:r>
          </a:p>
          <a:p>
            <a:r>
              <a:rPr lang="en-US" sz="1400"/>
              <a:t>实际发布：8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2667000"/>
            <a:ext cx="5080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发布实景图: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02000"/>
            <a:ext cx="32766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108</Words>
  <Application>Microsoft Office PowerPoint</Application>
  <PresentationFormat>全屏显示(4:3)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文本测试标题</vt:lpstr>
      <vt:lpstr>PowerPoint 演示文稿</vt:lpstr>
      <vt:lpstr>SmartArt图形</vt:lpstr>
      <vt:lpstr>sdf</vt:lpstr>
      <vt:lpstr>Test1</vt:lpstr>
      <vt:lpstr>Demo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liveJQ</dc:creator>
  <cp:lastModifiedBy>Windows User</cp:lastModifiedBy>
  <cp:revision>42</cp:revision>
  <dcterms:created xsi:type="dcterms:W3CDTF">2006-08-16T00:00:00Z</dcterms:created>
  <dcterms:modified xsi:type="dcterms:W3CDTF">2019-07-26T15:24:49Z</dcterms:modified>
</cp:coreProperties>
</file>