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7" r:id="rId4"/>
    <p:sldId id="268" r:id="rId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C94BA54-437C-49A1-815B-B2F8F8B7134B}">
          <p14:sldIdLst/>
        </p14:section>
        <p14:section name="概况" id="{10A6B074-E4DC-4C05-A7FB-E5596AE9F67B}">
          <p14:sldIdLst>
            <p14:sldId id="261"/>
            <p14:sldId id="262"/>
            <p14:sldId id="267"/>
            <p14:sldId id="268"/>
          </p14:sldIdLst>
        </p14:section>
        <p14:section name="服务" id="{DD3131C8-6D7D-4150-BD26-C305634BA51E}">
          <p14:sldIdLst/>
        </p14:section>
        <p14:section name="无标题节" id="{240EC5B4-C662-43BB-A15A-04B37BEAB9CE}">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4660"/>
  </p:normalViewPr>
  <p:slideViewPr>
    <p:cSldViewPr>
      <p:cViewPr varScale="1">
        <p:scale>
          <a:sx n="108" d="100"/>
          <a:sy n="108" d="100"/>
        </p:scale>
        <p:origin x="966"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BADF25-152F-4830-A03B-DC8321F4206A}" type="doc">
      <dgm:prSet loTypeId="urn:microsoft.com/office/officeart/2008/layout/IncreasingCircleProcess" loCatId="list" qsTypeId="urn:microsoft.com/office/officeart/2005/8/quickstyle/simple1" qsCatId="simple" csTypeId="urn:microsoft.com/office/officeart/2005/8/colors/accent1_2" csCatId="accent1" phldr="0"/>
      <dgm:spPr/>
      <dgm:t>
        <a:bodyPr/>
        <a:lstStyle/>
        <a:p>
          <a:endParaRPr lang="zh-CN" altLang="en-US"/>
        </a:p>
      </dgm:t>
    </dgm:pt>
    <dgm:pt modelId="{D5EAF87D-1EB4-47FB-B82C-8BEEC7006894}">
      <dgm:prSet phldrT="[文本]" phldr="1"/>
      <dgm:spPr/>
      <dgm:t>
        <a:bodyPr/>
        <a:lstStyle/>
        <a:p>
          <a:endParaRPr lang="zh-CN" altLang="en-US"/>
        </a:p>
      </dgm:t>
    </dgm:pt>
    <dgm:pt modelId="{79371D5B-6F39-4746-A5A5-A1FF68482EF8}" type="parTrans" cxnId="{6D1FE84C-160A-4A73-8225-1D2EE8A1368D}">
      <dgm:prSet/>
      <dgm:spPr/>
      <dgm:t>
        <a:bodyPr/>
        <a:lstStyle/>
        <a:p>
          <a:endParaRPr lang="zh-CN" altLang="en-US"/>
        </a:p>
      </dgm:t>
    </dgm:pt>
    <dgm:pt modelId="{0934BD2D-A38C-4597-9E63-294BA319ACB1}" type="sibTrans" cxnId="{6D1FE84C-160A-4A73-8225-1D2EE8A1368D}">
      <dgm:prSet/>
      <dgm:spPr/>
      <dgm:t>
        <a:bodyPr/>
        <a:lstStyle/>
        <a:p>
          <a:endParaRPr lang="zh-CN" altLang="en-US"/>
        </a:p>
      </dgm:t>
    </dgm:pt>
    <dgm:pt modelId="{E9CFA5BF-266F-4D3E-9036-69AFB42AE729}">
      <dgm:prSet phldrT="[文本]" phldr="1"/>
      <dgm:spPr/>
      <dgm:t>
        <a:bodyPr/>
        <a:lstStyle/>
        <a:p>
          <a:endParaRPr lang="zh-CN" altLang="en-US"/>
        </a:p>
      </dgm:t>
    </dgm:pt>
    <dgm:pt modelId="{8DCB2757-BFC5-4DE9-B442-A1C011389ACA}" type="parTrans" cxnId="{37BCC019-723E-4725-A904-F69FCD64D1E3}">
      <dgm:prSet/>
      <dgm:spPr/>
      <dgm:t>
        <a:bodyPr/>
        <a:lstStyle/>
        <a:p>
          <a:endParaRPr lang="zh-CN" altLang="en-US"/>
        </a:p>
      </dgm:t>
    </dgm:pt>
    <dgm:pt modelId="{98A6C3AC-FA71-4DA1-875F-3F718A04F539}" type="sibTrans" cxnId="{37BCC019-723E-4725-A904-F69FCD64D1E3}">
      <dgm:prSet/>
      <dgm:spPr/>
      <dgm:t>
        <a:bodyPr/>
        <a:lstStyle/>
        <a:p>
          <a:endParaRPr lang="zh-CN" altLang="en-US"/>
        </a:p>
      </dgm:t>
    </dgm:pt>
    <dgm:pt modelId="{C0AB75AD-8609-4796-A81B-17F2AF2B551A}">
      <dgm:prSet phldrT="[文本]" phldr="1"/>
      <dgm:spPr/>
      <dgm:t>
        <a:bodyPr/>
        <a:lstStyle/>
        <a:p>
          <a:endParaRPr lang="zh-CN" altLang="en-US"/>
        </a:p>
      </dgm:t>
    </dgm:pt>
    <dgm:pt modelId="{4F9877E9-C2AD-4AF1-936F-E35ED6CEF118}" type="parTrans" cxnId="{3AE4CD84-ADDF-406B-BC03-42356DE58FA3}">
      <dgm:prSet/>
      <dgm:spPr/>
      <dgm:t>
        <a:bodyPr/>
        <a:lstStyle/>
        <a:p>
          <a:endParaRPr lang="zh-CN" altLang="en-US"/>
        </a:p>
      </dgm:t>
    </dgm:pt>
    <dgm:pt modelId="{00CA368E-BF2B-4420-9DC3-87EE5F026EFC}" type="sibTrans" cxnId="{3AE4CD84-ADDF-406B-BC03-42356DE58FA3}">
      <dgm:prSet/>
      <dgm:spPr/>
      <dgm:t>
        <a:bodyPr/>
        <a:lstStyle/>
        <a:p>
          <a:endParaRPr lang="zh-CN" altLang="en-US"/>
        </a:p>
      </dgm:t>
    </dgm:pt>
    <dgm:pt modelId="{9F94B3D7-74F4-4AFD-9C75-C865C3DFC55A}">
      <dgm:prSet phldrT="[文本]" phldr="1"/>
      <dgm:spPr/>
      <dgm:t>
        <a:bodyPr/>
        <a:lstStyle/>
        <a:p>
          <a:endParaRPr lang="zh-CN" altLang="en-US"/>
        </a:p>
      </dgm:t>
    </dgm:pt>
    <dgm:pt modelId="{754DCC24-5A3A-442B-9299-64B2C4724777}" type="parTrans" cxnId="{71665D0F-C73C-4F08-A964-D2B6A7D2FAC4}">
      <dgm:prSet/>
      <dgm:spPr/>
      <dgm:t>
        <a:bodyPr/>
        <a:lstStyle/>
        <a:p>
          <a:endParaRPr lang="zh-CN" altLang="en-US"/>
        </a:p>
      </dgm:t>
    </dgm:pt>
    <dgm:pt modelId="{541328C8-C620-4775-AE0A-8C6DD4B7D23B}" type="sibTrans" cxnId="{71665D0F-C73C-4F08-A964-D2B6A7D2FAC4}">
      <dgm:prSet/>
      <dgm:spPr/>
      <dgm:t>
        <a:bodyPr/>
        <a:lstStyle/>
        <a:p>
          <a:endParaRPr lang="zh-CN" altLang="en-US"/>
        </a:p>
      </dgm:t>
    </dgm:pt>
    <dgm:pt modelId="{FE27B97F-78A3-4E4E-8943-E15647AD69A5}">
      <dgm:prSet phldrT="[文本]" phldr="1"/>
      <dgm:spPr/>
      <dgm:t>
        <a:bodyPr/>
        <a:lstStyle/>
        <a:p>
          <a:endParaRPr lang="zh-CN" altLang="en-US"/>
        </a:p>
      </dgm:t>
    </dgm:pt>
    <dgm:pt modelId="{862CF3C3-1929-4049-99C9-DFFD9AA68FD9}" type="parTrans" cxnId="{0563D292-165A-4388-A88D-2F4C9E05A612}">
      <dgm:prSet/>
      <dgm:spPr/>
      <dgm:t>
        <a:bodyPr/>
        <a:lstStyle/>
        <a:p>
          <a:endParaRPr lang="zh-CN" altLang="en-US"/>
        </a:p>
      </dgm:t>
    </dgm:pt>
    <dgm:pt modelId="{431B68F1-F944-4D1A-9AE7-64FDACD486BB}" type="sibTrans" cxnId="{0563D292-165A-4388-A88D-2F4C9E05A612}">
      <dgm:prSet/>
      <dgm:spPr/>
      <dgm:t>
        <a:bodyPr/>
        <a:lstStyle/>
        <a:p>
          <a:endParaRPr lang="zh-CN" altLang="en-US"/>
        </a:p>
      </dgm:t>
    </dgm:pt>
    <dgm:pt modelId="{394288CD-339D-4DF1-AD71-2FF2D66788F8}">
      <dgm:prSet phldrT="[文本]" phldr="1"/>
      <dgm:spPr/>
      <dgm:t>
        <a:bodyPr/>
        <a:lstStyle/>
        <a:p>
          <a:endParaRPr lang="zh-CN" altLang="en-US"/>
        </a:p>
      </dgm:t>
    </dgm:pt>
    <dgm:pt modelId="{BEE6D67F-1E1E-403C-9134-3B310D8B1AF4}" type="parTrans" cxnId="{CD5C7B24-000A-46BC-AAA0-7BE765237D77}">
      <dgm:prSet/>
      <dgm:spPr/>
      <dgm:t>
        <a:bodyPr/>
        <a:lstStyle/>
        <a:p>
          <a:endParaRPr lang="zh-CN" altLang="en-US"/>
        </a:p>
      </dgm:t>
    </dgm:pt>
    <dgm:pt modelId="{37A2C6EE-6F1D-4D57-B965-35C486C1E594}" type="sibTrans" cxnId="{CD5C7B24-000A-46BC-AAA0-7BE765237D77}">
      <dgm:prSet/>
      <dgm:spPr/>
      <dgm:t>
        <a:bodyPr/>
        <a:lstStyle/>
        <a:p>
          <a:endParaRPr lang="zh-CN" altLang="en-US"/>
        </a:p>
      </dgm:t>
    </dgm:pt>
    <dgm:pt modelId="{9AECF080-D5A9-4073-853D-67DC1C4ACCD3}" type="pres">
      <dgm:prSet presAssocID="{0BBADF25-152F-4830-A03B-DC8321F4206A}" presName="Name0" presStyleCnt="0">
        <dgm:presLayoutVars>
          <dgm:chMax val="7"/>
          <dgm:chPref val="7"/>
          <dgm:dir/>
          <dgm:animOne val="branch"/>
          <dgm:animLvl val="lvl"/>
        </dgm:presLayoutVars>
      </dgm:prSet>
      <dgm:spPr/>
    </dgm:pt>
    <dgm:pt modelId="{D4FCEC8A-EE1D-42B8-9FC7-0DF5B1D927BF}" type="pres">
      <dgm:prSet presAssocID="{D5EAF87D-1EB4-47FB-B82C-8BEEC7006894}" presName="composite" presStyleCnt="0"/>
      <dgm:spPr/>
    </dgm:pt>
    <dgm:pt modelId="{D0007941-FF2C-40C7-8B2B-16662D042C6B}" type="pres">
      <dgm:prSet presAssocID="{D5EAF87D-1EB4-47FB-B82C-8BEEC7006894}" presName="BackAccent" presStyleLbl="bgShp" presStyleIdx="0" presStyleCnt="3"/>
      <dgm:spPr/>
    </dgm:pt>
    <dgm:pt modelId="{1C6D40DF-728A-4091-BDA8-683CDBEEC7BC}" type="pres">
      <dgm:prSet presAssocID="{D5EAF87D-1EB4-47FB-B82C-8BEEC7006894}" presName="Accent" presStyleLbl="alignNode1" presStyleIdx="0" presStyleCnt="3"/>
      <dgm:spPr/>
    </dgm:pt>
    <dgm:pt modelId="{6317B4C1-2BBF-4039-81CD-EFE0A6415C65}" type="pres">
      <dgm:prSet presAssocID="{D5EAF87D-1EB4-47FB-B82C-8BEEC7006894}" presName="Child" presStyleLbl="revTx" presStyleIdx="0" presStyleCnt="6">
        <dgm:presLayoutVars>
          <dgm:chMax val="0"/>
          <dgm:chPref val="0"/>
          <dgm:bulletEnabled val="1"/>
        </dgm:presLayoutVars>
      </dgm:prSet>
      <dgm:spPr/>
    </dgm:pt>
    <dgm:pt modelId="{C6292D12-E7D5-4D22-A8BD-9F7E6CB5908C}" type="pres">
      <dgm:prSet presAssocID="{D5EAF87D-1EB4-47FB-B82C-8BEEC7006894}" presName="Parent" presStyleLbl="revTx" presStyleIdx="1" presStyleCnt="6">
        <dgm:presLayoutVars>
          <dgm:chMax val="1"/>
          <dgm:chPref val="1"/>
          <dgm:bulletEnabled val="1"/>
        </dgm:presLayoutVars>
      </dgm:prSet>
      <dgm:spPr/>
    </dgm:pt>
    <dgm:pt modelId="{38379ACF-A297-4A49-8F02-EA54E205C0BA}" type="pres">
      <dgm:prSet presAssocID="{0934BD2D-A38C-4597-9E63-294BA319ACB1}" presName="sibTrans" presStyleCnt="0"/>
      <dgm:spPr/>
    </dgm:pt>
    <dgm:pt modelId="{2190AD73-A5AB-49D2-88F2-4C50CA23D47A}" type="pres">
      <dgm:prSet presAssocID="{C0AB75AD-8609-4796-A81B-17F2AF2B551A}" presName="composite" presStyleCnt="0"/>
      <dgm:spPr/>
    </dgm:pt>
    <dgm:pt modelId="{0514FE5E-7E92-4374-9EA4-372D0B9C788D}" type="pres">
      <dgm:prSet presAssocID="{C0AB75AD-8609-4796-A81B-17F2AF2B551A}" presName="BackAccent" presStyleLbl="bgShp" presStyleIdx="1" presStyleCnt="3"/>
      <dgm:spPr/>
    </dgm:pt>
    <dgm:pt modelId="{AB3DF5A1-B30F-4035-A0C2-FF5515F3B8A3}" type="pres">
      <dgm:prSet presAssocID="{C0AB75AD-8609-4796-A81B-17F2AF2B551A}" presName="Accent" presStyleLbl="alignNode1" presStyleIdx="1" presStyleCnt="3"/>
      <dgm:spPr/>
    </dgm:pt>
    <dgm:pt modelId="{669D4EB6-2BAC-47D4-9ED3-B74C127282BF}" type="pres">
      <dgm:prSet presAssocID="{C0AB75AD-8609-4796-A81B-17F2AF2B551A}" presName="Child" presStyleLbl="revTx" presStyleIdx="2" presStyleCnt="6">
        <dgm:presLayoutVars>
          <dgm:chMax val="0"/>
          <dgm:chPref val="0"/>
          <dgm:bulletEnabled val="1"/>
        </dgm:presLayoutVars>
      </dgm:prSet>
      <dgm:spPr/>
    </dgm:pt>
    <dgm:pt modelId="{54822419-F782-490E-9A19-9BF4559DE187}" type="pres">
      <dgm:prSet presAssocID="{C0AB75AD-8609-4796-A81B-17F2AF2B551A}" presName="Parent" presStyleLbl="revTx" presStyleIdx="3" presStyleCnt="6">
        <dgm:presLayoutVars>
          <dgm:chMax val="1"/>
          <dgm:chPref val="1"/>
          <dgm:bulletEnabled val="1"/>
        </dgm:presLayoutVars>
      </dgm:prSet>
      <dgm:spPr/>
    </dgm:pt>
    <dgm:pt modelId="{2660CB92-FFF1-4311-9D22-DD075E3804C3}" type="pres">
      <dgm:prSet presAssocID="{00CA368E-BF2B-4420-9DC3-87EE5F026EFC}" presName="sibTrans" presStyleCnt="0"/>
      <dgm:spPr/>
    </dgm:pt>
    <dgm:pt modelId="{A9984353-C948-43D4-8D83-D952DCD25C6B}" type="pres">
      <dgm:prSet presAssocID="{FE27B97F-78A3-4E4E-8943-E15647AD69A5}" presName="composite" presStyleCnt="0"/>
      <dgm:spPr/>
    </dgm:pt>
    <dgm:pt modelId="{C4A7B5EB-1D86-472E-9BF6-0F31D275A452}" type="pres">
      <dgm:prSet presAssocID="{FE27B97F-78A3-4E4E-8943-E15647AD69A5}" presName="BackAccent" presStyleLbl="bgShp" presStyleIdx="2" presStyleCnt="3"/>
      <dgm:spPr/>
    </dgm:pt>
    <dgm:pt modelId="{073105DA-7207-4E44-8741-10E5EB499E9D}" type="pres">
      <dgm:prSet presAssocID="{FE27B97F-78A3-4E4E-8943-E15647AD69A5}" presName="Accent" presStyleLbl="alignNode1" presStyleIdx="2" presStyleCnt="3"/>
      <dgm:spPr/>
    </dgm:pt>
    <dgm:pt modelId="{204C20FF-DAE4-4CE0-A873-ABCF9CA63089}" type="pres">
      <dgm:prSet presAssocID="{FE27B97F-78A3-4E4E-8943-E15647AD69A5}" presName="Child" presStyleLbl="revTx" presStyleIdx="4" presStyleCnt="6">
        <dgm:presLayoutVars>
          <dgm:chMax val="0"/>
          <dgm:chPref val="0"/>
          <dgm:bulletEnabled val="1"/>
        </dgm:presLayoutVars>
      </dgm:prSet>
      <dgm:spPr/>
    </dgm:pt>
    <dgm:pt modelId="{518B2247-57DA-40BA-817B-B5DA20E4D3A1}" type="pres">
      <dgm:prSet presAssocID="{FE27B97F-78A3-4E4E-8943-E15647AD69A5}" presName="Parent" presStyleLbl="revTx" presStyleIdx="5" presStyleCnt="6">
        <dgm:presLayoutVars>
          <dgm:chMax val="1"/>
          <dgm:chPref val="1"/>
          <dgm:bulletEnabled val="1"/>
        </dgm:presLayoutVars>
      </dgm:prSet>
      <dgm:spPr/>
    </dgm:pt>
  </dgm:ptLst>
  <dgm:cxnLst>
    <dgm:cxn modelId="{E1EAA80B-2680-40FA-908B-911F977081A1}" type="presOf" srcId="{D5EAF87D-1EB4-47FB-B82C-8BEEC7006894}" destId="{C6292D12-E7D5-4D22-A8BD-9F7E6CB5908C}" srcOrd="0" destOrd="0" presId="urn:microsoft.com/office/officeart/2008/layout/IncreasingCircleProcess"/>
    <dgm:cxn modelId="{71665D0F-C73C-4F08-A964-D2B6A7D2FAC4}" srcId="{C0AB75AD-8609-4796-A81B-17F2AF2B551A}" destId="{9F94B3D7-74F4-4AFD-9C75-C865C3DFC55A}" srcOrd="0" destOrd="0" parTransId="{754DCC24-5A3A-442B-9299-64B2C4724777}" sibTransId="{541328C8-C620-4775-AE0A-8C6DD4B7D23B}"/>
    <dgm:cxn modelId="{E3169916-2466-44D6-8ADC-556301D8983F}" type="presOf" srcId="{0BBADF25-152F-4830-A03B-DC8321F4206A}" destId="{9AECF080-D5A9-4073-853D-67DC1C4ACCD3}" srcOrd="0" destOrd="0" presId="urn:microsoft.com/office/officeart/2008/layout/IncreasingCircleProcess"/>
    <dgm:cxn modelId="{2E9ED118-3C24-4BFB-9001-5D4E3FC27303}" type="presOf" srcId="{FE27B97F-78A3-4E4E-8943-E15647AD69A5}" destId="{518B2247-57DA-40BA-817B-B5DA20E4D3A1}" srcOrd="0" destOrd="0" presId="urn:microsoft.com/office/officeart/2008/layout/IncreasingCircleProcess"/>
    <dgm:cxn modelId="{37BCC019-723E-4725-A904-F69FCD64D1E3}" srcId="{D5EAF87D-1EB4-47FB-B82C-8BEEC7006894}" destId="{E9CFA5BF-266F-4D3E-9036-69AFB42AE729}" srcOrd="0" destOrd="0" parTransId="{8DCB2757-BFC5-4DE9-B442-A1C011389ACA}" sibTransId="{98A6C3AC-FA71-4DA1-875F-3F718A04F539}"/>
    <dgm:cxn modelId="{CD5C7B24-000A-46BC-AAA0-7BE765237D77}" srcId="{FE27B97F-78A3-4E4E-8943-E15647AD69A5}" destId="{394288CD-339D-4DF1-AD71-2FF2D66788F8}" srcOrd="0" destOrd="0" parTransId="{BEE6D67F-1E1E-403C-9134-3B310D8B1AF4}" sibTransId="{37A2C6EE-6F1D-4D57-B965-35C486C1E594}"/>
    <dgm:cxn modelId="{50D3975C-B46D-48A7-B300-40FAB0C393A5}" type="presOf" srcId="{9F94B3D7-74F4-4AFD-9C75-C865C3DFC55A}" destId="{669D4EB6-2BAC-47D4-9ED3-B74C127282BF}" srcOrd="0" destOrd="0" presId="urn:microsoft.com/office/officeart/2008/layout/IncreasingCircleProcess"/>
    <dgm:cxn modelId="{6D1FE84C-160A-4A73-8225-1D2EE8A1368D}" srcId="{0BBADF25-152F-4830-A03B-DC8321F4206A}" destId="{D5EAF87D-1EB4-47FB-B82C-8BEEC7006894}" srcOrd="0" destOrd="0" parTransId="{79371D5B-6F39-4746-A5A5-A1FF68482EF8}" sibTransId="{0934BD2D-A38C-4597-9E63-294BA319ACB1}"/>
    <dgm:cxn modelId="{3AE4CD84-ADDF-406B-BC03-42356DE58FA3}" srcId="{0BBADF25-152F-4830-A03B-DC8321F4206A}" destId="{C0AB75AD-8609-4796-A81B-17F2AF2B551A}" srcOrd="1" destOrd="0" parTransId="{4F9877E9-C2AD-4AF1-936F-E35ED6CEF118}" sibTransId="{00CA368E-BF2B-4420-9DC3-87EE5F026EFC}"/>
    <dgm:cxn modelId="{0563D292-165A-4388-A88D-2F4C9E05A612}" srcId="{0BBADF25-152F-4830-A03B-DC8321F4206A}" destId="{FE27B97F-78A3-4E4E-8943-E15647AD69A5}" srcOrd="2" destOrd="0" parTransId="{862CF3C3-1929-4049-99C9-DFFD9AA68FD9}" sibTransId="{431B68F1-F944-4D1A-9AE7-64FDACD486BB}"/>
    <dgm:cxn modelId="{F2D383AE-8933-40B3-A34D-B429FD3153C4}" type="presOf" srcId="{C0AB75AD-8609-4796-A81B-17F2AF2B551A}" destId="{54822419-F782-490E-9A19-9BF4559DE187}" srcOrd="0" destOrd="0" presId="urn:microsoft.com/office/officeart/2008/layout/IncreasingCircleProcess"/>
    <dgm:cxn modelId="{9C4F18BD-B923-421A-ACC6-EDD1A48F9FCB}" type="presOf" srcId="{E9CFA5BF-266F-4D3E-9036-69AFB42AE729}" destId="{6317B4C1-2BBF-4039-81CD-EFE0A6415C65}" srcOrd="0" destOrd="0" presId="urn:microsoft.com/office/officeart/2008/layout/IncreasingCircleProcess"/>
    <dgm:cxn modelId="{F80ADFE9-6038-49D8-B8EC-C45501DCD3D7}" type="presOf" srcId="{394288CD-339D-4DF1-AD71-2FF2D66788F8}" destId="{204C20FF-DAE4-4CE0-A873-ABCF9CA63089}" srcOrd="0" destOrd="0" presId="urn:microsoft.com/office/officeart/2008/layout/IncreasingCircleProcess"/>
    <dgm:cxn modelId="{A998BA7B-11DD-42B1-81AA-5631354E48A5}" type="presParOf" srcId="{9AECF080-D5A9-4073-853D-67DC1C4ACCD3}" destId="{D4FCEC8A-EE1D-42B8-9FC7-0DF5B1D927BF}" srcOrd="0" destOrd="0" presId="urn:microsoft.com/office/officeart/2008/layout/IncreasingCircleProcess"/>
    <dgm:cxn modelId="{26D9D2A7-19C9-43E0-9C35-4C8BAC049314}" type="presParOf" srcId="{D4FCEC8A-EE1D-42B8-9FC7-0DF5B1D927BF}" destId="{D0007941-FF2C-40C7-8B2B-16662D042C6B}" srcOrd="0" destOrd="0" presId="urn:microsoft.com/office/officeart/2008/layout/IncreasingCircleProcess"/>
    <dgm:cxn modelId="{B8DD326D-4293-49EF-B406-6D53618D9DD1}" type="presParOf" srcId="{D4FCEC8A-EE1D-42B8-9FC7-0DF5B1D927BF}" destId="{1C6D40DF-728A-4091-BDA8-683CDBEEC7BC}" srcOrd="1" destOrd="0" presId="urn:microsoft.com/office/officeart/2008/layout/IncreasingCircleProcess"/>
    <dgm:cxn modelId="{6F15E7C2-EA72-486D-8C3F-080CBFF1FBD8}" type="presParOf" srcId="{D4FCEC8A-EE1D-42B8-9FC7-0DF5B1D927BF}" destId="{6317B4C1-2BBF-4039-81CD-EFE0A6415C65}" srcOrd="2" destOrd="0" presId="urn:microsoft.com/office/officeart/2008/layout/IncreasingCircleProcess"/>
    <dgm:cxn modelId="{3C68EC49-2675-4FA2-8B48-999277F057D6}" type="presParOf" srcId="{D4FCEC8A-EE1D-42B8-9FC7-0DF5B1D927BF}" destId="{C6292D12-E7D5-4D22-A8BD-9F7E6CB5908C}" srcOrd="3" destOrd="0" presId="urn:microsoft.com/office/officeart/2008/layout/IncreasingCircleProcess"/>
    <dgm:cxn modelId="{DA310837-D8C1-4BCE-AB3E-B3D32AEAB024}" type="presParOf" srcId="{9AECF080-D5A9-4073-853D-67DC1C4ACCD3}" destId="{38379ACF-A297-4A49-8F02-EA54E205C0BA}" srcOrd="1" destOrd="0" presId="urn:microsoft.com/office/officeart/2008/layout/IncreasingCircleProcess"/>
    <dgm:cxn modelId="{8EAE3E26-ECC4-4082-A5A4-B17F71BE4F1C}" type="presParOf" srcId="{9AECF080-D5A9-4073-853D-67DC1C4ACCD3}" destId="{2190AD73-A5AB-49D2-88F2-4C50CA23D47A}" srcOrd="2" destOrd="0" presId="urn:microsoft.com/office/officeart/2008/layout/IncreasingCircleProcess"/>
    <dgm:cxn modelId="{5FF00672-FAFA-41EE-95E5-045A19A2902B}" type="presParOf" srcId="{2190AD73-A5AB-49D2-88F2-4C50CA23D47A}" destId="{0514FE5E-7E92-4374-9EA4-372D0B9C788D}" srcOrd="0" destOrd="0" presId="urn:microsoft.com/office/officeart/2008/layout/IncreasingCircleProcess"/>
    <dgm:cxn modelId="{835D9ADF-62B0-4354-8A5D-5D82D520CC85}" type="presParOf" srcId="{2190AD73-A5AB-49D2-88F2-4C50CA23D47A}" destId="{AB3DF5A1-B30F-4035-A0C2-FF5515F3B8A3}" srcOrd="1" destOrd="0" presId="urn:microsoft.com/office/officeart/2008/layout/IncreasingCircleProcess"/>
    <dgm:cxn modelId="{0236ABA2-598F-438A-B986-F148C01653E7}" type="presParOf" srcId="{2190AD73-A5AB-49D2-88F2-4C50CA23D47A}" destId="{669D4EB6-2BAC-47D4-9ED3-B74C127282BF}" srcOrd="2" destOrd="0" presId="urn:microsoft.com/office/officeart/2008/layout/IncreasingCircleProcess"/>
    <dgm:cxn modelId="{CF9B38FB-939F-4301-A458-98007C8F0EBC}" type="presParOf" srcId="{2190AD73-A5AB-49D2-88F2-4C50CA23D47A}" destId="{54822419-F782-490E-9A19-9BF4559DE187}" srcOrd="3" destOrd="0" presId="urn:microsoft.com/office/officeart/2008/layout/IncreasingCircleProcess"/>
    <dgm:cxn modelId="{BCC26BD8-5A0C-4973-8119-1068513C38A6}" type="presParOf" srcId="{9AECF080-D5A9-4073-853D-67DC1C4ACCD3}" destId="{2660CB92-FFF1-4311-9D22-DD075E3804C3}" srcOrd="3" destOrd="0" presId="urn:microsoft.com/office/officeart/2008/layout/IncreasingCircleProcess"/>
    <dgm:cxn modelId="{DE54FC1D-A17B-4698-BB01-65C6BA461232}" type="presParOf" srcId="{9AECF080-D5A9-4073-853D-67DC1C4ACCD3}" destId="{A9984353-C948-43D4-8D83-D952DCD25C6B}" srcOrd="4" destOrd="0" presId="urn:microsoft.com/office/officeart/2008/layout/IncreasingCircleProcess"/>
    <dgm:cxn modelId="{B01DA72D-05F1-47AF-BE75-F242BE60CC9F}" type="presParOf" srcId="{A9984353-C948-43D4-8D83-D952DCD25C6B}" destId="{C4A7B5EB-1D86-472E-9BF6-0F31D275A452}" srcOrd="0" destOrd="0" presId="urn:microsoft.com/office/officeart/2008/layout/IncreasingCircleProcess"/>
    <dgm:cxn modelId="{A6B6BA34-0024-4170-9203-EA565D395AD9}" type="presParOf" srcId="{A9984353-C948-43D4-8D83-D952DCD25C6B}" destId="{073105DA-7207-4E44-8741-10E5EB499E9D}" srcOrd="1" destOrd="0" presId="urn:microsoft.com/office/officeart/2008/layout/IncreasingCircleProcess"/>
    <dgm:cxn modelId="{E18F0D07-4725-48CE-997E-493A63C98820}" type="presParOf" srcId="{A9984353-C948-43D4-8D83-D952DCD25C6B}" destId="{204C20FF-DAE4-4CE0-A873-ABCF9CA63089}" srcOrd="2" destOrd="0" presId="urn:microsoft.com/office/officeart/2008/layout/IncreasingCircleProcess"/>
    <dgm:cxn modelId="{8A1E1600-01E0-473B-9E2B-37818B97F045}" type="presParOf" srcId="{A9984353-C948-43D4-8D83-D952DCD25C6B}" destId="{518B2247-57DA-40BA-817B-B5DA20E4D3A1}"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007941-FF2C-40C7-8B2B-16662D042C6B}">
      <dsp:nvSpPr>
        <dsp:cNvPr id="0" name=""/>
        <dsp:cNvSpPr/>
      </dsp:nvSpPr>
      <dsp:spPr>
        <a:xfrm>
          <a:off x="2741" y="0"/>
          <a:ext cx="610158" cy="610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6D40DF-728A-4091-BDA8-683CDBEEC7BC}">
      <dsp:nvSpPr>
        <dsp:cNvPr id="0" name=""/>
        <dsp:cNvSpPr/>
      </dsp:nvSpPr>
      <dsp:spPr>
        <a:xfrm>
          <a:off x="63757" y="61015"/>
          <a:ext cx="488127" cy="488127"/>
        </a:xfrm>
        <a:prstGeom prst="chord">
          <a:avLst>
            <a:gd name="adj1" fmla="val 1168272"/>
            <a:gd name="adj2" fmla="val 9631728"/>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17B4C1-2BBF-4039-81CD-EFE0A6415C65}">
      <dsp:nvSpPr>
        <dsp:cNvPr id="0" name=""/>
        <dsp:cNvSpPr/>
      </dsp:nvSpPr>
      <dsp:spPr>
        <a:xfrm>
          <a:off x="740016" y="610158"/>
          <a:ext cx="1805053" cy="2567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620" tIns="134620" rIns="134620" bIns="134620" numCol="1" spcCol="1270" anchor="t" anchorCtr="0">
          <a:noAutofit/>
        </a:bodyPr>
        <a:lstStyle/>
        <a:p>
          <a:pPr marL="0" lvl="0" indent="0" algn="l" defTabSz="2355850">
            <a:lnSpc>
              <a:spcPct val="90000"/>
            </a:lnSpc>
            <a:spcBef>
              <a:spcPct val="0"/>
            </a:spcBef>
            <a:spcAft>
              <a:spcPct val="35000"/>
            </a:spcAft>
            <a:buNone/>
          </a:pPr>
          <a:endParaRPr lang="zh-CN" altLang="en-US" sz="5300" kern="1200"/>
        </a:p>
      </dsp:txBody>
      <dsp:txXfrm>
        <a:off x="740016" y="610158"/>
        <a:ext cx="1805053" cy="2567751"/>
      </dsp:txXfrm>
    </dsp:sp>
    <dsp:sp modelId="{C6292D12-E7D5-4D22-A8BD-9F7E6CB5908C}">
      <dsp:nvSpPr>
        <dsp:cNvPr id="0" name=""/>
        <dsp:cNvSpPr/>
      </dsp:nvSpPr>
      <dsp:spPr>
        <a:xfrm>
          <a:off x="740016" y="0"/>
          <a:ext cx="1805053" cy="61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endParaRPr lang="zh-CN" altLang="en-US" sz="3000" kern="1200"/>
        </a:p>
      </dsp:txBody>
      <dsp:txXfrm>
        <a:off x="740016" y="0"/>
        <a:ext cx="1805053" cy="610158"/>
      </dsp:txXfrm>
    </dsp:sp>
    <dsp:sp modelId="{0514FE5E-7E92-4374-9EA4-372D0B9C788D}">
      <dsp:nvSpPr>
        <dsp:cNvPr id="0" name=""/>
        <dsp:cNvSpPr/>
      </dsp:nvSpPr>
      <dsp:spPr>
        <a:xfrm>
          <a:off x="2672185" y="0"/>
          <a:ext cx="610158" cy="610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DF5A1-B30F-4035-A0C2-FF5515F3B8A3}">
      <dsp:nvSpPr>
        <dsp:cNvPr id="0" name=""/>
        <dsp:cNvSpPr/>
      </dsp:nvSpPr>
      <dsp:spPr>
        <a:xfrm>
          <a:off x="2733201" y="61015"/>
          <a:ext cx="488127" cy="488127"/>
        </a:xfrm>
        <a:prstGeom prst="chord">
          <a:avLst>
            <a:gd name="adj1" fmla="val 20431728"/>
            <a:gd name="adj2" fmla="val 11968272"/>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9D4EB6-2BAC-47D4-9ED3-B74C127282BF}">
      <dsp:nvSpPr>
        <dsp:cNvPr id="0" name=""/>
        <dsp:cNvSpPr/>
      </dsp:nvSpPr>
      <dsp:spPr>
        <a:xfrm>
          <a:off x="3409461" y="610158"/>
          <a:ext cx="1805053" cy="2567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620" tIns="134620" rIns="134620" bIns="134620" numCol="1" spcCol="1270" anchor="t" anchorCtr="0">
          <a:noAutofit/>
        </a:bodyPr>
        <a:lstStyle/>
        <a:p>
          <a:pPr marL="0" lvl="0" indent="0" algn="l" defTabSz="2355850">
            <a:lnSpc>
              <a:spcPct val="90000"/>
            </a:lnSpc>
            <a:spcBef>
              <a:spcPct val="0"/>
            </a:spcBef>
            <a:spcAft>
              <a:spcPct val="35000"/>
            </a:spcAft>
            <a:buNone/>
          </a:pPr>
          <a:endParaRPr lang="zh-CN" altLang="en-US" sz="5300" kern="1200"/>
        </a:p>
      </dsp:txBody>
      <dsp:txXfrm>
        <a:off x="3409461" y="610158"/>
        <a:ext cx="1805053" cy="2567751"/>
      </dsp:txXfrm>
    </dsp:sp>
    <dsp:sp modelId="{54822419-F782-490E-9A19-9BF4559DE187}">
      <dsp:nvSpPr>
        <dsp:cNvPr id="0" name=""/>
        <dsp:cNvSpPr/>
      </dsp:nvSpPr>
      <dsp:spPr>
        <a:xfrm>
          <a:off x="3409461" y="0"/>
          <a:ext cx="1805053" cy="61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endParaRPr lang="zh-CN" altLang="en-US" sz="3000" kern="1200"/>
        </a:p>
      </dsp:txBody>
      <dsp:txXfrm>
        <a:off x="3409461" y="0"/>
        <a:ext cx="1805053" cy="610158"/>
      </dsp:txXfrm>
    </dsp:sp>
    <dsp:sp modelId="{C4A7B5EB-1D86-472E-9BF6-0F31D275A452}">
      <dsp:nvSpPr>
        <dsp:cNvPr id="0" name=""/>
        <dsp:cNvSpPr/>
      </dsp:nvSpPr>
      <dsp:spPr>
        <a:xfrm>
          <a:off x="5341630" y="0"/>
          <a:ext cx="610158" cy="61015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3105DA-7207-4E44-8741-10E5EB499E9D}">
      <dsp:nvSpPr>
        <dsp:cNvPr id="0" name=""/>
        <dsp:cNvSpPr/>
      </dsp:nvSpPr>
      <dsp:spPr>
        <a:xfrm>
          <a:off x="5402646" y="61015"/>
          <a:ext cx="488127" cy="488127"/>
        </a:xfrm>
        <a:prstGeom prst="chord">
          <a:avLst>
            <a:gd name="adj1" fmla="val 16200000"/>
            <a:gd name="adj2" fmla="val 1620000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4C20FF-DAE4-4CE0-A873-ABCF9CA63089}">
      <dsp:nvSpPr>
        <dsp:cNvPr id="0" name=""/>
        <dsp:cNvSpPr/>
      </dsp:nvSpPr>
      <dsp:spPr>
        <a:xfrm>
          <a:off x="6078905" y="610158"/>
          <a:ext cx="1805053" cy="2567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4620" tIns="134620" rIns="134620" bIns="134620" numCol="1" spcCol="1270" anchor="t" anchorCtr="0">
          <a:noAutofit/>
        </a:bodyPr>
        <a:lstStyle/>
        <a:p>
          <a:pPr marL="0" lvl="0" indent="0" algn="l" defTabSz="2355850">
            <a:lnSpc>
              <a:spcPct val="90000"/>
            </a:lnSpc>
            <a:spcBef>
              <a:spcPct val="0"/>
            </a:spcBef>
            <a:spcAft>
              <a:spcPct val="35000"/>
            </a:spcAft>
            <a:buNone/>
          </a:pPr>
          <a:endParaRPr lang="zh-CN" altLang="en-US" sz="5300" kern="1200"/>
        </a:p>
      </dsp:txBody>
      <dsp:txXfrm>
        <a:off x="6078905" y="610158"/>
        <a:ext cx="1805053" cy="2567751"/>
      </dsp:txXfrm>
    </dsp:sp>
    <dsp:sp modelId="{518B2247-57DA-40BA-817B-B5DA20E4D3A1}">
      <dsp:nvSpPr>
        <dsp:cNvPr id="0" name=""/>
        <dsp:cNvSpPr/>
      </dsp:nvSpPr>
      <dsp:spPr>
        <a:xfrm>
          <a:off x="6078905" y="0"/>
          <a:ext cx="1805053" cy="6101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b" anchorCtr="0">
          <a:noAutofit/>
        </a:bodyPr>
        <a:lstStyle/>
        <a:p>
          <a:pPr marL="0" lvl="0" indent="0" algn="l" defTabSz="1333500">
            <a:lnSpc>
              <a:spcPct val="90000"/>
            </a:lnSpc>
            <a:spcBef>
              <a:spcPct val="0"/>
            </a:spcBef>
            <a:spcAft>
              <a:spcPct val="35000"/>
            </a:spcAft>
            <a:buNone/>
          </a:pPr>
          <a:endParaRPr lang="zh-CN" altLang="en-US" sz="3000" kern="1200"/>
        </a:p>
      </dsp:txBody>
      <dsp:txXfrm>
        <a:off x="6078905" y="0"/>
        <a:ext cx="1805053" cy="610158"/>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927765"/>
            <a:ext cx="6858000" cy="1535690"/>
          </a:xfrm>
        </p:spPr>
        <p:txBody>
          <a:bodyPr anchor="b">
            <a:normAutofit/>
          </a:bodyPr>
          <a:lstStyle>
            <a:lvl1pPr algn="ct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5590309"/>
            <a:ext cx="6858000" cy="602673"/>
          </a:xfrm>
        </p:spPr>
        <p:txBody>
          <a:bodyPr anchor="ctr" anchorCtr="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文本框 7"/>
          <p:cNvSpPr txBox="1"/>
          <p:nvPr/>
        </p:nvSpPr>
        <p:spPr>
          <a:xfrm>
            <a:off x="1143001" y="5527962"/>
            <a:ext cx="6857999" cy="536400"/>
          </a:xfrm>
          <a:prstGeom prst="rect">
            <a:avLst/>
          </a:prstGeom>
          <a:blipFill dpi="0" rotWithShape="1">
            <a:blip r:embed="rId3"/>
            <a:srcRect/>
            <a:stretch>
              <a:fillRect t="-2000"/>
            </a:stretch>
          </a:blipFill>
        </p:spPr>
        <p:txBody>
          <a:bodyPr vert="horz" lIns="91440" tIns="45720" rIns="91440" bIns="45720" rtlCol="0" anchor="ctr" anchorCtr="0">
            <a:normAutofit/>
          </a:bodyPr>
          <a:lstStyle>
            <a:defPPr>
              <a:defRPr lang="zh-CN"/>
            </a:defPPr>
            <a:lvl1pPr marL="0" indent="0" algn="ctr" defTabSz="914400" eaLnBrk="1" latinLnBrk="0" hangingPunct="1">
              <a:lnSpc>
                <a:spcPct val="90000"/>
              </a:lnSpc>
              <a:spcBef>
                <a:spcPts val="1000"/>
              </a:spcBef>
              <a:spcAft>
                <a:spcPts val="0"/>
              </a:spcAft>
              <a:buClr>
                <a:schemeClr val="accent3">
                  <a:lumMod val="75000"/>
                </a:schemeClr>
              </a:buClr>
              <a:buFont typeface="Wingdings" pitchFamily="2" charset="2"/>
              <a:buNone/>
              <a:defRPr sz="1800" baseline="0">
                <a:solidFill>
                  <a:schemeClr val="accent3"/>
                </a:solidFill>
                <a:effectLst/>
                <a:latin typeface="+mj-lt"/>
                <a:ea typeface="+mj-ea"/>
              </a:defRPr>
            </a:lvl1pPr>
            <a:lvl2pPr indent="0" algn="ctr" defTabSz="914400" eaLnBrk="1" latinLnBrk="0" hangingPunct="1">
              <a:lnSpc>
                <a:spcPct val="90000"/>
              </a:lnSpc>
              <a:spcBef>
                <a:spcPts val="500"/>
              </a:spcBef>
              <a:buFont typeface="Arial" pitchFamily="34" charset="0"/>
              <a:buNone/>
              <a:defRPr sz="2000">
                <a:latin typeface="+mn-lt"/>
                <a:ea typeface="+mn-ea"/>
              </a:defRPr>
            </a:lvl2pPr>
            <a:lvl3pPr indent="0" algn="ctr" defTabSz="914400" eaLnBrk="1" latinLnBrk="0" hangingPunct="1">
              <a:lnSpc>
                <a:spcPct val="90000"/>
              </a:lnSpc>
              <a:spcBef>
                <a:spcPts val="500"/>
              </a:spcBef>
              <a:buFont typeface="Arial" pitchFamily="34" charset="0"/>
              <a:buNone/>
              <a:defRPr sz="1800">
                <a:latin typeface="+mn-lt"/>
                <a:ea typeface="+mn-ea"/>
              </a:defRPr>
            </a:lvl3pPr>
            <a:lvl4pPr indent="0" algn="ctr" defTabSz="914400" eaLnBrk="1" latinLnBrk="0" hangingPunct="1">
              <a:lnSpc>
                <a:spcPct val="90000"/>
              </a:lnSpc>
              <a:spcBef>
                <a:spcPts val="500"/>
              </a:spcBef>
              <a:buFont typeface="Arial" pitchFamily="34" charset="0"/>
              <a:buNone/>
              <a:defRPr sz="1600">
                <a:latin typeface="+mn-lt"/>
                <a:ea typeface="+mn-ea"/>
              </a:defRPr>
            </a:lvl4pPr>
            <a:lvl5pPr indent="0" algn="ctr" defTabSz="914400" eaLnBrk="1" latinLnBrk="0" hangingPunct="1">
              <a:lnSpc>
                <a:spcPct val="90000"/>
              </a:lnSpc>
              <a:spcBef>
                <a:spcPts val="500"/>
              </a:spcBef>
              <a:buFont typeface="Arial" pitchFamily="34" charset="0"/>
              <a:buNone/>
              <a:defRPr sz="1600">
                <a:latin typeface="+mn-lt"/>
                <a:ea typeface="+mn-ea"/>
              </a:defRPr>
            </a:lvl5pPr>
            <a:lvl6pPr indent="0" algn="ctr">
              <a:lnSpc>
                <a:spcPct val="90000"/>
              </a:lnSpc>
              <a:spcBef>
                <a:spcPts val="500"/>
              </a:spcBef>
              <a:buFont typeface="Arial" pitchFamily="34" charset="0"/>
              <a:buNone/>
              <a:defRPr sz="1600">
                <a:latin typeface="+mn-lt"/>
                <a:ea typeface="+mn-ea"/>
              </a:defRPr>
            </a:lvl6pPr>
            <a:lvl7pPr indent="0" algn="ctr">
              <a:lnSpc>
                <a:spcPct val="90000"/>
              </a:lnSpc>
              <a:spcBef>
                <a:spcPts val="500"/>
              </a:spcBef>
              <a:buFont typeface="Arial" pitchFamily="34" charset="0"/>
              <a:buNone/>
              <a:defRPr sz="1600">
                <a:latin typeface="+mn-lt"/>
                <a:ea typeface="+mn-ea"/>
              </a:defRPr>
            </a:lvl7pPr>
            <a:lvl8pPr indent="0" algn="ctr">
              <a:lnSpc>
                <a:spcPct val="90000"/>
              </a:lnSpc>
              <a:spcBef>
                <a:spcPts val="500"/>
              </a:spcBef>
              <a:buFont typeface="Arial" pitchFamily="34" charset="0"/>
              <a:buNone/>
              <a:defRPr sz="1600">
                <a:latin typeface="+mn-lt"/>
                <a:ea typeface="+mn-ea"/>
              </a:defRPr>
            </a:lvl8pPr>
            <a:lvl9pPr indent="0" algn="ctr">
              <a:lnSpc>
                <a:spcPct val="90000"/>
              </a:lnSpc>
              <a:spcBef>
                <a:spcPts val="500"/>
              </a:spcBef>
              <a:buFont typeface="Arial" pitchFamily="34" charset="0"/>
              <a:buNone/>
              <a:defRPr sz="1600">
                <a:latin typeface="+mn-lt"/>
                <a:ea typeface="+mn-ea"/>
              </a:defRPr>
            </a:lvl9p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grpSp>
        <p:nvGrpSpPr>
          <p:cNvPr id="10" name="组合 9"/>
          <p:cNvGrpSpPr/>
          <p:nvPr/>
        </p:nvGrpSpPr>
        <p:grpSpPr>
          <a:xfrm>
            <a:off x="1388920" y="623075"/>
            <a:ext cx="2407227" cy="5026063"/>
            <a:chOff x="2921000" y="904098"/>
            <a:chExt cx="2387600" cy="3738813"/>
          </a:xfrm>
        </p:grpSpPr>
        <p:cxnSp>
          <p:nvCxnSpPr>
            <p:cNvPr id="7" name="直接连接符 6"/>
            <p:cNvCxnSpPr/>
            <p:nvPr/>
          </p:nvCxnSpPr>
          <p:spPr>
            <a:xfrm flipH="1">
              <a:off x="3668184" y="904098"/>
              <a:ext cx="1640416" cy="1839369"/>
            </a:xfrm>
            <a:prstGeom prst="line">
              <a:avLst/>
            </a:prstGeom>
            <a:noFill/>
            <a:ln w="6350" cap="flat" cmpd="sng" algn="ctr">
              <a:solidFill>
                <a:schemeClr val="accent1">
                  <a:lumMod val="60000"/>
                  <a:lumOff val="40000"/>
                </a:schemeClr>
              </a:solidFill>
              <a:prstDash val="solid"/>
              <a:miter lim="800000"/>
            </a:ln>
            <a:effectLst/>
          </p:spPr>
        </p:cxnSp>
        <p:cxnSp>
          <p:nvCxnSpPr>
            <p:cNvPr id="8" name="直接连接符 7"/>
            <p:cNvCxnSpPr/>
            <p:nvPr/>
          </p:nvCxnSpPr>
          <p:spPr>
            <a:xfrm flipH="1">
              <a:off x="2921000" y="1883836"/>
              <a:ext cx="2387600" cy="2759075"/>
            </a:xfrm>
            <a:prstGeom prst="line">
              <a:avLst/>
            </a:prstGeom>
            <a:noFill/>
            <a:ln w="6350" cap="flat" cmpd="sng" algn="ctr">
              <a:solidFill>
                <a:schemeClr val="accent1">
                  <a:lumMod val="60000"/>
                  <a:lumOff val="40000"/>
                </a:schemeClr>
              </a:solidFill>
              <a:prstDash val="solid"/>
              <a:miter lim="800000"/>
            </a:ln>
            <a:effectLst/>
          </p:spPr>
        </p:cxnSp>
        <p:cxnSp>
          <p:nvCxnSpPr>
            <p:cNvPr id="9" name="直接连接符 8"/>
            <p:cNvCxnSpPr/>
            <p:nvPr/>
          </p:nvCxnSpPr>
          <p:spPr>
            <a:xfrm flipH="1">
              <a:off x="3210984" y="2904598"/>
              <a:ext cx="1066800" cy="1155700"/>
            </a:xfrm>
            <a:prstGeom prst="line">
              <a:avLst/>
            </a:prstGeom>
            <a:noFill/>
            <a:ln w="6350" cap="flat" cmpd="sng" algn="ctr">
              <a:solidFill>
                <a:schemeClr val="accent1">
                  <a:lumMod val="20000"/>
                  <a:lumOff val="80000"/>
                </a:schemeClr>
              </a:solidFill>
              <a:prstDash val="solid"/>
              <a:miter lim="800000"/>
            </a:ln>
            <a:effectLst/>
          </p:spPr>
        </p:cxnSp>
      </p:grpSp>
      <p:sp>
        <p:nvSpPr>
          <p:cNvPr id="2" name="Title 1"/>
          <p:cNvSpPr>
            <a:spLocks noGrp="1"/>
          </p:cNvSpPr>
          <p:nvPr>
            <p:ph type="title"/>
          </p:nvPr>
        </p:nvSpPr>
        <p:spPr>
          <a:xfrm>
            <a:off x="2989230" y="2132856"/>
            <a:ext cx="5367845" cy="1330036"/>
          </a:xfrm>
        </p:spPr>
        <p:txBody>
          <a:bodyPr anchor="ctr" anchorCtr="0">
            <a:normAutofit/>
          </a:bodyPr>
          <a:lstStyle>
            <a:lvl1pPr algn="ctr">
              <a:defRPr sz="4000"/>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2" name="Text Placeholder 2"/>
          <p:cNvSpPr>
            <a:spLocks noGrp="1"/>
          </p:cNvSpPr>
          <p:nvPr>
            <p:ph idx="1"/>
            <p:custDataLst>
              <p:tags r:id="rId1"/>
            </p:custDataLst>
          </p:nvPr>
        </p:nvSpPr>
        <p:spPr>
          <a:xfrm>
            <a:off x="2483768" y="3674770"/>
            <a:ext cx="6120680" cy="238233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24" name="组合 23"/>
          <p:cNvGrpSpPr/>
          <p:nvPr/>
        </p:nvGrpSpPr>
        <p:grpSpPr>
          <a:xfrm>
            <a:off x="2222777" y="1210397"/>
            <a:ext cx="4698446" cy="4437206"/>
            <a:chOff x="2481952" y="2226154"/>
            <a:chExt cx="4471298" cy="3167016"/>
          </a:xfrm>
        </p:grpSpPr>
        <p:sp>
          <p:nvSpPr>
            <p:cNvPr id="18" name="矩形 17"/>
            <p:cNvSpPr/>
            <p:nvPr/>
          </p:nvSpPr>
          <p:spPr>
            <a:xfrm rot="225092">
              <a:off x="2564502" y="3297717"/>
              <a:ext cx="4332288" cy="7254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9" name="矩形 18"/>
            <p:cNvSpPr/>
            <p:nvPr/>
          </p:nvSpPr>
          <p:spPr>
            <a:xfrm rot="21197296">
              <a:off x="3059802" y="2357917"/>
              <a:ext cx="3341688"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0" name="矩形 19"/>
            <p:cNvSpPr/>
            <p:nvPr/>
          </p:nvSpPr>
          <p:spPr>
            <a:xfrm rot="225092">
              <a:off x="2481952" y="3196117"/>
              <a:ext cx="4333875" cy="7239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400" dirty="0">
                <a:solidFill>
                  <a:schemeClr val="bg1"/>
                </a:solidFill>
              </a:endParaRPr>
            </a:p>
          </p:txBody>
        </p:sp>
        <p:sp>
          <p:nvSpPr>
            <p:cNvPr id="21" name="矩形 20"/>
            <p:cNvSpPr/>
            <p:nvPr/>
          </p:nvSpPr>
          <p:spPr>
            <a:xfrm rot="21197296">
              <a:off x="2972490" y="2226154"/>
              <a:ext cx="3343275"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800" dirty="0">
                <a:solidFill>
                  <a:srgbClr val="FFFFFF"/>
                </a:solidFill>
                <a:cs typeface="Verdana" pitchFamily="34" charset="0"/>
              </a:endParaRPr>
            </a:p>
          </p:txBody>
        </p:sp>
        <p:sp>
          <p:nvSpPr>
            <p:cNvPr id="22" name="KSO_CT2"/>
            <p:cNvSpPr txBox="1"/>
            <p:nvPr/>
          </p:nvSpPr>
          <p:spPr>
            <a:xfrm rot="240000">
              <a:off x="2482452" y="3194929"/>
              <a:ext cx="4334400" cy="723600"/>
            </a:xfrm>
            <a:prstGeom prst="rect">
              <a:avLst/>
            </a:prstGeom>
            <a:noFill/>
          </p:spPr>
          <p:txBody>
            <a:bodyPr vert="horz" lIns="0" tIns="0" rIns="0" bIns="0" rtlCol="0" anchor="ctr">
              <a:normAutofit/>
            </a:bodyPr>
            <a:lstStyle>
              <a:lvl1pPr marL="0" indent="0" algn="ctr" defTabSz="914400" rtl="0" eaLnBrk="1" latinLnBrk="0" hangingPunct="1">
                <a:lnSpc>
                  <a:spcPct val="110000"/>
                </a:lnSpc>
                <a:spcBef>
                  <a:spcPts val="1800"/>
                </a:spcBef>
                <a:spcAft>
                  <a:spcPts val="0"/>
                </a:spcAft>
                <a:buClr>
                  <a:schemeClr val="accent3">
                    <a:lumMod val="75000"/>
                  </a:schemeClr>
                </a:buClr>
                <a:buSzPct val="70000"/>
                <a:buFont typeface="Wingdings 2" pitchFamily="18" charset="2"/>
                <a:buNone/>
                <a:defRPr sz="4400" kern="1200" baseline="0">
                  <a:solidFill>
                    <a:schemeClr val="bg1"/>
                  </a:solidFill>
                  <a:effectLst/>
                  <a:latin typeface="+mj-lt"/>
                  <a:ea typeface="+mj-ea"/>
                  <a:cs typeface="+mn-cs"/>
                </a:defRPr>
              </a:lvl1pPr>
              <a:lvl2pPr marL="457200" indent="0" algn="ctr"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rgbClr val="7D7D7D"/>
                  </a:solidFill>
                  <a:latin typeface="+mn-lt"/>
                  <a:ea typeface="+mn-ea"/>
                  <a:cs typeface="+mn-cs"/>
                </a:defRPr>
              </a:lvl2pPr>
              <a:lvl3pPr marL="914400" indent="0" algn="ctr"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endParaRPr lang="zh-CN" altLang="en-US" dirty="0"/>
            </a:p>
          </p:txBody>
        </p:sp>
        <p:sp>
          <p:nvSpPr>
            <p:cNvPr id="23" name="KSO_BT1"/>
            <p:cNvSpPr txBox="1"/>
            <p:nvPr/>
          </p:nvSpPr>
          <p:spPr>
            <a:xfrm rot="21180000">
              <a:off x="2972052" y="2226529"/>
              <a:ext cx="3344400" cy="727200"/>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1" i="0" kern="1200" baseline="0">
                  <a:solidFill>
                    <a:schemeClr val="bg1"/>
                  </a:solidFill>
                  <a:effectLst/>
                  <a:latin typeface="+mj-lt"/>
                  <a:ea typeface="+mj-ea"/>
                  <a:cs typeface="+mj-cs"/>
                </a:defRPr>
              </a:lvl1pPr>
            </a:lstStyle>
            <a:p>
              <a:pPr>
                <a:spcAft>
                  <a:spcPts val="0"/>
                </a:spcAft>
              </a:pPr>
              <a:endParaRPr lang="en-US" dirty="0"/>
            </a:p>
          </p:txBody>
        </p:sp>
        <p:sp>
          <p:nvSpPr>
            <p:cNvPr id="12" name="矩形 11"/>
            <p:cNvSpPr/>
            <p:nvPr>
              <p:custDataLst>
                <p:tags r:id="rId1"/>
              </p:custDataLst>
            </p:nvPr>
          </p:nvSpPr>
          <p:spPr>
            <a:xfrm rot="518391">
              <a:off x="2716213" y="4799445"/>
              <a:ext cx="334327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3" name="矩形 12"/>
            <p:cNvSpPr/>
            <p:nvPr>
              <p:custDataLst>
                <p:tags r:id="rId2"/>
              </p:custDataLst>
            </p:nvPr>
          </p:nvSpPr>
          <p:spPr>
            <a:xfrm rot="21396991">
              <a:off x="3603625" y="4362883"/>
              <a:ext cx="334962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4" name="矩形 13"/>
            <p:cNvSpPr/>
            <p:nvPr>
              <p:custDataLst>
                <p:tags r:id="rId3"/>
              </p:custDataLst>
            </p:nvPr>
          </p:nvSpPr>
          <p:spPr>
            <a:xfrm rot="21396991">
              <a:off x="3521075" y="4261283"/>
              <a:ext cx="3349625" cy="593725"/>
            </a:xfrm>
            <a:prstGeom prst="rect">
              <a:avLst/>
            </a:prstGeom>
            <a:solidFill>
              <a:schemeClr val="accent1"/>
            </a:solidFill>
            <a:ln w="3175">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sp>
          <p:nvSpPr>
            <p:cNvPr id="15" name="矩形 14"/>
            <p:cNvSpPr/>
            <p:nvPr>
              <p:custDataLst>
                <p:tags r:id="rId4"/>
              </p:custDataLst>
            </p:nvPr>
          </p:nvSpPr>
          <p:spPr>
            <a:xfrm rot="518391">
              <a:off x="2652713" y="4728008"/>
              <a:ext cx="3344862" cy="592137"/>
            </a:xfrm>
            <a:prstGeom prst="rect">
              <a:avLst/>
            </a:prstGeom>
            <a:solidFill>
              <a:schemeClr val="accent1"/>
            </a:solidFill>
            <a:ln w="3175">
              <a:noFill/>
            </a:ln>
            <a:effectLst>
              <a:outerShdw blurRad="25400" dist="127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grpSp>
      <p:sp>
        <p:nvSpPr>
          <p:cNvPr id="3" name="Date Placeholder 2"/>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hasCustomPrompt="1"/>
          </p:nvPr>
        </p:nvSpPr>
        <p:spPr>
          <a:xfrm rot="21184738">
            <a:off x="2733682" y="1195279"/>
            <a:ext cx="3560069" cy="1033039"/>
          </a:xfrm>
        </p:spPr>
        <p:txBody>
          <a:bodyPr>
            <a:normAutofit/>
          </a:bodyPr>
          <a:lstStyle>
            <a:lvl1pPr algn="ctr">
              <a:defRPr sz="3600">
                <a:solidFill>
                  <a:schemeClr val="bg1"/>
                </a:solidFill>
              </a:defRPr>
            </a:lvl1pPr>
          </a:lstStyle>
          <a:p>
            <a:r>
              <a:rPr lang="zh-CN" altLang="en-US" dirty="0"/>
              <a:t>编辑标题</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35" name="组合 34"/>
          <p:cNvGrpSpPr/>
          <p:nvPr/>
        </p:nvGrpSpPr>
        <p:grpSpPr>
          <a:xfrm>
            <a:off x="472357" y="171983"/>
            <a:ext cx="3430646" cy="2357864"/>
            <a:chOff x="487713" y="115795"/>
            <a:chExt cx="5303739" cy="2733937"/>
          </a:xfrm>
        </p:grpSpPr>
        <p:sp>
          <p:nvSpPr>
            <p:cNvPr id="25" name="矩形 24"/>
            <p:cNvSpPr/>
            <p:nvPr/>
          </p:nvSpPr>
          <p:spPr>
            <a:xfrm>
              <a:off x="2889434" y="942412"/>
              <a:ext cx="603200" cy="633032"/>
            </a:xfrm>
            <a:prstGeom prst="rect">
              <a:avLst/>
            </a:prstGeom>
            <a:solidFill>
              <a:schemeClr val="accent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6" name="矩形 25"/>
            <p:cNvSpPr/>
            <p:nvPr/>
          </p:nvSpPr>
          <p:spPr>
            <a:xfrm>
              <a:off x="2077434" y="1416358"/>
              <a:ext cx="694344" cy="762291"/>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7" name="矩形 26"/>
            <p:cNvSpPr/>
            <p:nvPr/>
          </p:nvSpPr>
          <p:spPr>
            <a:xfrm>
              <a:off x="1327600" y="284088"/>
              <a:ext cx="238133" cy="248573"/>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5000" lnSpcReduction="20000"/>
            </a:bodyPr>
            <a:lstStyle/>
            <a:p>
              <a:pPr algn="ctr" eaLnBrk="1" hangingPunct="1">
                <a:spcBef>
                  <a:spcPts val="0"/>
                </a:spcBef>
                <a:spcAft>
                  <a:spcPts val="0"/>
                </a:spcAft>
                <a:defRPr/>
              </a:pPr>
              <a:endParaRPr lang="zh-CN" altLang="en-US"/>
            </a:p>
          </p:txBody>
        </p:sp>
        <p:sp>
          <p:nvSpPr>
            <p:cNvPr id="29" name="矩形 28"/>
            <p:cNvSpPr/>
            <p:nvPr/>
          </p:nvSpPr>
          <p:spPr>
            <a:xfrm>
              <a:off x="3376992" y="1667084"/>
              <a:ext cx="1143429" cy="11826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0" name="矩形 29"/>
            <p:cNvSpPr/>
            <p:nvPr/>
          </p:nvSpPr>
          <p:spPr>
            <a:xfrm>
              <a:off x="4710994" y="1229595"/>
              <a:ext cx="1080458" cy="10837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1" name="矩形 30"/>
            <p:cNvSpPr/>
            <p:nvPr/>
          </p:nvSpPr>
          <p:spPr>
            <a:xfrm>
              <a:off x="1823891" y="367382"/>
              <a:ext cx="947887" cy="8998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2" name="矩形 31"/>
            <p:cNvSpPr/>
            <p:nvPr/>
          </p:nvSpPr>
          <p:spPr>
            <a:xfrm>
              <a:off x="487713" y="115795"/>
              <a:ext cx="176819" cy="184570"/>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hangingPunct="1">
                <a:spcBef>
                  <a:spcPts val="0"/>
                </a:spcBef>
                <a:spcAft>
                  <a:spcPts val="0"/>
                </a:spcAft>
                <a:defRPr/>
              </a:pPr>
              <a:endParaRPr lang="zh-CN" altLang="en-US"/>
            </a:p>
          </p:txBody>
        </p:sp>
      </p:grpSp>
      <p:grpSp>
        <p:nvGrpSpPr>
          <p:cNvPr id="36" name="组合 35"/>
          <p:cNvGrpSpPr/>
          <p:nvPr/>
        </p:nvGrpSpPr>
        <p:grpSpPr>
          <a:xfrm>
            <a:off x="7685525" y="2920072"/>
            <a:ext cx="1164561" cy="3771673"/>
            <a:chOff x="7503588" y="3086327"/>
            <a:chExt cx="1552748" cy="3771673"/>
          </a:xfrm>
        </p:grpSpPr>
        <p:sp>
          <p:nvSpPr>
            <p:cNvPr id="21" name="矩形 20"/>
            <p:cNvSpPr/>
            <p:nvPr/>
          </p:nvSpPr>
          <p:spPr>
            <a:xfrm>
              <a:off x="7503588" y="4103818"/>
              <a:ext cx="792117" cy="775546"/>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2" name="矩形 21"/>
            <p:cNvSpPr/>
            <p:nvPr/>
          </p:nvSpPr>
          <p:spPr>
            <a:xfrm>
              <a:off x="7612959" y="5525652"/>
              <a:ext cx="611488" cy="639660"/>
            </a:xfrm>
            <a:prstGeom prst="rect">
              <a:avLst/>
            </a:prstGeom>
            <a:solidFill>
              <a:schemeClr val="accent4">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3" name="矩形 22"/>
            <p:cNvSpPr/>
            <p:nvPr/>
          </p:nvSpPr>
          <p:spPr>
            <a:xfrm>
              <a:off x="7612959" y="6218340"/>
              <a:ext cx="611488" cy="63966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4" name="矩形 23"/>
            <p:cNvSpPr/>
            <p:nvPr/>
          </p:nvSpPr>
          <p:spPr>
            <a:xfrm>
              <a:off x="8295705" y="6218340"/>
              <a:ext cx="611488" cy="639660"/>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8" name="矩形 27"/>
            <p:cNvSpPr/>
            <p:nvPr/>
          </p:nvSpPr>
          <p:spPr>
            <a:xfrm>
              <a:off x="8661106" y="5223030"/>
              <a:ext cx="395230" cy="4318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3" name="矩形 32"/>
            <p:cNvSpPr/>
            <p:nvPr/>
          </p:nvSpPr>
          <p:spPr>
            <a:xfrm>
              <a:off x="7844080" y="3086327"/>
              <a:ext cx="238134" cy="248572"/>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zh-CN" altLang="en-US"/>
            </a:p>
          </p:txBody>
        </p:sp>
      </p:grpSp>
      <p:sp>
        <p:nvSpPr>
          <p:cNvPr id="2" name="Title 1"/>
          <p:cNvSpPr>
            <a:spLocks noGrp="1"/>
          </p:cNvSpPr>
          <p:nvPr>
            <p:ph type="title"/>
          </p:nvPr>
        </p:nvSpPr>
        <p:spPr>
          <a:xfrm>
            <a:off x="283029" y="2529847"/>
            <a:ext cx="3943957" cy="1573971"/>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4226985" y="1694081"/>
            <a:ext cx="3353800" cy="4538227"/>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283029" y="4174411"/>
            <a:ext cx="3721079" cy="2128489"/>
          </a:xfrm>
        </p:spPr>
        <p:txBody>
          <a:bodyPr>
            <a:normAutofit/>
          </a:bodyPr>
          <a:lstStyle>
            <a:lvl1pPr marL="0" indent="0">
              <a:buNone/>
              <a:defRPr sz="1800">
                <a:solidFill>
                  <a:schemeClr val="bg1">
                    <a:lumMod val="50000"/>
                  </a:schemeClr>
                </a:solidFill>
                <a:latin typeface="华文楷体" panose="02010600040101010101" pitchFamily="2" charset="-122"/>
                <a:ea typeface="华文楷体" panose="02010600040101010101" pitchFamily="2"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normAutofit/>
          </a:bodyPr>
          <a:lstStyle/>
          <a:p>
            <a:fld id="{530820CF-B880-4189-942D-D702A7CBA730}" type="datetimeFigureOut">
              <a:rPr lang="zh-CN" altLang="en-US" smtClean="0"/>
              <a:t>2019-08-25</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63790" y="365125"/>
            <a:ext cx="105156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667512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2019-08-25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rmAutofit/>
          </a:bodyPr>
          <a:lstStyle/>
          <a:p>
            <a:fld id="{530820CF-B880-4189-942D-D702A7CBA730}" type="datetimeFigureOut">
              <a:rPr lang="zh-CN" altLang="en-US" smtClean="0"/>
              <a:t>2019-08-25</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
        <p:nvSpPr>
          <p:cNvPr id="6" name="Title 1"/>
          <p:cNvSpPr>
            <a:spLocks noGrp="1"/>
          </p:cNvSpPr>
          <p:nvPr>
            <p:ph type="title"/>
          </p:nvPr>
        </p:nvSpPr>
        <p:spPr>
          <a:xfrm>
            <a:off x="628650" y="365126"/>
            <a:ext cx="7886700" cy="945515"/>
          </a:xfrm>
        </p:spPr>
        <p:txBody>
          <a:bodyPr/>
          <a:lstStyle/>
          <a:p>
            <a:r>
              <a:rPr lang="zh-CN" altLang="en-US"/>
              <a:t>单击此处编辑母版标题样式</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tags" Target="../tags/tag1.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0"/>
            </p:custDataLst>
          </p:nvPr>
        </p:nvSpPr>
        <p:spPr>
          <a:xfrm>
            <a:off x="628650" y="365126"/>
            <a:ext cx="7886700" cy="94551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custDataLst>
              <p:tags r:id="rId11"/>
            </p:custDataLst>
          </p:nvPr>
        </p:nvSpPr>
        <p:spPr>
          <a:xfrm>
            <a:off x="628650" y="1508761"/>
            <a:ext cx="7886700" cy="466820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530820CF-B880-4189-942D-D702A7CBA730}" type="datetimeFigureOut">
              <a:rPr lang="zh-CN" altLang="en-US" smtClean="0"/>
              <a:t>2019-08-25</a:t>
            </a:fld>
            <a:endParaRPr lang="zh-CN" alt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 id="2147483669" r:id="rId7"/>
    <p:sldLayoutId id="2147483671" r:id="rId8"/>
  </p:sldLayoutIdLst>
  <p:txStyles>
    <p:title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p:titleStyle>
    <p:bodyStyle>
      <a:lvl1pPr marL="342900" indent="-342900" algn="just" defTabSz="914400" rtl="0" eaLnBrk="1" latinLnBrk="0" hangingPunct="1">
        <a:lnSpc>
          <a:spcPct val="90000"/>
        </a:lnSpc>
        <a:spcBef>
          <a:spcPts val="1000"/>
        </a:spcBef>
        <a:buClr>
          <a:schemeClr val="accent3">
            <a:lumMod val="75000"/>
          </a:schemeClr>
        </a:buClr>
        <a:buFont typeface="Wingdings" pitchFamily="2" charset="2"/>
        <a:buChar char="¤"/>
        <a:defRPr sz="2400" kern="1200">
          <a:solidFill>
            <a:schemeClr val="accent2"/>
          </a:solidFill>
          <a:latin typeface="+mn-lt"/>
          <a:ea typeface="+mn-ea"/>
          <a:cs typeface="+mn-cs"/>
        </a:defRPr>
      </a:lvl1pPr>
      <a:lvl2pPr marL="800100" indent="-342900" algn="just"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257300" indent="-34290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573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1145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file:///I:\office\office\office&#20108;&#32423;&#26032;&#39064;(34&#22871;)\34\&#20013;&#22269;&#27880;&#20876;&#31246;&#21153;&#24072;&#21327;&#20250;&#31456;&#31243;.docx" TargetMode="Externa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4.png"/><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行业发展历程</a:t>
            </a:r>
          </a:p>
        </p:txBody>
      </p:sp>
      <p:sp>
        <p:nvSpPr>
          <p:cNvPr id="3" name="内容占位符 2"/>
          <p:cNvSpPr>
            <a:spLocks noGrp="1"/>
          </p:cNvSpPr>
          <p:nvPr>
            <p:ph idx="1"/>
          </p:nvPr>
        </p:nvSpPr>
        <p:spPr/>
        <p:txBody>
          <a:bodyPr>
            <a:normAutofit/>
          </a:bodyPr>
          <a:lstStyle/>
          <a:p>
            <a:pPr>
              <a:lnSpc>
                <a:spcPct val="100000"/>
              </a:lnSpc>
            </a:pPr>
            <a:r>
              <a:rPr lang="zh-CN" altLang="en-US" dirty="0"/>
              <a:t>至</a:t>
            </a:r>
            <a:r>
              <a:rPr lang="en-US" altLang="zh-CN" dirty="0"/>
              <a:t>2014</a:t>
            </a:r>
            <a:r>
              <a:rPr lang="zh-CN" altLang="en-US" dirty="0"/>
              <a:t>年底，全行业有从业人员</a:t>
            </a:r>
            <a:r>
              <a:rPr lang="en-US" altLang="zh-CN" dirty="0"/>
              <a:t>10</a:t>
            </a:r>
            <a:r>
              <a:rPr lang="zh-CN" altLang="en-US" dirty="0"/>
              <a:t>万余人，其中执业注册税务师</a:t>
            </a:r>
            <a:r>
              <a:rPr lang="en-US" altLang="zh-CN" dirty="0"/>
              <a:t>4</a:t>
            </a:r>
            <a:r>
              <a:rPr lang="zh-CN" altLang="en-US" dirty="0"/>
              <a:t>万多人；税务师事务所</a:t>
            </a:r>
            <a:r>
              <a:rPr lang="en-US" altLang="zh-CN" dirty="0"/>
              <a:t>5400</a:t>
            </a:r>
            <a:r>
              <a:rPr lang="zh-CN" altLang="en-US" dirty="0"/>
              <a:t>多家；行业经营收入</a:t>
            </a:r>
            <a:r>
              <a:rPr lang="en-US" altLang="zh-CN" dirty="0"/>
              <a:t>140</a:t>
            </a:r>
            <a:r>
              <a:rPr lang="zh-CN" altLang="en-US" dirty="0"/>
              <a:t>多亿元。</a:t>
            </a:r>
            <a:endParaRPr lang="en-US" altLang="zh-CN" dirty="0"/>
          </a:p>
          <a:p>
            <a:pPr>
              <a:lnSpc>
                <a:spcPct val="100000"/>
              </a:lnSpc>
            </a:pPr>
            <a:r>
              <a:rPr lang="zh-CN" altLang="en-US" dirty="0"/>
              <a:t>行业初创：起步于</a:t>
            </a:r>
            <a:r>
              <a:rPr lang="en-US" altLang="zh-CN" dirty="0"/>
              <a:t>20</a:t>
            </a:r>
            <a:r>
              <a:rPr lang="zh-CN" altLang="en-US" dirty="0"/>
              <a:t>世纪</a:t>
            </a:r>
            <a:r>
              <a:rPr lang="en-US" altLang="zh-CN" dirty="0"/>
              <a:t>80</a:t>
            </a:r>
            <a:r>
              <a:rPr lang="zh-CN" altLang="en-US" dirty="0"/>
              <a:t>年代中期</a:t>
            </a:r>
            <a:endParaRPr lang="en-US" altLang="zh-CN" dirty="0"/>
          </a:p>
          <a:p>
            <a:pPr>
              <a:lnSpc>
                <a:spcPct val="100000"/>
              </a:lnSpc>
            </a:pPr>
            <a:r>
              <a:rPr lang="zh-CN" altLang="en-US" dirty="0"/>
              <a:t>脱钩改制：</a:t>
            </a:r>
            <a:r>
              <a:rPr lang="en-US" altLang="zh-CN" dirty="0"/>
              <a:t>1999~2000</a:t>
            </a:r>
            <a:r>
              <a:rPr lang="zh-CN" altLang="en-US" dirty="0"/>
              <a:t>年底</a:t>
            </a:r>
            <a:endParaRPr lang="en-US" altLang="zh-CN" dirty="0"/>
          </a:p>
          <a:p>
            <a:pPr>
              <a:lnSpc>
                <a:spcPct val="100000"/>
              </a:lnSpc>
            </a:pPr>
            <a:r>
              <a:rPr lang="zh-CN" altLang="en-US" dirty="0"/>
              <a:t>规范发展：</a:t>
            </a:r>
            <a:r>
              <a:rPr lang="en-US" altLang="zh-CN" dirty="0"/>
              <a:t>2005</a:t>
            </a:r>
            <a:r>
              <a:rPr lang="zh-CN" altLang="en-US" dirty="0"/>
              <a:t>年</a:t>
            </a:r>
            <a:r>
              <a:rPr lang="en-US" altLang="zh-CN" dirty="0"/>
              <a:t>12</a:t>
            </a:r>
            <a:r>
              <a:rPr lang="zh-CN" altLang="en-US" dirty="0"/>
              <a:t>月，国家税务总局颁布了</a:t>
            </a:r>
            <a:r>
              <a:rPr lang="en-US" altLang="zh-CN" dirty="0"/>
              <a:t>《</a:t>
            </a:r>
            <a:r>
              <a:rPr lang="zh-CN" altLang="en-US" dirty="0"/>
              <a:t>注册税务师管理暂行办法</a:t>
            </a:r>
            <a:r>
              <a:rPr lang="en-US" altLang="zh-CN" dirty="0"/>
              <a:t>》</a:t>
            </a:r>
            <a:r>
              <a:rPr lang="zh-CN" altLang="en-US" dirty="0"/>
              <a:t>，又颁发了“十一五”、“十二五”时期中国注册税务师行业发展的指导意见。</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85000" lnSpcReduction="10000"/>
          </a:bodyPr>
          <a:lstStyle/>
          <a:p>
            <a:pPr>
              <a:lnSpc>
                <a:spcPct val="110000"/>
              </a:lnSpc>
            </a:pPr>
            <a:r>
              <a:rPr lang="en-US" altLang="zh-CN" sz="2800" dirty="0"/>
              <a:t>2014</a:t>
            </a:r>
            <a:r>
              <a:rPr lang="zh-CN" altLang="en-US" sz="2800" dirty="0"/>
              <a:t>年，制定</a:t>
            </a:r>
            <a:r>
              <a:rPr lang="en-US" altLang="zh-CN" sz="2800" dirty="0"/>
              <a:t>《</a:t>
            </a:r>
            <a:r>
              <a:rPr lang="zh-CN" altLang="en-US" sz="2800" dirty="0"/>
              <a:t>中国注册税务师行业发展规划（</a:t>
            </a:r>
            <a:r>
              <a:rPr lang="en-US" altLang="zh-CN" sz="2800" dirty="0"/>
              <a:t>2014</a:t>
            </a:r>
            <a:r>
              <a:rPr lang="zh-CN" altLang="en-US" sz="2800" dirty="0"/>
              <a:t>年</a:t>
            </a:r>
            <a:r>
              <a:rPr lang="en-US" altLang="zh-CN" sz="2800" dirty="0"/>
              <a:t>——2017</a:t>
            </a:r>
            <a:r>
              <a:rPr lang="zh-CN" altLang="en-US" sz="2800" dirty="0"/>
              <a:t>年）</a:t>
            </a:r>
            <a:r>
              <a:rPr lang="en-US" altLang="zh-CN" sz="2800" dirty="0"/>
              <a:t>》</a:t>
            </a:r>
            <a:r>
              <a:rPr lang="zh-CN" altLang="en-US" sz="2800" dirty="0"/>
              <a:t>。明确行业发展战略、发展目标。</a:t>
            </a:r>
            <a:endParaRPr lang="en-US" altLang="zh-CN" sz="2800" dirty="0"/>
          </a:p>
          <a:p>
            <a:pPr>
              <a:lnSpc>
                <a:spcPct val="110000"/>
              </a:lnSpc>
            </a:pPr>
            <a:r>
              <a:rPr lang="zh-CN" altLang="en-US" sz="2800" dirty="0"/>
              <a:t>发展战略</a:t>
            </a:r>
            <a:endParaRPr lang="en-US" altLang="zh-CN" sz="2800" dirty="0"/>
          </a:p>
          <a:p>
            <a:pPr lvl="1">
              <a:lnSpc>
                <a:spcPct val="110000"/>
              </a:lnSpc>
              <a:buClr>
                <a:schemeClr val="accent3">
                  <a:lumMod val="75000"/>
                </a:schemeClr>
              </a:buClr>
            </a:pPr>
            <a:r>
              <a:rPr lang="zh-CN" altLang="en-US" sz="2400" dirty="0"/>
              <a:t>“专业化发展战略”、“规范化发展战略”、“国际化发展战略”、“信息化发展战略”。</a:t>
            </a:r>
            <a:endParaRPr lang="en-US" altLang="zh-CN" sz="2400" dirty="0"/>
          </a:p>
          <a:p>
            <a:pPr>
              <a:lnSpc>
                <a:spcPct val="110000"/>
              </a:lnSpc>
            </a:pPr>
            <a:r>
              <a:rPr lang="zh-CN" altLang="en-US" sz="2800" dirty="0"/>
              <a:t>发展目标</a:t>
            </a:r>
            <a:endParaRPr lang="en-US" altLang="zh-CN" sz="2800" dirty="0"/>
          </a:p>
          <a:p>
            <a:pPr lvl="1">
              <a:lnSpc>
                <a:spcPct val="110000"/>
              </a:lnSpc>
            </a:pPr>
            <a:r>
              <a:rPr lang="zh-CN" altLang="en-US" sz="2400" dirty="0"/>
              <a:t>“把注册税务师行业建设成为具有国际先进水平和中国特色的现代化中介行业。”</a:t>
            </a:r>
            <a:endParaRPr lang="en-US" altLang="zh-CN" sz="2400" dirty="0"/>
          </a:p>
          <a:p>
            <a:pPr>
              <a:lnSpc>
                <a:spcPct val="110000"/>
              </a:lnSpc>
            </a:pPr>
            <a:r>
              <a:rPr lang="zh-CN" altLang="en-US" sz="2800" dirty="0"/>
              <a:t>核心价值观</a:t>
            </a:r>
            <a:endParaRPr lang="en-US" altLang="zh-CN" sz="2800" dirty="0"/>
          </a:p>
          <a:p>
            <a:pPr lvl="1">
              <a:lnSpc>
                <a:spcPct val="110000"/>
              </a:lnSpc>
            </a:pPr>
            <a:r>
              <a:rPr lang="zh-CN" altLang="en-US" sz="2400" dirty="0"/>
              <a:t>“诚信、公正、敬业、创新”积极倡导诚信服务、公正独立、爱岗敬业、开拓创新；坚决反对弄虚作假、徇私枉法、消极懒散、因循守旧。</a:t>
            </a:r>
            <a:endParaRPr lang="en-US" altLang="zh-CN" sz="2400" dirty="0"/>
          </a:p>
        </p:txBody>
      </p:sp>
      <p:sp>
        <p:nvSpPr>
          <p:cNvPr id="2" name="标题 1"/>
          <p:cNvSpPr>
            <a:spLocks noGrp="1"/>
          </p:cNvSpPr>
          <p:nvPr>
            <p:ph type="title"/>
          </p:nvPr>
        </p:nvSpPr>
        <p:spPr/>
        <p:txBody>
          <a:bodyPr/>
          <a:lstStyle/>
          <a:p>
            <a:r>
              <a:rPr lang="zh-CN" altLang="en-US" dirty="0"/>
              <a:t>行业发展规划</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712028755"/>
              </p:ext>
            </p:extLst>
          </p:nvPr>
        </p:nvGraphicFramePr>
        <p:xfrm>
          <a:off x="3346450" y="1397000"/>
          <a:ext cx="2449686" cy="4061656"/>
        </p:xfrm>
        <a:graphic>
          <a:graphicData uri="http://schemas.openxmlformats.org/presentationml/2006/ole">
            <mc:AlternateContent xmlns:mc="http://schemas.openxmlformats.org/markup-compatibility/2006">
              <mc:Choice xmlns:v="urn:schemas-microsoft-com:vml" Requires="v">
                <p:oleObj spid="_x0000_s1070" name="文档" r:id="rId3" imgW="5271564" imgH="8741474" progId="Word.Document.12">
                  <p:link updateAutomatic="1"/>
                </p:oleObj>
              </mc:Choice>
              <mc:Fallback>
                <p:oleObj name="文档" r:id="rId3" imgW="5271564" imgH="8741474" progId="Word.Document.12">
                  <p:link updateAutomatic="1"/>
                  <p:pic>
                    <p:nvPicPr>
                      <p:cNvPr id="0" name=""/>
                      <p:cNvPicPr/>
                      <p:nvPr/>
                    </p:nvPicPr>
                    <p:blipFill>
                      <a:blip r:embed="rId4"/>
                      <a:stretch>
                        <a:fillRect/>
                      </a:stretch>
                    </p:blipFill>
                    <p:spPr>
                      <a:xfrm>
                        <a:off x="3346450" y="1397000"/>
                        <a:ext cx="2449686" cy="4061656"/>
                      </a:xfrm>
                      <a:prstGeom prst="rect">
                        <a:avLst/>
                      </a:prstGeom>
                    </p:spPr>
                  </p:pic>
                </p:oleObj>
              </mc:Fallback>
            </mc:AlternateContent>
          </a:graphicData>
        </a:graphic>
      </p:graphicFrame>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2555089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组织结构</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graphicFrame>
        <p:nvGraphicFramePr>
          <p:cNvPr id="4" name="内容占位符 3">
            <a:extLst>
              <a:ext uri="{FF2B5EF4-FFF2-40B4-BE49-F238E27FC236}">
                <a16:creationId xmlns:a16="http://schemas.microsoft.com/office/drawing/2014/main" id="{DB4D7C39-0D30-41AD-939F-8373A445381B}"/>
              </a:ext>
            </a:extLst>
          </p:cNvPr>
          <p:cNvGraphicFramePr>
            <a:graphicFrameLocks noGrp="1"/>
          </p:cNvGraphicFramePr>
          <p:nvPr>
            <p:ph idx="1"/>
            <p:extLst>
              <p:ext uri="{D42A27DB-BD31-4B8C-83A1-F6EECF244321}">
                <p14:modId xmlns:p14="http://schemas.microsoft.com/office/powerpoint/2010/main" val="1274517398"/>
              </p:ext>
            </p:extLst>
          </p:nvPr>
        </p:nvGraphicFramePr>
        <p:xfrm>
          <a:off x="628650" y="1508125"/>
          <a:ext cx="7886700" cy="4668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649217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0"/>
  <p:tag name="KSO_WM_TEMPLATE_CATEGORY" val="custom"/>
  <p:tag name="KSO_WM_TEMPLATE_INDEX" val="198"/>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1"/>
  <p:tag name="KSO_WM_TEMPLATE_CATEGORY" val="custom"/>
  <p:tag name="KSO_WM_TEMPLATE_INDEX" val="198"/>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2"/>
  <p:tag name="KSO_WM_TEMPLATE_CATEGORY" val="custom"/>
  <p:tag name="KSO_WM_TEMPLATE_INDEX" val="198"/>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3"/>
  <p:tag name="KSO_WM_TEMPLATE_CATEGORY" val="custom"/>
  <p:tag name="KSO_WM_TEMPLATE_INDEX" val="198"/>
</p:tagLst>
</file>

<file path=ppt/theme/theme1.xml><?xml version="1.0" encoding="utf-8"?>
<a:theme xmlns:a="http://schemas.openxmlformats.org/drawingml/2006/main" name="五彩缤纷">
  <a:themeElements>
    <a:clrScheme name="160198.198">
      <a:dk1>
        <a:srgbClr val="3D3F41"/>
      </a:dk1>
      <a:lt1>
        <a:srgbClr val="FFFFFF"/>
      </a:lt1>
      <a:dk2>
        <a:srgbClr val="454749"/>
      </a:dk2>
      <a:lt2>
        <a:srgbClr val="FFFFFF"/>
      </a:lt2>
      <a:accent1>
        <a:srgbClr val="307EAE"/>
      </a:accent1>
      <a:accent2>
        <a:srgbClr val="25B7EC"/>
      </a:accent2>
      <a:accent3>
        <a:srgbClr val="5DBFAD"/>
      </a:accent3>
      <a:accent4>
        <a:srgbClr val="A6A081"/>
      </a:accent4>
      <a:accent5>
        <a:srgbClr val="7479AB"/>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1346</TotalTime>
  <Words>200</Words>
  <Application>Microsoft Office PowerPoint</Application>
  <PresentationFormat>全屏显示(4:3)</PresentationFormat>
  <Paragraphs>14</Paragraphs>
  <Slides>4</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链接</vt:lpstr>
      </vt:variant>
      <vt:variant>
        <vt:i4>1</vt:i4>
      </vt:variant>
      <vt:variant>
        <vt:lpstr>幻灯片标题</vt:lpstr>
      </vt:variant>
      <vt:variant>
        <vt:i4>4</vt:i4>
      </vt:variant>
    </vt:vector>
  </HeadingPairs>
  <TitlesOfParts>
    <vt:vector size="10" baseType="lpstr">
      <vt:lpstr>华文楷体</vt:lpstr>
      <vt:lpstr>Arial</vt:lpstr>
      <vt:lpstr>Wingdings</vt:lpstr>
      <vt:lpstr>Wingdings 2</vt:lpstr>
      <vt:lpstr>五彩缤纷</vt:lpstr>
      <vt:lpstr>file:///I:\office\office\office二级新题(34套)\34\中国注册税务师协会章程.docx</vt:lpstr>
      <vt:lpstr>行业发展历程</vt:lpstr>
      <vt:lpstr>行业发展规划</vt:lpstr>
      <vt:lpstr>PowerPoint 演示文稿</vt:lpstr>
      <vt:lpstr>组织结构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中国注册税务师协会</dc:title>
  <dc:creator>liveJQ</dc:creator>
  <cp:lastModifiedBy>zzzzzzzzzzzzzzzzzzzzz zzzzzz</cp:lastModifiedBy>
  <cp:revision>53</cp:revision>
  <dcterms:created xsi:type="dcterms:W3CDTF">2019-07-27T06:34:17Z</dcterms:created>
  <dcterms:modified xsi:type="dcterms:W3CDTF">2019-08-25T11:21:21Z</dcterms:modified>
</cp:coreProperties>
</file>