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p1" id="{AC9A3F08-F114-435B-961E-7729393DE2AB}">
          <p14:sldIdLst>
            <p14:sldId id="256"/>
            <p14:sldId id="259"/>
          </p14:sldIdLst>
        </p14:section>
        <p14:section name="Top2" id="{DB4E61EE-AA3B-4133-8D2B-2A2C66CEAB13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81" autoAdjust="0"/>
  </p:normalViewPr>
  <p:slideViewPr>
    <p:cSldViewPr>
      <p:cViewPr varScale="1">
        <p:scale>
          <a:sx n="95" d="100"/>
          <a:sy n="95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3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753D-5B5F-479C-BD04-72EC3E4FB7B5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32248-7A65-4C78-84CD-7079C1A3A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0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32248-7A65-4C78-84CD-7079C1A3A1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8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?tn=80035161_1_d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ivejq" TargetMode="External"/><Relationship Id="rId4" Type="http://schemas.openxmlformats.org/officeDocument/2006/relationships/hyperlink" Target="https://www.baidu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ivejq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588000" y="4953000"/>
            <a:ext cx="3175000" cy="127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2000"/>
              <a:t>广州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6578" y="5126335"/>
            <a:ext cx="4114800" cy="868065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 dirty="0"/>
          </a:p>
          <a:p>
            <a:r>
              <a:rPr lang="en-US" sz="2000" dirty="0"/>
              <a:t>2018年12月10日-2019年1月28日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Xxx</a:t>
            </a:r>
            <a:r>
              <a:rPr lang="zh-CN" altLang="en-US" dirty="0" smtClean="0">
                <a:hlinkClick r:id="rId3"/>
              </a:rPr>
              <a:t>大学通知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600201"/>
            <a:ext cx="7696200" cy="2971800"/>
          </a:xfrm>
          <a:solidFill>
            <a:srgbClr val="92D050"/>
          </a:solidFill>
        </p:spPr>
        <p:txBody>
          <a:bodyPr>
            <a:normAutofit fontScale="92500" lnSpcReduction="20000"/>
          </a:bodyPr>
          <a:lstStyle/>
          <a:p>
            <a:pPr indent="342900" algn="ctr">
              <a:lnSpc>
                <a:spcPct val="110000"/>
              </a:lnSpc>
              <a:spcAft>
                <a:spcPts val="1200"/>
              </a:spcAft>
            </a:pPr>
            <a:r>
              <a:rPr lang="en-US" altLang="zh-CN" dirty="0" smtClean="0">
                <a:hlinkClick r:id="rId4"/>
              </a:rPr>
              <a:t>19</a:t>
            </a:r>
            <a:r>
              <a:rPr lang="zh-CN" altLang="en-US" dirty="0" smtClean="0">
                <a:hlinkClick r:id="rId4"/>
              </a:rPr>
              <a:t>级新生开学</a:t>
            </a:r>
            <a:r>
              <a:rPr lang="en-US" altLang="zh-CN" dirty="0" smtClean="0">
                <a:hlinkClick r:id="rId4"/>
              </a:rPr>
              <a:t>…</a:t>
            </a:r>
            <a:endParaRPr lang="en-US" altLang="zh-CN" dirty="0" smtClean="0"/>
          </a:p>
          <a:p>
            <a:pPr indent="342900" algn="ctr">
              <a:lnSpc>
                <a:spcPct val="110000"/>
              </a:lnSpc>
              <a:spcAft>
                <a:spcPts val="1200"/>
              </a:spcAft>
            </a:pPr>
            <a:r>
              <a:rPr lang="zh-CN" altLang="zh-CN" dirty="0"/>
              <a:t>近几年来，随着互联网络的飞速发展，我国电子商务发展的环境和条件日趋改善，网络购物正在成为一种新型的购物方式。但是，网络购物的</a:t>
            </a:r>
            <a:r>
              <a:rPr lang="zh-CN" altLang="zh-CN" u="sng" dirty="0"/>
              <a:t>安全问题</a:t>
            </a:r>
            <a:r>
              <a:rPr lang="zh-CN" altLang="zh-CN" dirty="0"/>
              <a:t>一直是很多人担心的焦点问题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2" name="圆角矩形 1">
            <a:hlinkClick r:id="rId5"/>
          </p:cNvPr>
          <p:cNvSpPr/>
          <p:nvPr/>
        </p:nvSpPr>
        <p:spPr>
          <a:xfrm>
            <a:off x="152400" y="5126335"/>
            <a:ext cx="4343400" cy="10215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livejq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65949"/>
              </p:ext>
            </p:extLst>
          </p:nvPr>
        </p:nvGraphicFramePr>
        <p:xfrm>
          <a:off x="1828800" y="1447800"/>
          <a:ext cx="6019800" cy="3810000"/>
        </p:xfrm>
        <a:graphic>
          <a:graphicData uri="http://schemas.openxmlformats.org/drawingml/2006/table">
            <a:tbl>
              <a:tblPr/>
              <a:tblGrid>
                <a:gridCol w="2209800"/>
                <a:gridCol w="1905000"/>
                <a:gridCol w="1905000"/>
              </a:tblGrid>
              <a:tr h="635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Header 1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dirty="0"/>
                        <a:t>Cell 3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1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000" y="1270000"/>
            <a:ext cx="254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 dirty="0"/>
          </a:p>
          <a:p>
            <a:r>
              <a:rPr lang="en-US" sz="2000" b="1" dirty="0" err="1"/>
              <a:t>xxx班级</a:t>
            </a:r>
            <a:endParaRPr lang="en-US" sz="2000" b="1" dirty="0"/>
          </a:p>
        </p:txBody>
      </p:sp>
      <p:sp>
        <p:nvSpPr>
          <p:cNvPr id="3" name="TextBox 3"/>
          <p:cNvSpPr txBox="1"/>
          <p:nvPr/>
        </p:nvSpPr>
        <p:spPr>
          <a:xfrm>
            <a:off x="3556000" y="1270000"/>
            <a:ext cx="508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 dirty="0"/>
          </a:p>
          <a:p>
            <a:r>
              <a:rPr lang="en-US" sz="1400" dirty="0"/>
              <a:t>xx地址：成都市锦江区水三接166号</a:t>
            </a:r>
          </a:p>
          <a:p>
            <a:r>
              <a:rPr lang="en-US" sz="1400" dirty="0" err="1"/>
              <a:t>社区属性：商住楼</a:t>
            </a:r>
            <a:endParaRPr lang="en-US" sz="1400" dirty="0"/>
          </a:p>
          <a:p>
            <a:r>
              <a:rPr lang="en-US" sz="1400" dirty="0"/>
              <a:t>合同规定：10</a:t>
            </a:r>
          </a:p>
          <a:p>
            <a:r>
              <a:rPr lang="en-US" sz="1400" dirty="0"/>
              <a:t>实际发布：8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5000" y="2667000"/>
            <a:ext cx="5080000" cy="127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 dirty="0"/>
          </a:p>
          <a:p>
            <a:r>
              <a:rPr lang="en-US" sz="1400" dirty="0" err="1"/>
              <a:t>发布实景图</a:t>
            </a:r>
            <a:r>
              <a:rPr lang="en-US" sz="1400" dirty="0"/>
              <a:t>: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302000"/>
            <a:ext cx="25400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98760"/>
            <a:ext cx="17526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000" y="1270000"/>
            <a:ext cx="254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2000" b="1"/>
              <a:t>xxx班级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56000" y="1270000"/>
            <a:ext cx="508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1400"/>
              <a:t>xx地址：成都市锦江区水三接166号</a:t>
            </a:r>
          </a:p>
          <a:p>
            <a:r>
              <a:rPr lang="en-US" sz="1400"/>
              <a:t>社区属性：商住楼</a:t>
            </a:r>
          </a:p>
          <a:p>
            <a:r>
              <a:rPr lang="en-US" sz="1400"/>
              <a:t>合同规定：10</a:t>
            </a:r>
          </a:p>
          <a:p>
            <a:r>
              <a:rPr lang="en-US" sz="1400"/>
              <a:t>实际发布：8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5000" y="2667000"/>
            <a:ext cx="5080000" cy="127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1400"/>
              <a:t>发布实景图: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02000"/>
            <a:ext cx="32766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140</Words>
  <Application>Microsoft Office PowerPoint</Application>
  <PresentationFormat>全屏显示(4:3)</PresentationFormat>
  <Paragraphs>44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Xxx大学通知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liveJQ</dc:creator>
  <cp:lastModifiedBy>Windows User</cp:lastModifiedBy>
  <cp:revision>29</cp:revision>
  <dcterms:created xsi:type="dcterms:W3CDTF">2006-08-16T00:00:00Z</dcterms:created>
  <dcterms:modified xsi:type="dcterms:W3CDTF">2019-07-12T16:20:16Z</dcterms:modified>
</cp:coreProperties>
</file>