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8" r:id="rId3"/>
    <p:sldId id="273" r:id="rId4"/>
    <p:sldId id="260" r:id="rId5"/>
    <p:sldId id="261" r:id="rId6"/>
    <p:sldId id="262" r:id="rId7"/>
    <p:sldId id="267" r:id="rId8"/>
    <p:sldId id="268" r:id="rId9"/>
    <p:sldId id="274" r:id="rId10"/>
    <p:sldId id="276" r:id="rId11"/>
    <p:sldId id="277" r:id="rId12"/>
    <p:sldId id="278" r:id="rId13"/>
    <p:sldId id="264" r:id="rId14"/>
    <p:sldId id="275" r:id="rId15"/>
    <p:sldId id="266"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C94BA54-437C-49A1-815B-B2F8F8B7134B}">
          <p14:sldIdLst>
            <p14:sldId id="272"/>
            <p14:sldId id="258"/>
          </p14:sldIdLst>
        </p14:section>
        <p14:section name="概况" id="{10A6B074-E4DC-4C05-A7FB-E5596AE9F67B}">
          <p14:sldIdLst>
            <p14:sldId id="273"/>
            <p14:sldId id="260"/>
            <p14:sldId id="261"/>
            <p14:sldId id="262"/>
            <p14:sldId id="267"/>
            <p14:sldId id="268"/>
          </p14:sldIdLst>
        </p14:section>
        <p14:section name="服务" id="{DD3131C8-6D7D-4150-BD26-C305634BA51E}">
          <p14:sldIdLst>
            <p14:sldId id="274"/>
            <p14:sldId id="276"/>
            <p14:sldId id="277"/>
            <p14:sldId id="278"/>
          </p14:sldIdLst>
        </p14:section>
        <p14:section name="无标题节" id="{240EC5B4-C662-43BB-A15A-04B37BEAB9CE}">
          <p14:sldIdLst>
            <p14:sldId id="264"/>
            <p14:sldId id="27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4660"/>
  </p:normalViewPr>
  <p:slideViewPr>
    <p:cSldViewPr>
      <p:cViewPr varScale="1">
        <p:scale>
          <a:sx n="62" d="100"/>
          <a:sy n="62" d="100"/>
        </p:scale>
        <p:origin x="-84" y="-33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41708B-341F-43DC-873E-23891DD3C60C}" type="doc">
      <dgm:prSet loTypeId="urn:microsoft.com/office/officeart/2005/8/layout/orgChart1" loCatId="hierarchy" qsTypeId="urn:microsoft.com/office/officeart/2005/8/quickstyle/3d2" qsCatId="3D" csTypeId="urn:microsoft.com/office/officeart/2005/8/colors/colorful3" csCatId="colorful" phldr="1"/>
      <dgm:spPr/>
      <dgm:t>
        <a:bodyPr/>
        <a:lstStyle/>
        <a:p>
          <a:endParaRPr lang="zh-CN" altLang="en-US"/>
        </a:p>
      </dgm:t>
    </dgm:pt>
    <dgm:pt modelId="{1E4625CA-8582-4C3E-92AC-63EA9AA992A5}">
      <dgm:prSet phldrT="[文本]" custT="1"/>
      <dgm:spPr/>
      <dgm:t>
        <a:bodyPr/>
        <a:lstStyle/>
        <a:p>
          <a:r>
            <a:rPr lang="zh-CN" altLang="en-US" sz="900" b="0" i="1" baseline="0" dirty="0" smtClean="0">
              <a:latin typeface="Monaco" pitchFamily="49" charset="0"/>
            </a:rPr>
            <a:t>会员代表大会</a:t>
          </a:r>
          <a:endParaRPr lang="zh-CN" altLang="en-US" sz="900" b="0" i="1" baseline="0" dirty="0">
            <a:latin typeface="Monaco" pitchFamily="49" charset="0"/>
          </a:endParaRPr>
        </a:p>
      </dgm:t>
    </dgm:pt>
    <dgm:pt modelId="{DDE71933-9271-4005-9902-CFAA52885E64}" type="parTrans" cxnId="{51DCC918-C571-40C8-BD15-B948F9D9B3FD}">
      <dgm:prSet/>
      <dgm:spPr/>
      <dgm:t>
        <a:bodyPr/>
        <a:lstStyle/>
        <a:p>
          <a:endParaRPr lang="zh-CN" altLang="en-US"/>
        </a:p>
      </dgm:t>
    </dgm:pt>
    <dgm:pt modelId="{6EE01EE3-4C42-4CCF-B3CD-3C4404B27AD2}" type="sibTrans" cxnId="{51DCC918-C571-40C8-BD15-B948F9D9B3FD}">
      <dgm:prSet/>
      <dgm:spPr/>
      <dgm:t>
        <a:bodyPr/>
        <a:lstStyle/>
        <a:p>
          <a:endParaRPr lang="zh-CN" altLang="en-US"/>
        </a:p>
      </dgm:t>
    </dgm:pt>
    <dgm:pt modelId="{0CD36FCF-C680-4AAB-B709-3F3BFFC29904}">
      <dgm:prSet phldrT="[文本]" custT="1"/>
      <dgm:spPr/>
      <dgm:t>
        <a:bodyPr/>
        <a:lstStyle/>
        <a:p>
          <a:r>
            <a:rPr lang="zh-CN" altLang="en-US" sz="900" b="0" i="1" baseline="0" smtClean="0">
              <a:latin typeface="Monaco" pitchFamily="49" charset="0"/>
            </a:rPr>
            <a:t>会长</a:t>
          </a:r>
          <a:endParaRPr lang="zh-CN" altLang="en-US" sz="900" b="0" i="1" baseline="0" dirty="0">
            <a:latin typeface="Monaco" pitchFamily="49" charset="0"/>
          </a:endParaRPr>
        </a:p>
      </dgm:t>
    </dgm:pt>
    <dgm:pt modelId="{81CBA596-DEEB-45F1-91BB-0997F0426C04}" type="parTrans" cxnId="{CDBCC1B5-10B9-49A9-A733-53E094B7D81F}">
      <dgm:prSet/>
      <dgm:spPr/>
      <dgm:t>
        <a:bodyPr/>
        <a:lstStyle/>
        <a:p>
          <a:endParaRPr lang="zh-CN" altLang="en-US" sz="900" b="0" i="1" baseline="0">
            <a:solidFill>
              <a:schemeClr val="tx1">
                <a:lumMod val="50000"/>
              </a:schemeClr>
            </a:solidFill>
            <a:latin typeface="Monaco" pitchFamily="49" charset="0"/>
          </a:endParaRPr>
        </a:p>
      </dgm:t>
    </dgm:pt>
    <dgm:pt modelId="{6E3A4A17-F8CB-479B-9CCB-F35CA9F0505B}" type="sibTrans" cxnId="{CDBCC1B5-10B9-49A9-A733-53E094B7D81F}">
      <dgm:prSet/>
      <dgm:spPr/>
      <dgm:t>
        <a:bodyPr/>
        <a:lstStyle/>
        <a:p>
          <a:endParaRPr lang="zh-CN" altLang="en-US"/>
        </a:p>
      </dgm:t>
    </dgm:pt>
    <dgm:pt modelId="{03D3A266-BB3E-4C2B-980D-EB3D7D82D8E5}">
      <dgm:prSet phldrT="[文本]" custT="1"/>
      <dgm:spPr/>
      <dgm:t>
        <a:bodyPr/>
        <a:lstStyle/>
        <a:p>
          <a:r>
            <a:rPr lang="zh-CN" altLang="en-US" sz="900" b="0" i="1" baseline="0" smtClean="0">
              <a:latin typeface="Monaco" pitchFamily="49" charset="0"/>
            </a:rPr>
            <a:t>理事会</a:t>
          </a:r>
          <a:endParaRPr lang="zh-CN" altLang="en-US" sz="900" b="0" i="1" baseline="0" dirty="0">
            <a:latin typeface="Monaco" pitchFamily="49" charset="0"/>
          </a:endParaRPr>
        </a:p>
      </dgm:t>
    </dgm:pt>
    <dgm:pt modelId="{2CF1BB8D-3595-442D-BDEA-2D46315DD6A5}" type="parTrans" cxnId="{3985DD35-A8DE-4860-A393-753477594370}">
      <dgm:prSet/>
      <dgm:spPr/>
      <dgm:t>
        <a:bodyPr/>
        <a:lstStyle/>
        <a:p>
          <a:endParaRPr lang="zh-CN" altLang="en-US" sz="900" b="0" i="1" baseline="0">
            <a:solidFill>
              <a:schemeClr val="tx1">
                <a:lumMod val="50000"/>
              </a:schemeClr>
            </a:solidFill>
            <a:latin typeface="Monaco" pitchFamily="49" charset="0"/>
          </a:endParaRPr>
        </a:p>
      </dgm:t>
    </dgm:pt>
    <dgm:pt modelId="{E1E79A99-64F9-4379-9363-17FA9C0CA5F8}" type="sibTrans" cxnId="{3985DD35-A8DE-4860-A393-753477594370}">
      <dgm:prSet/>
      <dgm:spPr/>
      <dgm:t>
        <a:bodyPr/>
        <a:lstStyle/>
        <a:p>
          <a:endParaRPr lang="zh-CN" altLang="en-US"/>
        </a:p>
      </dgm:t>
    </dgm:pt>
    <dgm:pt modelId="{06342976-E790-4621-822F-38A819D72095}">
      <dgm:prSet phldrT="[文本]" custT="1"/>
      <dgm:spPr/>
      <dgm:t>
        <a:bodyPr/>
        <a:lstStyle/>
        <a:p>
          <a:r>
            <a:rPr lang="zh-CN" altLang="en-US" sz="900" b="0" i="1" baseline="0" smtClean="0">
              <a:latin typeface="Monaco" pitchFamily="49" charset="0"/>
            </a:rPr>
            <a:t>常务理事会</a:t>
          </a:r>
          <a:endParaRPr lang="zh-CN" altLang="en-US" sz="900" b="0" i="1" baseline="0" dirty="0">
            <a:latin typeface="Monaco" pitchFamily="49" charset="0"/>
          </a:endParaRPr>
        </a:p>
      </dgm:t>
    </dgm:pt>
    <dgm:pt modelId="{53689265-E92E-4E10-86BF-89C45731C450}" type="parTrans" cxnId="{E47F375B-67E6-4132-854A-884DACB7F47F}">
      <dgm:prSet/>
      <dgm:spPr/>
      <dgm:t>
        <a:bodyPr/>
        <a:lstStyle/>
        <a:p>
          <a:endParaRPr lang="zh-CN" altLang="en-US" sz="900" b="0" i="1" baseline="0">
            <a:solidFill>
              <a:schemeClr val="tx1">
                <a:lumMod val="50000"/>
              </a:schemeClr>
            </a:solidFill>
            <a:latin typeface="Monaco" pitchFamily="49" charset="0"/>
          </a:endParaRPr>
        </a:p>
      </dgm:t>
    </dgm:pt>
    <dgm:pt modelId="{CD7D2034-25BF-40DB-876F-BF6E2823C940}" type="sibTrans" cxnId="{E47F375B-67E6-4132-854A-884DACB7F47F}">
      <dgm:prSet/>
      <dgm:spPr/>
      <dgm:t>
        <a:bodyPr/>
        <a:lstStyle/>
        <a:p>
          <a:endParaRPr lang="zh-CN" altLang="en-US"/>
        </a:p>
      </dgm:t>
    </dgm:pt>
    <dgm:pt modelId="{8E73C83C-CFA3-4452-8E59-A49AFFDAE446}">
      <dgm:prSet phldrT="[文本]" custT="1"/>
      <dgm:spPr/>
      <dgm:t>
        <a:bodyPr/>
        <a:lstStyle/>
        <a:p>
          <a:r>
            <a:rPr lang="zh-CN" altLang="en-US" sz="900" b="0" i="1" baseline="0" smtClean="0">
              <a:latin typeface="Monaco" pitchFamily="49" charset="0"/>
            </a:rPr>
            <a:t>秘书长</a:t>
          </a:r>
          <a:endParaRPr lang="zh-CN" altLang="en-US" sz="900" b="0" i="1" baseline="0" dirty="0">
            <a:latin typeface="Monaco" pitchFamily="49" charset="0"/>
          </a:endParaRPr>
        </a:p>
      </dgm:t>
    </dgm:pt>
    <dgm:pt modelId="{6FD3ED6B-E759-4E25-B82B-33A460CA8D54}" type="parTrans" cxnId="{FD69941F-529C-49FE-A494-26C85AD8AD08}">
      <dgm:prSet/>
      <dgm:spPr/>
      <dgm:t>
        <a:bodyPr/>
        <a:lstStyle/>
        <a:p>
          <a:endParaRPr lang="zh-CN" altLang="en-US" sz="900" b="0" i="1" baseline="0">
            <a:solidFill>
              <a:schemeClr val="tx1">
                <a:lumMod val="50000"/>
              </a:schemeClr>
            </a:solidFill>
            <a:latin typeface="Monaco" pitchFamily="49" charset="0"/>
          </a:endParaRPr>
        </a:p>
      </dgm:t>
    </dgm:pt>
    <dgm:pt modelId="{59C418A7-C1E6-482A-AF07-9C46F029F0A2}" type="sibTrans" cxnId="{FD69941F-529C-49FE-A494-26C85AD8AD08}">
      <dgm:prSet/>
      <dgm:spPr/>
      <dgm:t>
        <a:bodyPr/>
        <a:lstStyle/>
        <a:p>
          <a:endParaRPr lang="zh-CN" altLang="en-US"/>
        </a:p>
      </dgm:t>
    </dgm:pt>
    <dgm:pt modelId="{8DAF1BC3-2547-46E1-B7F8-8E2E0A3486ED}">
      <dgm:prSet phldrT="[文本]" custT="1"/>
      <dgm:spPr/>
      <dgm:t>
        <a:bodyPr/>
        <a:lstStyle/>
        <a:p>
          <a:r>
            <a:rPr lang="zh-CN" altLang="en-US" sz="900" b="0" i="1" baseline="0" smtClean="0">
              <a:latin typeface="Monaco" pitchFamily="49" charset="0"/>
            </a:rPr>
            <a:t>秘书处</a:t>
          </a:r>
          <a:endParaRPr lang="zh-CN" altLang="en-US" sz="900" b="0" i="1" baseline="0" dirty="0">
            <a:latin typeface="Monaco" pitchFamily="49" charset="0"/>
          </a:endParaRPr>
        </a:p>
      </dgm:t>
    </dgm:pt>
    <dgm:pt modelId="{C2A809D4-E46D-4B25-B458-0533CC8A9651}" type="parTrans" cxnId="{C1F56A9A-2E87-4469-A863-1C932B98EACB}">
      <dgm:prSet/>
      <dgm:spPr/>
      <dgm:t>
        <a:bodyPr/>
        <a:lstStyle/>
        <a:p>
          <a:endParaRPr lang="zh-CN" altLang="en-US" sz="900" b="0" i="1" baseline="0">
            <a:solidFill>
              <a:schemeClr val="tx1">
                <a:lumMod val="50000"/>
              </a:schemeClr>
            </a:solidFill>
            <a:latin typeface="Monaco" pitchFamily="49" charset="0"/>
          </a:endParaRPr>
        </a:p>
      </dgm:t>
    </dgm:pt>
    <dgm:pt modelId="{C8398741-9D7B-49B1-A376-A535931DE954}" type="sibTrans" cxnId="{C1F56A9A-2E87-4469-A863-1C932B98EACB}">
      <dgm:prSet/>
      <dgm:spPr/>
      <dgm:t>
        <a:bodyPr/>
        <a:lstStyle/>
        <a:p>
          <a:endParaRPr lang="zh-CN" altLang="en-US"/>
        </a:p>
      </dgm:t>
    </dgm:pt>
    <dgm:pt modelId="{74360FB5-4773-4BD9-A0FB-10BB967DD768}">
      <dgm:prSet phldrT="[文本]" custT="1"/>
      <dgm:spPr/>
      <dgm:t>
        <a:bodyPr/>
        <a:lstStyle/>
        <a:p>
          <a:r>
            <a:rPr lang="zh-CN" altLang="en-US" sz="900" b="0" i="1" baseline="0" smtClean="0">
              <a:latin typeface="Monaco" pitchFamily="49" charset="0"/>
            </a:rPr>
            <a:t>办事机构</a:t>
          </a:r>
          <a:endParaRPr lang="zh-CN" altLang="en-US" sz="900" b="0" i="1" baseline="0" dirty="0">
            <a:latin typeface="Monaco" pitchFamily="49" charset="0"/>
          </a:endParaRPr>
        </a:p>
      </dgm:t>
    </dgm:pt>
    <dgm:pt modelId="{67AA71B3-F7EE-41C9-8D21-C300E0ADE57C}" type="parTrans" cxnId="{A99ED5C2-C596-4A65-8491-E80B49BF1E92}">
      <dgm:prSet/>
      <dgm:spPr/>
      <dgm:t>
        <a:bodyPr/>
        <a:lstStyle/>
        <a:p>
          <a:endParaRPr lang="zh-CN" altLang="en-US" sz="900" b="0" i="1" baseline="0">
            <a:solidFill>
              <a:schemeClr val="tx1">
                <a:lumMod val="50000"/>
              </a:schemeClr>
            </a:solidFill>
            <a:latin typeface="Monaco" pitchFamily="49" charset="0"/>
          </a:endParaRPr>
        </a:p>
      </dgm:t>
    </dgm:pt>
    <dgm:pt modelId="{2C0E7275-CA57-4A84-9630-3DC88F5A6500}" type="sibTrans" cxnId="{A99ED5C2-C596-4A65-8491-E80B49BF1E92}">
      <dgm:prSet/>
      <dgm:spPr/>
      <dgm:t>
        <a:bodyPr/>
        <a:lstStyle/>
        <a:p>
          <a:endParaRPr lang="zh-CN" altLang="en-US"/>
        </a:p>
      </dgm:t>
    </dgm:pt>
    <dgm:pt modelId="{9BC30EB8-F8D3-40D0-94B0-2C1ECD08941A}">
      <dgm:prSet phldrT="[文本]" custT="1"/>
      <dgm:spPr/>
      <dgm:t>
        <a:bodyPr/>
        <a:lstStyle/>
        <a:p>
          <a:r>
            <a:rPr lang="zh-CN" altLang="en-US" sz="900" b="0" i="1" baseline="0" smtClean="0">
              <a:latin typeface="Monaco" pitchFamily="49" charset="0"/>
            </a:rPr>
            <a:t>咨询机构</a:t>
          </a:r>
          <a:endParaRPr lang="zh-CN" altLang="en-US" sz="900" b="0" i="1" baseline="0" dirty="0">
            <a:latin typeface="Monaco" pitchFamily="49" charset="0"/>
          </a:endParaRPr>
        </a:p>
      </dgm:t>
    </dgm:pt>
    <dgm:pt modelId="{DA1BC7FE-7D53-419A-B084-E9A10C4BCE7E}" type="parTrans" cxnId="{CF0E13A2-D48D-4749-B04A-5D30CF32B368}">
      <dgm:prSet/>
      <dgm:spPr/>
      <dgm:t>
        <a:bodyPr/>
        <a:lstStyle/>
        <a:p>
          <a:endParaRPr lang="zh-CN" altLang="en-US" sz="900" b="0" i="1" baseline="0">
            <a:solidFill>
              <a:schemeClr val="tx1">
                <a:lumMod val="50000"/>
              </a:schemeClr>
            </a:solidFill>
            <a:latin typeface="Monaco" pitchFamily="49" charset="0"/>
          </a:endParaRPr>
        </a:p>
      </dgm:t>
    </dgm:pt>
    <dgm:pt modelId="{A484FE90-54F3-4F8C-AECB-EBA4640AA9A7}" type="sibTrans" cxnId="{CF0E13A2-D48D-4749-B04A-5D30CF32B368}">
      <dgm:prSet/>
      <dgm:spPr/>
      <dgm:t>
        <a:bodyPr/>
        <a:lstStyle/>
        <a:p>
          <a:endParaRPr lang="zh-CN" altLang="en-US"/>
        </a:p>
      </dgm:t>
    </dgm:pt>
    <dgm:pt modelId="{1CE70A20-48D4-4D0B-AF56-09B4BB7422C4}">
      <dgm:prSet phldrT="[文本]" custT="1"/>
      <dgm:spPr/>
      <dgm:t>
        <a:bodyPr/>
        <a:lstStyle/>
        <a:p>
          <a:r>
            <a:rPr lang="zh-CN" altLang="en-US" sz="900" b="0" i="1" baseline="0" smtClean="0">
              <a:latin typeface="Monaco" pitchFamily="49" charset="0"/>
            </a:rPr>
            <a:t>办公室</a:t>
          </a:r>
          <a:endParaRPr lang="zh-CN" altLang="en-US" sz="900" b="0" i="1" baseline="0" dirty="0">
            <a:latin typeface="Monaco" pitchFamily="49" charset="0"/>
          </a:endParaRPr>
        </a:p>
      </dgm:t>
    </dgm:pt>
    <dgm:pt modelId="{646A0E7A-A02D-4D89-A43A-88D7C1D48A70}" type="parTrans" cxnId="{82BFBA66-47CA-468D-8866-5EF963570CFA}">
      <dgm:prSet/>
      <dgm:spPr/>
      <dgm:t>
        <a:bodyPr/>
        <a:lstStyle/>
        <a:p>
          <a:endParaRPr lang="zh-CN" altLang="en-US" sz="900" b="0" i="1" baseline="0">
            <a:solidFill>
              <a:schemeClr val="tx1">
                <a:lumMod val="50000"/>
              </a:schemeClr>
            </a:solidFill>
            <a:latin typeface="Monaco" pitchFamily="49" charset="0"/>
          </a:endParaRPr>
        </a:p>
      </dgm:t>
    </dgm:pt>
    <dgm:pt modelId="{D30BACC5-690D-499C-BBED-79AB5E72A7F1}" type="sibTrans" cxnId="{82BFBA66-47CA-468D-8866-5EF963570CFA}">
      <dgm:prSet/>
      <dgm:spPr/>
      <dgm:t>
        <a:bodyPr/>
        <a:lstStyle/>
        <a:p>
          <a:endParaRPr lang="zh-CN" altLang="en-US"/>
        </a:p>
      </dgm:t>
    </dgm:pt>
    <dgm:pt modelId="{BDD4521C-BFD4-4005-978A-8CBB4C696881}">
      <dgm:prSet phldrT="[文本]" custT="1"/>
      <dgm:spPr/>
      <dgm:t>
        <a:bodyPr/>
        <a:lstStyle/>
        <a:p>
          <a:r>
            <a:rPr lang="zh-CN" altLang="en-US" sz="900" b="0" i="1" baseline="0" smtClean="0">
              <a:latin typeface="Monaco" pitchFamily="49" charset="0"/>
            </a:rPr>
            <a:t>业务准则和发展委员会</a:t>
          </a:r>
          <a:endParaRPr lang="zh-CN" altLang="en-US" sz="900" b="0" i="1" baseline="0" dirty="0">
            <a:latin typeface="Monaco" pitchFamily="49" charset="0"/>
          </a:endParaRPr>
        </a:p>
      </dgm:t>
    </dgm:pt>
    <dgm:pt modelId="{FA7065A5-4C6A-4416-8D60-D215F72B2697}" type="parTrans" cxnId="{3E9097F6-B5EE-4CCA-8ECE-0B6EDD50EDED}">
      <dgm:prSet/>
      <dgm:spPr/>
      <dgm:t>
        <a:bodyPr/>
        <a:lstStyle/>
        <a:p>
          <a:endParaRPr lang="zh-CN" altLang="en-US" sz="900" b="0" i="1" baseline="0">
            <a:solidFill>
              <a:schemeClr val="tx1">
                <a:lumMod val="50000"/>
              </a:schemeClr>
            </a:solidFill>
            <a:latin typeface="Monaco" pitchFamily="49" charset="0"/>
          </a:endParaRPr>
        </a:p>
      </dgm:t>
    </dgm:pt>
    <dgm:pt modelId="{8DF1F1A7-0772-4980-9998-120344002D1F}" type="sibTrans" cxnId="{3E9097F6-B5EE-4CCA-8ECE-0B6EDD50EDED}">
      <dgm:prSet/>
      <dgm:spPr/>
      <dgm:t>
        <a:bodyPr/>
        <a:lstStyle/>
        <a:p>
          <a:endParaRPr lang="zh-CN" altLang="en-US"/>
        </a:p>
      </dgm:t>
    </dgm:pt>
    <dgm:pt modelId="{D3715D86-EEF6-4FF6-88F7-E988CF21BADB}">
      <dgm:prSet phldrT="[文本]" custT="1"/>
      <dgm:spPr/>
      <dgm:t>
        <a:bodyPr/>
        <a:lstStyle/>
        <a:p>
          <a:r>
            <a:rPr lang="zh-CN" altLang="en-US" sz="900" b="0" i="1" baseline="0" smtClean="0">
              <a:latin typeface="Monaco" pitchFamily="49" charset="0"/>
            </a:rPr>
            <a:t>业务准则部</a:t>
          </a:r>
          <a:endParaRPr lang="zh-CN" altLang="en-US" sz="900" b="0" i="1" baseline="0" dirty="0">
            <a:latin typeface="Monaco" pitchFamily="49" charset="0"/>
          </a:endParaRPr>
        </a:p>
      </dgm:t>
    </dgm:pt>
    <dgm:pt modelId="{37192E64-9A40-41EA-84D1-1D06DB5F4FB8}" type="parTrans" cxnId="{13867F99-171A-4BD8-9948-63257DE06D9F}">
      <dgm:prSet/>
      <dgm:spPr/>
      <dgm:t>
        <a:bodyPr/>
        <a:lstStyle/>
        <a:p>
          <a:endParaRPr lang="zh-CN" altLang="en-US" sz="900" b="0" i="1" baseline="0">
            <a:solidFill>
              <a:schemeClr val="tx1">
                <a:lumMod val="50000"/>
              </a:schemeClr>
            </a:solidFill>
            <a:latin typeface="Monaco" pitchFamily="49" charset="0"/>
          </a:endParaRPr>
        </a:p>
      </dgm:t>
    </dgm:pt>
    <dgm:pt modelId="{A40CAC29-4A48-45C3-B5FE-1D9CEDAA3537}" type="sibTrans" cxnId="{13867F99-171A-4BD8-9948-63257DE06D9F}">
      <dgm:prSet/>
      <dgm:spPr/>
      <dgm:t>
        <a:bodyPr/>
        <a:lstStyle/>
        <a:p>
          <a:endParaRPr lang="zh-CN" altLang="en-US"/>
        </a:p>
      </dgm:t>
    </dgm:pt>
    <dgm:pt modelId="{6C6B3393-263E-40FF-A28D-7303DE88794F}">
      <dgm:prSet phldrT="[文本]" custT="1"/>
      <dgm:spPr/>
      <dgm:t>
        <a:bodyPr/>
        <a:lstStyle/>
        <a:p>
          <a:r>
            <a:rPr lang="zh-CN" altLang="en-US" sz="900" b="0" i="1" baseline="0" smtClean="0">
              <a:latin typeface="Monaco" pitchFamily="49" charset="0"/>
            </a:rPr>
            <a:t>信息工作部</a:t>
          </a:r>
          <a:endParaRPr lang="zh-CN" altLang="en-US" sz="900" b="0" i="1" baseline="0" dirty="0">
            <a:latin typeface="Monaco" pitchFamily="49" charset="0"/>
          </a:endParaRPr>
        </a:p>
      </dgm:t>
    </dgm:pt>
    <dgm:pt modelId="{2DDE0A61-D205-43A2-97DF-750D78BD2772}" type="parTrans" cxnId="{7D648C0D-AB2C-4014-842C-6C1D138267B9}">
      <dgm:prSet/>
      <dgm:spPr/>
      <dgm:t>
        <a:bodyPr/>
        <a:lstStyle/>
        <a:p>
          <a:endParaRPr lang="zh-CN" altLang="en-US" sz="900" b="0" i="1" baseline="0">
            <a:solidFill>
              <a:schemeClr val="tx1">
                <a:lumMod val="50000"/>
              </a:schemeClr>
            </a:solidFill>
            <a:latin typeface="Monaco" pitchFamily="49" charset="0"/>
          </a:endParaRPr>
        </a:p>
      </dgm:t>
    </dgm:pt>
    <dgm:pt modelId="{FE2C945A-2CDC-47F1-AF02-54C09CF5153F}" type="sibTrans" cxnId="{7D648C0D-AB2C-4014-842C-6C1D138267B9}">
      <dgm:prSet/>
      <dgm:spPr/>
      <dgm:t>
        <a:bodyPr/>
        <a:lstStyle/>
        <a:p>
          <a:endParaRPr lang="zh-CN" altLang="en-US"/>
        </a:p>
      </dgm:t>
    </dgm:pt>
    <dgm:pt modelId="{2F07DD39-2F2F-4A65-AB1F-804CA7D6C94D}">
      <dgm:prSet phldrT="[文本]" custT="1"/>
      <dgm:spPr/>
      <dgm:t>
        <a:bodyPr/>
        <a:lstStyle/>
        <a:p>
          <a:r>
            <a:rPr lang="zh-CN" altLang="en-US" sz="900" b="0" i="1" baseline="0" smtClean="0">
              <a:latin typeface="Monaco" pitchFamily="49" charset="0"/>
            </a:rPr>
            <a:t>党委工作部</a:t>
          </a:r>
          <a:endParaRPr lang="zh-CN" altLang="en-US" sz="900" b="0" i="1" baseline="0" dirty="0">
            <a:latin typeface="Monaco" pitchFamily="49" charset="0"/>
          </a:endParaRPr>
        </a:p>
      </dgm:t>
    </dgm:pt>
    <dgm:pt modelId="{3A91B6ED-B2A3-4991-BD7A-8B5278323DC2}" type="parTrans" cxnId="{329B5007-0D4C-4AA5-A3C1-B42898AA742F}">
      <dgm:prSet/>
      <dgm:spPr/>
      <dgm:t>
        <a:bodyPr/>
        <a:lstStyle/>
        <a:p>
          <a:endParaRPr lang="zh-CN" altLang="en-US" sz="900" b="0" i="1" baseline="0">
            <a:solidFill>
              <a:schemeClr val="tx1">
                <a:lumMod val="50000"/>
              </a:schemeClr>
            </a:solidFill>
            <a:latin typeface="Monaco" pitchFamily="49" charset="0"/>
          </a:endParaRPr>
        </a:p>
      </dgm:t>
    </dgm:pt>
    <dgm:pt modelId="{C616A42F-2FA7-4D05-A7E6-2AD4045C54F9}" type="sibTrans" cxnId="{329B5007-0D4C-4AA5-A3C1-B42898AA742F}">
      <dgm:prSet/>
      <dgm:spPr/>
      <dgm:t>
        <a:bodyPr/>
        <a:lstStyle/>
        <a:p>
          <a:endParaRPr lang="zh-CN" altLang="en-US"/>
        </a:p>
      </dgm:t>
    </dgm:pt>
    <dgm:pt modelId="{5067963E-CB92-42B8-9603-0318A492E8B6}">
      <dgm:prSet phldrT="[文本]" custT="1"/>
      <dgm:spPr/>
      <dgm:t>
        <a:bodyPr/>
        <a:lstStyle/>
        <a:p>
          <a:r>
            <a:rPr lang="zh-CN" altLang="en-US" sz="900" b="0" i="1" baseline="0" smtClean="0">
              <a:latin typeface="Monaco" pitchFamily="49" charset="0"/>
            </a:rPr>
            <a:t>会员管理部</a:t>
          </a:r>
          <a:endParaRPr lang="zh-CN" altLang="en-US" sz="900" b="0" i="1" baseline="0" dirty="0">
            <a:latin typeface="Monaco" pitchFamily="49" charset="0"/>
          </a:endParaRPr>
        </a:p>
      </dgm:t>
    </dgm:pt>
    <dgm:pt modelId="{E502BCB4-C45F-423F-8FE8-F12EE843A2E5}" type="parTrans" cxnId="{0FB897B3-3E83-40E8-94DF-21BF25B3AA54}">
      <dgm:prSet/>
      <dgm:spPr/>
      <dgm:t>
        <a:bodyPr/>
        <a:lstStyle/>
        <a:p>
          <a:endParaRPr lang="zh-CN" altLang="en-US" sz="900" b="0" i="1" baseline="0">
            <a:solidFill>
              <a:schemeClr val="tx1">
                <a:lumMod val="50000"/>
              </a:schemeClr>
            </a:solidFill>
            <a:latin typeface="Monaco" pitchFamily="49" charset="0"/>
          </a:endParaRPr>
        </a:p>
      </dgm:t>
    </dgm:pt>
    <dgm:pt modelId="{068E54DD-4D79-41D3-9B9A-DE1B4E6AA336}" type="sibTrans" cxnId="{0FB897B3-3E83-40E8-94DF-21BF25B3AA54}">
      <dgm:prSet/>
      <dgm:spPr/>
      <dgm:t>
        <a:bodyPr/>
        <a:lstStyle/>
        <a:p>
          <a:endParaRPr lang="zh-CN" altLang="en-US"/>
        </a:p>
      </dgm:t>
    </dgm:pt>
    <dgm:pt modelId="{8AC95AC5-219B-4C91-88D7-3104BD28BF8B}">
      <dgm:prSet phldrT="[文本]" custT="1"/>
      <dgm:spPr/>
      <dgm:t>
        <a:bodyPr/>
        <a:lstStyle/>
        <a:p>
          <a:r>
            <a:rPr lang="zh-CN" altLang="en-US" sz="900" b="0" i="1" baseline="0" smtClean="0">
              <a:latin typeface="Monaco" pitchFamily="49" charset="0"/>
            </a:rPr>
            <a:t>教育培训部</a:t>
          </a:r>
          <a:endParaRPr lang="zh-CN" altLang="en-US" sz="900" b="0" i="1" baseline="0" dirty="0">
            <a:latin typeface="Monaco" pitchFamily="49" charset="0"/>
          </a:endParaRPr>
        </a:p>
      </dgm:t>
    </dgm:pt>
    <dgm:pt modelId="{4344EE9C-98A5-45B9-8E83-1DC0CE67E399}" type="parTrans" cxnId="{0444F0D7-00CF-4204-89CB-75C4D66DF9AF}">
      <dgm:prSet/>
      <dgm:spPr/>
      <dgm:t>
        <a:bodyPr/>
        <a:lstStyle/>
        <a:p>
          <a:endParaRPr lang="zh-CN" altLang="en-US" sz="900" b="0" i="1" baseline="0">
            <a:solidFill>
              <a:schemeClr val="tx1">
                <a:lumMod val="50000"/>
              </a:schemeClr>
            </a:solidFill>
            <a:latin typeface="Monaco" pitchFamily="49" charset="0"/>
          </a:endParaRPr>
        </a:p>
      </dgm:t>
    </dgm:pt>
    <dgm:pt modelId="{99A405BF-FE62-479E-B387-881EACE8D0C2}" type="sibTrans" cxnId="{0444F0D7-00CF-4204-89CB-75C4D66DF9AF}">
      <dgm:prSet/>
      <dgm:spPr/>
      <dgm:t>
        <a:bodyPr/>
        <a:lstStyle/>
        <a:p>
          <a:endParaRPr lang="zh-CN" altLang="en-US"/>
        </a:p>
      </dgm:t>
    </dgm:pt>
    <dgm:pt modelId="{835E9C53-9F70-41B3-AF4B-C01AC65FB819}">
      <dgm:prSet phldrT="[文本]" custT="1"/>
      <dgm:spPr/>
      <dgm:t>
        <a:bodyPr/>
        <a:lstStyle/>
        <a:p>
          <a:r>
            <a:rPr lang="zh-CN" altLang="en-US" sz="900" b="0" i="1" baseline="0" smtClean="0">
              <a:latin typeface="Monaco" pitchFamily="49" charset="0"/>
            </a:rPr>
            <a:t>宣传编辑部</a:t>
          </a:r>
          <a:endParaRPr lang="zh-CN" altLang="en-US" sz="900" b="0" i="1" baseline="0" dirty="0">
            <a:latin typeface="Monaco" pitchFamily="49" charset="0"/>
          </a:endParaRPr>
        </a:p>
      </dgm:t>
    </dgm:pt>
    <dgm:pt modelId="{2D59DD00-AC6E-4EC9-ABF9-36FE406A5130}" type="parTrans" cxnId="{7E3B3DBE-8F9E-4871-96E8-6409354CD7E2}">
      <dgm:prSet/>
      <dgm:spPr/>
      <dgm:t>
        <a:bodyPr/>
        <a:lstStyle/>
        <a:p>
          <a:endParaRPr lang="zh-CN" altLang="en-US" sz="900" b="0" i="1" baseline="0">
            <a:solidFill>
              <a:schemeClr val="tx1">
                <a:lumMod val="50000"/>
              </a:schemeClr>
            </a:solidFill>
            <a:latin typeface="Monaco" pitchFamily="49" charset="0"/>
          </a:endParaRPr>
        </a:p>
      </dgm:t>
    </dgm:pt>
    <dgm:pt modelId="{3CB2C966-03B9-40A3-9961-6019AB2EA52A}" type="sibTrans" cxnId="{7E3B3DBE-8F9E-4871-96E8-6409354CD7E2}">
      <dgm:prSet/>
      <dgm:spPr/>
      <dgm:t>
        <a:bodyPr/>
        <a:lstStyle/>
        <a:p>
          <a:endParaRPr lang="zh-CN" altLang="en-US"/>
        </a:p>
      </dgm:t>
    </dgm:pt>
    <dgm:pt modelId="{C4E6385B-F3F8-441A-A1DC-7AD358D1AFE9}">
      <dgm:prSet phldrT="[文本]" custT="1"/>
      <dgm:spPr/>
      <dgm:t>
        <a:bodyPr/>
        <a:lstStyle/>
        <a:p>
          <a:r>
            <a:rPr lang="zh-CN" altLang="en-US" sz="900" b="0" i="1" baseline="0" smtClean="0">
              <a:latin typeface="Monaco" pitchFamily="49" charset="0"/>
            </a:rPr>
            <a:t>奖惩维权委员会</a:t>
          </a:r>
          <a:endParaRPr lang="zh-CN" altLang="en-US" sz="900" b="0" i="1" baseline="0" dirty="0">
            <a:latin typeface="Monaco" pitchFamily="49" charset="0"/>
          </a:endParaRPr>
        </a:p>
      </dgm:t>
    </dgm:pt>
    <dgm:pt modelId="{E6B3853E-E42E-4332-A291-90FE16889803}" type="parTrans" cxnId="{F82AA0E7-309E-4610-8702-16C888EE459F}">
      <dgm:prSet/>
      <dgm:spPr/>
      <dgm:t>
        <a:bodyPr/>
        <a:lstStyle/>
        <a:p>
          <a:endParaRPr lang="zh-CN" altLang="en-US" sz="900" b="0" i="1" baseline="0">
            <a:solidFill>
              <a:schemeClr val="tx1">
                <a:lumMod val="50000"/>
              </a:schemeClr>
            </a:solidFill>
            <a:latin typeface="Monaco" pitchFamily="49" charset="0"/>
          </a:endParaRPr>
        </a:p>
      </dgm:t>
    </dgm:pt>
    <dgm:pt modelId="{5100A189-A818-429A-891B-F1201B76048A}" type="sibTrans" cxnId="{F82AA0E7-309E-4610-8702-16C888EE459F}">
      <dgm:prSet/>
      <dgm:spPr/>
      <dgm:t>
        <a:bodyPr/>
        <a:lstStyle/>
        <a:p>
          <a:endParaRPr lang="zh-CN" altLang="en-US"/>
        </a:p>
      </dgm:t>
    </dgm:pt>
    <dgm:pt modelId="{D92E6F1E-218A-467F-B0F0-1591C8C2F1A7}">
      <dgm:prSet phldrT="[文本]" custT="1"/>
      <dgm:spPr/>
      <dgm:t>
        <a:bodyPr/>
        <a:lstStyle/>
        <a:p>
          <a:r>
            <a:rPr lang="zh-CN" altLang="en-US" sz="900" b="0" i="1" baseline="0" dirty="0" smtClean="0">
              <a:latin typeface="Monaco" pitchFamily="49" charset="0"/>
            </a:rPr>
            <a:t>信息化建设委员会</a:t>
          </a:r>
          <a:endParaRPr lang="zh-CN" altLang="en-US" sz="900" b="0" i="1" baseline="0" dirty="0">
            <a:latin typeface="Monaco" pitchFamily="49" charset="0"/>
          </a:endParaRPr>
        </a:p>
      </dgm:t>
    </dgm:pt>
    <dgm:pt modelId="{EF553521-C824-425F-9DDE-B67AE7768C42}" type="parTrans" cxnId="{7DFFDA11-539E-47DC-ADAA-343953FF3DA5}">
      <dgm:prSet/>
      <dgm:spPr/>
      <dgm:t>
        <a:bodyPr/>
        <a:lstStyle/>
        <a:p>
          <a:endParaRPr lang="zh-CN" altLang="en-US" sz="900" b="0" i="1" baseline="0">
            <a:solidFill>
              <a:schemeClr val="tx1">
                <a:lumMod val="50000"/>
              </a:schemeClr>
            </a:solidFill>
            <a:latin typeface="Monaco" pitchFamily="49" charset="0"/>
          </a:endParaRPr>
        </a:p>
      </dgm:t>
    </dgm:pt>
    <dgm:pt modelId="{C9047DDF-416E-4A95-AEFB-D9AF34898BD2}" type="sibTrans" cxnId="{7DFFDA11-539E-47DC-ADAA-343953FF3DA5}">
      <dgm:prSet/>
      <dgm:spPr/>
      <dgm:t>
        <a:bodyPr/>
        <a:lstStyle/>
        <a:p>
          <a:endParaRPr lang="zh-CN" altLang="en-US"/>
        </a:p>
      </dgm:t>
    </dgm:pt>
    <dgm:pt modelId="{48DD384A-5FEC-4BA3-BC1A-6BA8170CABEC}">
      <dgm:prSet phldrT="[文本]" custT="1"/>
      <dgm:spPr/>
      <dgm:t>
        <a:bodyPr/>
        <a:lstStyle/>
        <a:p>
          <a:r>
            <a:rPr lang="zh-CN" altLang="en-US" sz="900" b="0" i="1" baseline="0" smtClean="0">
              <a:latin typeface="Monaco" pitchFamily="49" charset="0"/>
            </a:rPr>
            <a:t>教育培训委员会</a:t>
          </a:r>
          <a:endParaRPr lang="zh-CN" altLang="en-US" sz="900" b="0" i="1" baseline="0" dirty="0">
            <a:latin typeface="Monaco" pitchFamily="49" charset="0"/>
          </a:endParaRPr>
        </a:p>
      </dgm:t>
    </dgm:pt>
    <dgm:pt modelId="{ADE59061-9C81-4612-AF4B-75437399E468}" type="parTrans" cxnId="{4ADC5A13-9EDE-4971-B66E-760C931D5809}">
      <dgm:prSet/>
      <dgm:spPr/>
      <dgm:t>
        <a:bodyPr/>
        <a:lstStyle/>
        <a:p>
          <a:endParaRPr lang="zh-CN" altLang="en-US" sz="900" b="0" i="1" baseline="0">
            <a:solidFill>
              <a:schemeClr val="tx1">
                <a:lumMod val="50000"/>
              </a:schemeClr>
            </a:solidFill>
            <a:latin typeface="Monaco" pitchFamily="49" charset="0"/>
          </a:endParaRPr>
        </a:p>
      </dgm:t>
    </dgm:pt>
    <dgm:pt modelId="{59669F1F-95FC-4276-B4C6-7CFCEB6A44B5}" type="sibTrans" cxnId="{4ADC5A13-9EDE-4971-B66E-760C931D5809}">
      <dgm:prSet/>
      <dgm:spPr/>
      <dgm:t>
        <a:bodyPr/>
        <a:lstStyle/>
        <a:p>
          <a:endParaRPr lang="zh-CN" altLang="en-US"/>
        </a:p>
      </dgm:t>
    </dgm:pt>
    <dgm:pt modelId="{D5E64BCF-8798-4C49-9AF3-F5183595BC91}">
      <dgm:prSet phldrT="[文本]" custT="1"/>
      <dgm:spPr/>
      <dgm:t>
        <a:bodyPr/>
        <a:lstStyle/>
        <a:p>
          <a:r>
            <a:rPr lang="zh-CN" altLang="en-US" sz="900" b="0" i="1" baseline="0" smtClean="0">
              <a:latin typeface="Monaco" pitchFamily="49" charset="0"/>
            </a:rPr>
            <a:t>资本市场委员会</a:t>
          </a:r>
          <a:endParaRPr lang="zh-CN" altLang="en-US" sz="900" b="0" i="1" baseline="0" dirty="0">
            <a:latin typeface="Monaco" pitchFamily="49" charset="0"/>
          </a:endParaRPr>
        </a:p>
      </dgm:t>
    </dgm:pt>
    <dgm:pt modelId="{67138F0A-61E9-4A49-8CC4-5BBAA0573C71}" type="parTrans" cxnId="{31CE271F-1E9F-4E53-9EA1-F3D6FFCE36F5}">
      <dgm:prSet/>
      <dgm:spPr/>
      <dgm:t>
        <a:bodyPr/>
        <a:lstStyle/>
        <a:p>
          <a:endParaRPr lang="zh-CN" altLang="en-US" sz="900" b="0" i="1" baseline="0">
            <a:solidFill>
              <a:schemeClr val="tx1">
                <a:lumMod val="50000"/>
              </a:schemeClr>
            </a:solidFill>
            <a:latin typeface="Monaco" pitchFamily="49" charset="0"/>
          </a:endParaRPr>
        </a:p>
      </dgm:t>
    </dgm:pt>
    <dgm:pt modelId="{873FE874-1DE9-49DA-A2F0-AA11A6BA4BC4}" type="sibTrans" cxnId="{31CE271F-1E9F-4E53-9EA1-F3D6FFCE36F5}">
      <dgm:prSet/>
      <dgm:spPr/>
      <dgm:t>
        <a:bodyPr/>
        <a:lstStyle/>
        <a:p>
          <a:endParaRPr lang="zh-CN" altLang="en-US"/>
        </a:p>
      </dgm:t>
    </dgm:pt>
    <dgm:pt modelId="{27E50C49-C508-497C-8D3E-32E4DC28A361}">
      <dgm:prSet phldrT="[文本]" custT="1"/>
      <dgm:spPr/>
      <dgm:t>
        <a:bodyPr/>
        <a:lstStyle/>
        <a:p>
          <a:r>
            <a:rPr lang="zh-CN" altLang="en-US" sz="900" b="0" i="1" baseline="0" smtClean="0">
              <a:latin typeface="Monaco" pitchFamily="49" charset="0"/>
            </a:rPr>
            <a:t>宣传委员会</a:t>
          </a:r>
          <a:endParaRPr lang="zh-CN" altLang="en-US" sz="900" b="0" i="1" baseline="0" dirty="0">
            <a:latin typeface="Monaco" pitchFamily="49" charset="0"/>
          </a:endParaRPr>
        </a:p>
      </dgm:t>
    </dgm:pt>
    <dgm:pt modelId="{6828052D-FABF-4FE8-8843-6E77D27A9ED8}" type="parTrans" cxnId="{F1BE4D83-63A5-40B2-9323-BC44D520B460}">
      <dgm:prSet/>
      <dgm:spPr/>
      <dgm:t>
        <a:bodyPr/>
        <a:lstStyle/>
        <a:p>
          <a:endParaRPr lang="zh-CN" altLang="en-US" sz="900" b="0" i="1" baseline="0">
            <a:solidFill>
              <a:schemeClr val="tx1">
                <a:lumMod val="50000"/>
              </a:schemeClr>
            </a:solidFill>
            <a:latin typeface="Monaco" pitchFamily="49" charset="0"/>
          </a:endParaRPr>
        </a:p>
      </dgm:t>
    </dgm:pt>
    <dgm:pt modelId="{12DBE0C1-3F80-4F99-BD84-C1FE5A512239}" type="sibTrans" cxnId="{F1BE4D83-63A5-40B2-9323-BC44D520B460}">
      <dgm:prSet/>
      <dgm:spPr/>
      <dgm:t>
        <a:bodyPr/>
        <a:lstStyle/>
        <a:p>
          <a:endParaRPr lang="zh-CN" altLang="en-US"/>
        </a:p>
      </dgm:t>
    </dgm:pt>
    <dgm:pt modelId="{033B222F-E495-427A-9B5B-B3B37DEB170E}" type="pres">
      <dgm:prSet presAssocID="{5541708B-341F-43DC-873E-23891DD3C60C}" presName="hierChild1" presStyleCnt="0">
        <dgm:presLayoutVars>
          <dgm:orgChart val="1"/>
          <dgm:chPref val="1"/>
          <dgm:dir/>
          <dgm:animOne val="branch"/>
          <dgm:animLvl val="lvl"/>
          <dgm:resizeHandles/>
        </dgm:presLayoutVars>
      </dgm:prSet>
      <dgm:spPr/>
      <dgm:t>
        <a:bodyPr/>
        <a:lstStyle/>
        <a:p>
          <a:endParaRPr lang="zh-CN" altLang="en-US"/>
        </a:p>
      </dgm:t>
    </dgm:pt>
    <dgm:pt modelId="{32FCDE67-5DCF-4E9D-AFCD-52BB1E38F8AA}" type="pres">
      <dgm:prSet presAssocID="{1E4625CA-8582-4C3E-92AC-63EA9AA992A5}" presName="hierRoot1" presStyleCnt="0">
        <dgm:presLayoutVars>
          <dgm:hierBranch val="init"/>
        </dgm:presLayoutVars>
      </dgm:prSet>
      <dgm:spPr/>
    </dgm:pt>
    <dgm:pt modelId="{67849BAB-9348-4DD9-B1C8-4708754F529B}" type="pres">
      <dgm:prSet presAssocID="{1E4625CA-8582-4C3E-92AC-63EA9AA992A5}" presName="rootComposite1" presStyleCnt="0"/>
      <dgm:spPr/>
    </dgm:pt>
    <dgm:pt modelId="{8C603A93-800E-4381-AD59-31B84854CB62}" type="pres">
      <dgm:prSet presAssocID="{1E4625CA-8582-4C3E-92AC-63EA9AA992A5}" presName="rootText1" presStyleLbl="node0" presStyleIdx="0" presStyleCnt="1" custScaleX="74952" custScaleY="37372" custLinFactNeighborX="-10130" custLinFactNeighborY="17434">
        <dgm:presLayoutVars>
          <dgm:chPref val="3"/>
        </dgm:presLayoutVars>
      </dgm:prSet>
      <dgm:spPr/>
      <dgm:t>
        <a:bodyPr/>
        <a:lstStyle/>
        <a:p>
          <a:endParaRPr lang="zh-CN" altLang="en-US"/>
        </a:p>
      </dgm:t>
    </dgm:pt>
    <dgm:pt modelId="{D9EF6378-BADA-4854-B36D-E710FE91E1CD}" type="pres">
      <dgm:prSet presAssocID="{1E4625CA-8582-4C3E-92AC-63EA9AA992A5}" presName="rootConnector1" presStyleLbl="node1" presStyleIdx="0" presStyleCnt="0"/>
      <dgm:spPr/>
      <dgm:t>
        <a:bodyPr/>
        <a:lstStyle/>
        <a:p>
          <a:endParaRPr lang="zh-CN" altLang="en-US"/>
        </a:p>
      </dgm:t>
    </dgm:pt>
    <dgm:pt modelId="{CDACCEB4-03C6-46D8-A789-22DBBA9436C3}" type="pres">
      <dgm:prSet presAssocID="{1E4625CA-8582-4C3E-92AC-63EA9AA992A5}" presName="hierChild2" presStyleCnt="0"/>
      <dgm:spPr/>
    </dgm:pt>
    <dgm:pt modelId="{DDD2A77C-1553-4744-BAA1-8378D5553BAE}" type="pres">
      <dgm:prSet presAssocID="{2CF1BB8D-3595-442D-BDEA-2D46315DD6A5}" presName="Name37" presStyleLbl="parChTrans1D2" presStyleIdx="0" presStyleCnt="7"/>
      <dgm:spPr/>
      <dgm:t>
        <a:bodyPr/>
        <a:lstStyle/>
        <a:p>
          <a:endParaRPr lang="zh-CN" altLang="en-US"/>
        </a:p>
      </dgm:t>
    </dgm:pt>
    <dgm:pt modelId="{C1B9012E-C339-4624-B025-7E13A241A109}" type="pres">
      <dgm:prSet presAssocID="{03D3A266-BB3E-4C2B-980D-EB3D7D82D8E5}" presName="hierRoot2" presStyleCnt="0">
        <dgm:presLayoutVars>
          <dgm:hierBranch val="init"/>
        </dgm:presLayoutVars>
      </dgm:prSet>
      <dgm:spPr/>
    </dgm:pt>
    <dgm:pt modelId="{6B7D467A-03E8-45C3-94E2-0B4D0973F109}" type="pres">
      <dgm:prSet presAssocID="{03D3A266-BB3E-4C2B-980D-EB3D7D82D8E5}" presName="rootComposite" presStyleCnt="0"/>
      <dgm:spPr/>
    </dgm:pt>
    <dgm:pt modelId="{620FA32C-BB24-40FA-BD78-3461E59B2AB5}" type="pres">
      <dgm:prSet presAssocID="{03D3A266-BB3E-4C2B-980D-EB3D7D82D8E5}" presName="rootText" presStyleLbl="node2" presStyleIdx="0" presStyleCnt="7" custScaleX="50017" custScaleY="34769" custLinFactNeighborX="19706" custLinFactNeighborY="31524">
        <dgm:presLayoutVars>
          <dgm:chPref val="3"/>
        </dgm:presLayoutVars>
      </dgm:prSet>
      <dgm:spPr/>
      <dgm:t>
        <a:bodyPr/>
        <a:lstStyle/>
        <a:p>
          <a:endParaRPr lang="zh-CN" altLang="en-US"/>
        </a:p>
      </dgm:t>
    </dgm:pt>
    <dgm:pt modelId="{1B435DB9-CA65-403A-9786-CB17BBE96B77}" type="pres">
      <dgm:prSet presAssocID="{03D3A266-BB3E-4C2B-980D-EB3D7D82D8E5}" presName="rootConnector" presStyleLbl="node2" presStyleIdx="0" presStyleCnt="7"/>
      <dgm:spPr/>
      <dgm:t>
        <a:bodyPr/>
        <a:lstStyle/>
        <a:p>
          <a:endParaRPr lang="zh-CN" altLang="en-US"/>
        </a:p>
      </dgm:t>
    </dgm:pt>
    <dgm:pt modelId="{AB1DE9B0-8701-4A46-8CC5-6C79A767C236}" type="pres">
      <dgm:prSet presAssocID="{03D3A266-BB3E-4C2B-980D-EB3D7D82D8E5}" presName="hierChild4" presStyleCnt="0"/>
      <dgm:spPr/>
    </dgm:pt>
    <dgm:pt modelId="{FE2015D0-1B46-4D0B-8E76-4957382AAE14}" type="pres">
      <dgm:prSet presAssocID="{03D3A266-BB3E-4C2B-980D-EB3D7D82D8E5}" presName="hierChild5" presStyleCnt="0"/>
      <dgm:spPr/>
    </dgm:pt>
    <dgm:pt modelId="{8D57520E-8596-4BB1-AC85-1C1EDB0D583B}" type="pres">
      <dgm:prSet presAssocID="{81CBA596-DEEB-45F1-91BB-0997F0426C04}" presName="Name37" presStyleLbl="parChTrans1D2" presStyleIdx="1" presStyleCnt="7"/>
      <dgm:spPr/>
      <dgm:t>
        <a:bodyPr/>
        <a:lstStyle/>
        <a:p>
          <a:endParaRPr lang="zh-CN" altLang="en-US"/>
        </a:p>
      </dgm:t>
    </dgm:pt>
    <dgm:pt modelId="{9BE9E9F8-0420-4808-A3F1-9EA3ADF43489}" type="pres">
      <dgm:prSet presAssocID="{0CD36FCF-C680-4AAB-B709-3F3BFFC29904}" presName="hierRoot2" presStyleCnt="0">
        <dgm:presLayoutVars>
          <dgm:hierBranch val="init"/>
        </dgm:presLayoutVars>
      </dgm:prSet>
      <dgm:spPr/>
    </dgm:pt>
    <dgm:pt modelId="{8EE850AE-8545-45D2-88E6-3309E6468B1F}" type="pres">
      <dgm:prSet presAssocID="{0CD36FCF-C680-4AAB-B709-3F3BFFC29904}" presName="rootComposite" presStyleCnt="0"/>
      <dgm:spPr/>
    </dgm:pt>
    <dgm:pt modelId="{57E3AC1A-EF6D-4CDC-983F-6A85BDB21A59}" type="pres">
      <dgm:prSet presAssocID="{0CD36FCF-C680-4AAB-B709-3F3BFFC29904}" presName="rootText" presStyleLbl="node2" presStyleIdx="1" presStyleCnt="7" custAng="0" custScaleX="70183" custScaleY="29138" custLinFactX="69247" custLinFactNeighborX="100000" custLinFactNeighborY="31524">
        <dgm:presLayoutVars>
          <dgm:chPref val="3"/>
        </dgm:presLayoutVars>
      </dgm:prSet>
      <dgm:spPr/>
      <dgm:t>
        <a:bodyPr/>
        <a:lstStyle/>
        <a:p>
          <a:endParaRPr lang="zh-CN" altLang="en-US"/>
        </a:p>
      </dgm:t>
    </dgm:pt>
    <dgm:pt modelId="{2921FDDD-4EB8-4DF7-B2C9-85BBA734A942}" type="pres">
      <dgm:prSet presAssocID="{0CD36FCF-C680-4AAB-B709-3F3BFFC29904}" presName="rootConnector" presStyleLbl="node2" presStyleIdx="1" presStyleCnt="7"/>
      <dgm:spPr/>
      <dgm:t>
        <a:bodyPr/>
        <a:lstStyle/>
        <a:p>
          <a:endParaRPr lang="zh-CN" altLang="en-US"/>
        </a:p>
      </dgm:t>
    </dgm:pt>
    <dgm:pt modelId="{484A48B4-F9A5-4982-8037-BD4D1F465D9D}" type="pres">
      <dgm:prSet presAssocID="{0CD36FCF-C680-4AAB-B709-3F3BFFC29904}" presName="hierChild4" presStyleCnt="0"/>
      <dgm:spPr/>
    </dgm:pt>
    <dgm:pt modelId="{A065B909-F9EF-4400-B89C-EDF68FD2B84E}" type="pres">
      <dgm:prSet presAssocID="{0CD36FCF-C680-4AAB-B709-3F3BFFC29904}" presName="hierChild5" presStyleCnt="0"/>
      <dgm:spPr/>
    </dgm:pt>
    <dgm:pt modelId="{D31BC8E0-E1D5-489C-882D-0D92529DFCF2}" type="pres">
      <dgm:prSet presAssocID="{C2A809D4-E46D-4B25-B458-0533CC8A9651}" presName="Name37" presStyleLbl="parChTrans1D2" presStyleIdx="2" presStyleCnt="7"/>
      <dgm:spPr/>
      <dgm:t>
        <a:bodyPr/>
        <a:lstStyle/>
        <a:p>
          <a:endParaRPr lang="zh-CN" altLang="en-US"/>
        </a:p>
      </dgm:t>
    </dgm:pt>
    <dgm:pt modelId="{A9CF0ECC-12AE-4FA2-AC56-A04D8E252D4A}" type="pres">
      <dgm:prSet presAssocID="{8DAF1BC3-2547-46E1-B7F8-8E2E0A3486ED}" presName="hierRoot2" presStyleCnt="0">
        <dgm:presLayoutVars>
          <dgm:hierBranch val="init"/>
        </dgm:presLayoutVars>
      </dgm:prSet>
      <dgm:spPr/>
    </dgm:pt>
    <dgm:pt modelId="{B50039C0-09D8-4667-8E28-30D14D3FF840}" type="pres">
      <dgm:prSet presAssocID="{8DAF1BC3-2547-46E1-B7F8-8E2E0A3486ED}" presName="rootComposite" presStyleCnt="0"/>
      <dgm:spPr/>
    </dgm:pt>
    <dgm:pt modelId="{4A9B8A1E-A219-4B6E-BC29-6055D5BB2DFD}" type="pres">
      <dgm:prSet presAssocID="{8DAF1BC3-2547-46E1-B7F8-8E2E0A3486ED}" presName="rootText" presStyleLbl="node2" presStyleIdx="2" presStyleCnt="7" custAng="0" custScaleX="70183" custScaleY="29138" custLinFactY="32839" custLinFactNeighborX="78323" custLinFactNeighborY="100000">
        <dgm:presLayoutVars>
          <dgm:chPref val="3"/>
        </dgm:presLayoutVars>
      </dgm:prSet>
      <dgm:spPr/>
      <dgm:t>
        <a:bodyPr/>
        <a:lstStyle/>
        <a:p>
          <a:endParaRPr lang="zh-CN" altLang="en-US"/>
        </a:p>
      </dgm:t>
    </dgm:pt>
    <dgm:pt modelId="{E9A8E5B9-947A-4FB1-8D1D-46BEC79A3E7D}" type="pres">
      <dgm:prSet presAssocID="{8DAF1BC3-2547-46E1-B7F8-8E2E0A3486ED}" presName="rootConnector" presStyleLbl="node2" presStyleIdx="2" presStyleCnt="7"/>
      <dgm:spPr/>
      <dgm:t>
        <a:bodyPr/>
        <a:lstStyle/>
        <a:p>
          <a:endParaRPr lang="zh-CN" altLang="en-US"/>
        </a:p>
      </dgm:t>
    </dgm:pt>
    <dgm:pt modelId="{4BD26522-ABE2-43BD-AB91-EFB930C94F05}" type="pres">
      <dgm:prSet presAssocID="{8DAF1BC3-2547-46E1-B7F8-8E2E0A3486ED}" presName="hierChild4" presStyleCnt="0"/>
      <dgm:spPr/>
    </dgm:pt>
    <dgm:pt modelId="{A0BA2A32-E3BF-40DA-A727-A8DF485C9661}" type="pres">
      <dgm:prSet presAssocID="{8DAF1BC3-2547-46E1-B7F8-8E2E0A3486ED}" presName="hierChild5" presStyleCnt="0"/>
      <dgm:spPr/>
    </dgm:pt>
    <dgm:pt modelId="{BF66CF3B-CDB8-47BE-B04E-45F26A5A152C}" type="pres">
      <dgm:prSet presAssocID="{67AA71B3-F7EE-41C9-8D21-C300E0ADE57C}" presName="Name37" presStyleLbl="parChTrans1D2" presStyleIdx="3" presStyleCnt="7"/>
      <dgm:spPr/>
      <dgm:t>
        <a:bodyPr/>
        <a:lstStyle/>
        <a:p>
          <a:endParaRPr lang="zh-CN" altLang="en-US"/>
        </a:p>
      </dgm:t>
    </dgm:pt>
    <dgm:pt modelId="{59E5827D-07A9-4FEE-B308-6EE2F93C8752}" type="pres">
      <dgm:prSet presAssocID="{74360FB5-4773-4BD9-A0FB-10BB967DD768}" presName="hierRoot2" presStyleCnt="0">
        <dgm:presLayoutVars>
          <dgm:hierBranch val="init"/>
        </dgm:presLayoutVars>
      </dgm:prSet>
      <dgm:spPr/>
    </dgm:pt>
    <dgm:pt modelId="{73C426B3-B224-4C66-AB77-EF2E5FC901FA}" type="pres">
      <dgm:prSet presAssocID="{74360FB5-4773-4BD9-A0FB-10BB967DD768}" presName="rootComposite" presStyleCnt="0"/>
      <dgm:spPr/>
    </dgm:pt>
    <dgm:pt modelId="{03A80895-DC0B-4FA2-BE20-CC68F956DFD4}" type="pres">
      <dgm:prSet presAssocID="{74360FB5-4773-4BD9-A0FB-10BB967DD768}" presName="rootText" presStyleLbl="node2" presStyleIdx="3" presStyleCnt="7" custAng="0" custScaleX="70183" custScaleY="29138" custLinFactX="-7049" custLinFactY="100000" custLinFactNeighborX="-100000" custLinFactNeighborY="127557">
        <dgm:presLayoutVars>
          <dgm:chPref val="3"/>
        </dgm:presLayoutVars>
      </dgm:prSet>
      <dgm:spPr/>
      <dgm:t>
        <a:bodyPr/>
        <a:lstStyle/>
        <a:p>
          <a:endParaRPr lang="zh-CN" altLang="en-US"/>
        </a:p>
      </dgm:t>
    </dgm:pt>
    <dgm:pt modelId="{1B652242-C67E-4B1D-80A1-A32B9C5DEF3D}" type="pres">
      <dgm:prSet presAssocID="{74360FB5-4773-4BD9-A0FB-10BB967DD768}" presName="rootConnector" presStyleLbl="node2" presStyleIdx="3" presStyleCnt="7"/>
      <dgm:spPr/>
      <dgm:t>
        <a:bodyPr/>
        <a:lstStyle/>
        <a:p>
          <a:endParaRPr lang="zh-CN" altLang="en-US"/>
        </a:p>
      </dgm:t>
    </dgm:pt>
    <dgm:pt modelId="{BD280FE7-B9F0-44AA-8399-22A5AFA2D16E}" type="pres">
      <dgm:prSet presAssocID="{74360FB5-4773-4BD9-A0FB-10BB967DD768}" presName="hierChild4" presStyleCnt="0"/>
      <dgm:spPr/>
    </dgm:pt>
    <dgm:pt modelId="{B00004E8-C55F-47A8-95E7-D5D7B99CF0A6}" type="pres">
      <dgm:prSet presAssocID="{646A0E7A-A02D-4D89-A43A-88D7C1D48A70}" presName="Name37" presStyleLbl="parChTrans1D3" presStyleIdx="0" presStyleCnt="13"/>
      <dgm:spPr/>
      <dgm:t>
        <a:bodyPr/>
        <a:lstStyle/>
        <a:p>
          <a:endParaRPr lang="zh-CN" altLang="en-US"/>
        </a:p>
      </dgm:t>
    </dgm:pt>
    <dgm:pt modelId="{4869F712-DAED-46A0-BB00-8B4AFF5FF869}" type="pres">
      <dgm:prSet presAssocID="{1CE70A20-48D4-4D0B-AF56-09B4BB7422C4}" presName="hierRoot2" presStyleCnt="0">
        <dgm:presLayoutVars>
          <dgm:hierBranch val="init"/>
        </dgm:presLayoutVars>
      </dgm:prSet>
      <dgm:spPr/>
    </dgm:pt>
    <dgm:pt modelId="{47A3FF98-02F7-4866-9C0D-4747A4DC1FA9}" type="pres">
      <dgm:prSet presAssocID="{1CE70A20-48D4-4D0B-AF56-09B4BB7422C4}" presName="rootComposite" presStyleCnt="0"/>
      <dgm:spPr/>
    </dgm:pt>
    <dgm:pt modelId="{127B2562-DF59-4AD3-B07D-7221E4EC222A}" type="pres">
      <dgm:prSet presAssocID="{1CE70A20-48D4-4D0B-AF56-09B4BB7422C4}" presName="rootText" presStyleLbl="node3" presStyleIdx="0" presStyleCnt="13" custAng="0" custScaleX="63803" custScaleY="29138" custLinFactX="-97693" custLinFactY="100000" custLinFactNeighborX="-100000" custLinFactNeighborY="129518">
        <dgm:presLayoutVars>
          <dgm:chPref val="3"/>
        </dgm:presLayoutVars>
      </dgm:prSet>
      <dgm:spPr/>
      <dgm:t>
        <a:bodyPr/>
        <a:lstStyle/>
        <a:p>
          <a:endParaRPr lang="zh-CN" altLang="en-US"/>
        </a:p>
      </dgm:t>
    </dgm:pt>
    <dgm:pt modelId="{A831E537-E195-4659-8468-EE7EDBD0E0EB}" type="pres">
      <dgm:prSet presAssocID="{1CE70A20-48D4-4D0B-AF56-09B4BB7422C4}" presName="rootConnector" presStyleLbl="node3" presStyleIdx="0" presStyleCnt="13"/>
      <dgm:spPr/>
      <dgm:t>
        <a:bodyPr/>
        <a:lstStyle/>
        <a:p>
          <a:endParaRPr lang="zh-CN" altLang="en-US"/>
        </a:p>
      </dgm:t>
    </dgm:pt>
    <dgm:pt modelId="{7B1815A2-3324-407B-91BD-A2619DBF2129}" type="pres">
      <dgm:prSet presAssocID="{1CE70A20-48D4-4D0B-AF56-09B4BB7422C4}" presName="hierChild4" presStyleCnt="0"/>
      <dgm:spPr/>
    </dgm:pt>
    <dgm:pt modelId="{EDC151C6-CE62-4483-A861-9B370F6F18BB}" type="pres">
      <dgm:prSet presAssocID="{1CE70A20-48D4-4D0B-AF56-09B4BB7422C4}" presName="hierChild5" presStyleCnt="0"/>
      <dgm:spPr/>
    </dgm:pt>
    <dgm:pt modelId="{1F149B9E-4968-4285-9F97-488C50AFE4C3}" type="pres">
      <dgm:prSet presAssocID="{37192E64-9A40-41EA-84D1-1D06DB5F4FB8}" presName="Name37" presStyleLbl="parChTrans1D3" presStyleIdx="1" presStyleCnt="13"/>
      <dgm:spPr/>
      <dgm:t>
        <a:bodyPr/>
        <a:lstStyle/>
        <a:p>
          <a:endParaRPr lang="zh-CN" altLang="en-US"/>
        </a:p>
      </dgm:t>
    </dgm:pt>
    <dgm:pt modelId="{97EFFB48-C6D3-4B91-94A4-D2BC96C061C8}" type="pres">
      <dgm:prSet presAssocID="{D3715D86-EEF6-4FF6-88F7-E988CF21BADB}" presName="hierRoot2" presStyleCnt="0">
        <dgm:presLayoutVars>
          <dgm:hierBranch val="init"/>
        </dgm:presLayoutVars>
      </dgm:prSet>
      <dgm:spPr/>
    </dgm:pt>
    <dgm:pt modelId="{C24556B2-93FE-45AD-BD61-774136B7185E}" type="pres">
      <dgm:prSet presAssocID="{D3715D86-EEF6-4FF6-88F7-E988CF21BADB}" presName="rootComposite" presStyleCnt="0"/>
      <dgm:spPr/>
    </dgm:pt>
    <dgm:pt modelId="{83CACE76-D1FC-4D64-9202-A10606BB53C5}" type="pres">
      <dgm:prSet presAssocID="{D3715D86-EEF6-4FF6-88F7-E988CF21BADB}" presName="rootText" presStyleLbl="node3" presStyleIdx="1" presStyleCnt="13" custAng="0" custScaleX="63803" custScaleY="29138" custLinFactX="-97693" custLinFactY="100000" custLinFactNeighborX="-100000" custLinFactNeighborY="129518">
        <dgm:presLayoutVars>
          <dgm:chPref val="3"/>
        </dgm:presLayoutVars>
      </dgm:prSet>
      <dgm:spPr/>
      <dgm:t>
        <a:bodyPr/>
        <a:lstStyle/>
        <a:p>
          <a:endParaRPr lang="zh-CN" altLang="en-US"/>
        </a:p>
      </dgm:t>
    </dgm:pt>
    <dgm:pt modelId="{6385E5D0-E1FD-48B5-AEBC-7ACD4BE1365A}" type="pres">
      <dgm:prSet presAssocID="{D3715D86-EEF6-4FF6-88F7-E988CF21BADB}" presName="rootConnector" presStyleLbl="node3" presStyleIdx="1" presStyleCnt="13"/>
      <dgm:spPr/>
      <dgm:t>
        <a:bodyPr/>
        <a:lstStyle/>
        <a:p>
          <a:endParaRPr lang="zh-CN" altLang="en-US"/>
        </a:p>
      </dgm:t>
    </dgm:pt>
    <dgm:pt modelId="{BF5CCA68-E07E-4500-A619-5806F150A87D}" type="pres">
      <dgm:prSet presAssocID="{D3715D86-EEF6-4FF6-88F7-E988CF21BADB}" presName="hierChild4" presStyleCnt="0"/>
      <dgm:spPr/>
    </dgm:pt>
    <dgm:pt modelId="{1D2280C9-1DEF-4FD1-A0FE-A4287C68F28D}" type="pres">
      <dgm:prSet presAssocID="{D3715D86-EEF6-4FF6-88F7-E988CF21BADB}" presName="hierChild5" presStyleCnt="0"/>
      <dgm:spPr/>
    </dgm:pt>
    <dgm:pt modelId="{63CEDB58-B32B-4673-BDC5-CBCA9C544A3F}" type="pres">
      <dgm:prSet presAssocID="{2DDE0A61-D205-43A2-97DF-750D78BD2772}" presName="Name37" presStyleLbl="parChTrans1D3" presStyleIdx="2" presStyleCnt="13"/>
      <dgm:spPr/>
      <dgm:t>
        <a:bodyPr/>
        <a:lstStyle/>
        <a:p>
          <a:endParaRPr lang="zh-CN" altLang="en-US"/>
        </a:p>
      </dgm:t>
    </dgm:pt>
    <dgm:pt modelId="{182809D6-093A-4FFF-911D-FD8D62AC6AF7}" type="pres">
      <dgm:prSet presAssocID="{6C6B3393-263E-40FF-A28D-7303DE88794F}" presName="hierRoot2" presStyleCnt="0">
        <dgm:presLayoutVars>
          <dgm:hierBranch val="init"/>
        </dgm:presLayoutVars>
      </dgm:prSet>
      <dgm:spPr/>
    </dgm:pt>
    <dgm:pt modelId="{41CD96B1-2678-4A77-A37D-F345376AF7AE}" type="pres">
      <dgm:prSet presAssocID="{6C6B3393-263E-40FF-A28D-7303DE88794F}" presName="rootComposite" presStyleCnt="0"/>
      <dgm:spPr/>
    </dgm:pt>
    <dgm:pt modelId="{64A78999-BE90-4902-8E60-FD6415880582}" type="pres">
      <dgm:prSet presAssocID="{6C6B3393-263E-40FF-A28D-7303DE88794F}" presName="rootText" presStyleLbl="node3" presStyleIdx="2" presStyleCnt="13" custAng="0" custScaleX="63803" custScaleY="29138" custLinFactX="-97693" custLinFactY="100000" custLinFactNeighborX="-100000" custLinFactNeighborY="129518">
        <dgm:presLayoutVars>
          <dgm:chPref val="3"/>
        </dgm:presLayoutVars>
      </dgm:prSet>
      <dgm:spPr/>
      <dgm:t>
        <a:bodyPr/>
        <a:lstStyle/>
        <a:p>
          <a:endParaRPr lang="zh-CN" altLang="en-US"/>
        </a:p>
      </dgm:t>
    </dgm:pt>
    <dgm:pt modelId="{1EC20434-2E93-4D7B-807F-0AE115AA1016}" type="pres">
      <dgm:prSet presAssocID="{6C6B3393-263E-40FF-A28D-7303DE88794F}" presName="rootConnector" presStyleLbl="node3" presStyleIdx="2" presStyleCnt="13"/>
      <dgm:spPr/>
      <dgm:t>
        <a:bodyPr/>
        <a:lstStyle/>
        <a:p>
          <a:endParaRPr lang="zh-CN" altLang="en-US"/>
        </a:p>
      </dgm:t>
    </dgm:pt>
    <dgm:pt modelId="{EAB78AA1-36A9-41E1-8F25-CDA4E769992C}" type="pres">
      <dgm:prSet presAssocID="{6C6B3393-263E-40FF-A28D-7303DE88794F}" presName="hierChild4" presStyleCnt="0"/>
      <dgm:spPr/>
    </dgm:pt>
    <dgm:pt modelId="{C8C9085E-1850-4F9F-9052-1A92C40614A7}" type="pres">
      <dgm:prSet presAssocID="{6C6B3393-263E-40FF-A28D-7303DE88794F}" presName="hierChild5" presStyleCnt="0"/>
      <dgm:spPr/>
    </dgm:pt>
    <dgm:pt modelId="{6DA8F7B1-F97C-44C8-9CA2-31BA83A8A423}" type="pres">
      <dgm:prSet presAssocID="{3A91B6ED-B2A3-4991-BD7A-8B5278323DC2}" presName="Name37" presStyleLbl="parChTrans1D3" presStyleIdx="3" presStyleCnt="13"/>
      <dgm:spPr/>
      <dgm:t>
        <a:bodyPr/>
        <a:lstStyle/>
        <a:p>
          <a:endParaRPr lang="zh-CN" altLang="en-US"/>
        </a:p>
      </dgm:t>
    </dgm:pt>
    <dgm:pt modelId="{3AA9E84C-8C7B-42A1-A04A-A2D03819F0CF}" type="pres">
      <dgm:prSet presAssocID="{2F07DD39-2F2F-4A65-AB1F-804CA7D6C94D}" presName="hierRoot2" presStyleCnt="0">
        <dgm:presLayoutVars>
          <dgm:hierBranch val="init"/>
        </dgm:presLayoutVars>
      </dgm:prSet>
      <dgm:spPr/>
    </dgm:pt>
    <dgm:pt modelId="{24EDC9CA-29CF-4F90-AC40-9E0B0DBE98CC}" type="pres">
      <dgm:prSet presAssocID="{2F07DD39-2F2F-4A65-AB1F-804CA7D6C94D}" presName="rootComposite" presStyleCnt="0"/>
      <dgm:spPr/>
    </dgm:pt>
    <dgm:pt modelId="{28080AD2-2E2C-4B6D-916F-AB52AC5BA26E}" type="pres">
      <dgm:prSet presAssocID="{2F07DD39-2F2F-4A65-AB1F-804CA7D6C94D}" presName="rootText" presStyleLbl="node3" presStyleIdx="3" presStyleCnt="13" custAng="0" custScaleX="63803" custScaleY="29138" custLinFactX="-97693" custLinFactY="100000" custLinFactNeighborX="-100000" custLinFactNeighborY="129518">
        <dgm:presLayoutVars>
          <dgm:chPref val="3"/>
        </dgm:presLayoutVars>
      </dgm:prSet>
      <dgm:spPr/>
      <dgm:t>
        <a:bodyPr/>
        <a:lstStyle/>
        <a:p>
          <a:endParaRPr lang="zh-CN" altLang="en-US"/>
        </a:p>
      </dgm:t>
    </dgm:pt>
    <dgm:pt modelId="{FFE969AB-0511-45F1-9515-558C689853A8}" type="pres">
      <dgm:prSet presAssocID="{2F07DD39-2F2F-4A65-AB1F-804CA7D6C94D}" presName="rootConnector" presStyleLbl="node3" presStyleIdx="3" presStyleCnt="13"/>
      <dgm:spPr/>
      <dgm:t>
        <a:bodyPr/>
        <a:lstStyle/>
        <a:p>
          <a:endParaRPr lang="zh-CN" altLang="en-US"/>
        </a:p>
      </dgm:t>
    </dgm:pt>
    <dgm:pt modelId="{41C2F6D8-3984-47AD-900E-E2FA6E15D9EE}" type="pres">
      <dgm:prSet presAssocID="{2F07DD39-2F2F-4A65-AB1F-804CA7D6C94D}" presName="hierChild4" presStyleCnt="0"/>
      <dgm:spPr/>
    </dgm:pt>
    <dgm:pt modelId="{F56F5EC1-C225-49E4-AF21-2550BBF941AA}" type="pres">
      <dgm:prSet presAssocID="{2F07DD39-2F2F-4A65-AB1F-804CA7D6C94D}" presName="hierChild5" presStyleCnt="0"/>
      <dgm:spPr/>
    </dgm:pt>
    <dgm:pt modelId="{1ECD21C2-1E3A-4517-9FC1-860A7AC656C3}" type="pres">
      <dgm:prSet presAssocID="{E502BCB4-C45F-423F-8FE8-F12EE843A2E5}" presName="Name37" presStyleLbl="parChTrans1D3" presStyleIdx="4" presStyleCnt="13"/>
      <dgm:spPr/>
      <dgm:t>
        <a:bodyPr/>
        <a:lstStyle/>
        <a:p>
          <a:endParaRPr lang="zh-CN" altLang="en-US"/>
        </a:p>
      </dgm:t>
    </dgm:pt>
    <dgm:pt modelId="{8D75E4DA-9972-4D6F-A01F-9944C2231ECA}" type="pres">
      <dgm:prSet presAssocID="{5067963E-CB92-42B8-9603-0318A492E8B6}" presName="hierRoot2" presStyleCnt="0">
        <dgm:presLayoutVars>
          <dgm:hierBranch val="init"/>
        </dgm:presLayoutVars>
      </dgm:prSet>
      <dgm:spPr/>
    </dgm:pt>
    <dgm:pt modelId="{7A489699-E385-45FE-986E-17B64A6DB549}" type="pres">
      <dgm:prSet presAssocID="{5067963E-CB92-42B8-9603-0318A492E8B6}" presName="rootComposite" presStyleCnt="0"/>
      <dgm:spPr/>
    </dgm:pt>
    <dgm:pt modelId="{52463DE4-A275-4C7F-B379-DBD69F09192F}" type="pres">
      <dgm:prSet presAssocID="{5067963E-CB92-42B8-9603-0318A492E8B6}" presName="rootText" presStyleLbl="node3" presStyleIdx="4" presStyleCnt="13" custAng="0" custScaleX="63803" custScaleY="29138" custLinFactX="-207" custLinFactNeighborX="-100000" custLinFactNeighborY="-55166">
        <dgm:presLayoutVars>
          <dgm:chPref val="3"/>
        </dgm:presLayoutVars>
      </dgm:prSet>
      <dgm:spPr/>
      <dgm:t>
        <a:bodyPr/>
        <a:lstStyle/>
        <a:p>
          <a:endParaRPr lang="zh-CN" altLang="en-US"/>
        </a:p>
      </dgm:t>
    </dgm:pt>
    <dgm:pt modelId="{43B33870-49F4-478B-B27A-D9174D41D64C}" type="pres">
      <dgm:prSet presAssocID="{5067963E-CB92-42B8-9603-0318A492E8B6}" presName="rootConnector" presStyleLbl="node3" presStyleIdx="4" presStyleCnt="13"/>
      <dgm:spPr/>
      <dgm:t>
        <a:bodyPr/>
        <a:lstStyle/>
        <a:p>
          <a:endParaRPr lang="zh-CN" altLang="en-US"/>
        </a:p>
      </dgm:t>
    </dgm:pt>
    <dgm:pt modelId="{ED2E7FCB-F635-4681-93A5-758723A7154C}" type="pres">
      <dgm:prSet presAssocID="{5067963E-CB92-42B8-9603-0318A492E8B6}" presName="hierChild4" presStyleCnt="0"/>
      <dgm:spPr/>
    </dgm:pt>
    <dgm:pt modelId="{4992B220-0B4B-411F-8D71-BD66549B2EFC}" type="pres">
      <dgm:prSet presAssocID="{5067963E-CB92-42B8-9603-0318A492E8B6}" presName="hierChild5" presStyleCnt="0"/>
      <dgm:spPr/>
    </dgm:pt>
    <dgm:pt modelId="{946B7EE9-9500-4486-8002-66A19C276D38}" type="pres">
      <dgm:prSet presAssocID="{4344EE9C-98A5-45B9-8E83-1DC0CE67E399}" presName="Name37" presStyleLbl="parChTrans1D3" presStyleIdx="5" presStyleCnt="13"/>
      <dgm:spPr/>
      <dgm:t>
        <a:bodyPr/>
        <a:lstStyle/>
        <a:p>
          <a:endParaRPr lang="zh-CN" altLang="en-US"/>
        </a:p>
      </dgm:t>
    </dgm:pt>
    <dgm:pt modelId="{9268DE29-0E3A-4E4A-96FD-8B2A4FFC6DA5}" type="pres">
      <dgm:prSet presAssocID="{8AC95AC5-219B-4C91-88D7-3104BD28BF8B}" presName="hierRoot2" presStyleCnt="0">
        <dgm:presLayoutVars>
          <dgm:hierBranch val="init"/>
        </dgm:presLayoutVars>
      </dgm:prSet>
      <dgm:spPr/>
    </dgm:pt>
    <dgm:pt modelId="{CA00F700-2478-46B5-8A5E-0461C0A90A44}" type="pres">
      <dgm:prSet presAssocID="{8AC95AC5-219B-4C91-88D7-3104BD28BF8B}" presName="rootComposite" presStyleCnt="0"/>
      <dgm:spPr/>
    </dgm:pt>
    <dgm:pt modelId="{DFF19BAA-CA7A-4C59-8835-09E34244DEB2}" type="pres">
      <dgm:prSet presAssocID="{8AC95AC5-219B-4C91-88D7-3104BD28BF8B}" presName="rootText" presStyleLbl="node3" presStyleIdx="5" presStyleCnt="13" custAng="0" custScaleX="63803" custScaleY="29138" custLinFactX="-207" custLinFactNeighborX="-100000" custLinFactNeighborY="-55166">
        <dgm:presLayoutVars>
          <dgm:chPref val="3"/>
        </dgm:presLayoutVars>
      </dgm:prSet>
      <dgm:spPr/>
      <dgm:t>
        <a:bodyPr/>
        <a:lstStyle/>
        <a:p>
          <a:endParaRPr lang="zh-CN" altLang="en-US"/>
        </a:p>
      </dgm:t>
    </dgm:pt>
    <dgm:pt modelId="{CAB84B23-5323-4B33-BB37-C789F2B8AACE}" type="pres">
      <dgm:prSet presAssocID="{8AC95AC5-219B-4C91-88D7-3104BD28BF8B}" presName="rootConnector" presStyleLbl="node3" presStyleIdx="5" presStyleCnt="13"/>
      <dgm:spPr/>
      <dgm:t>
        <a:bodyPr/>
        <a:lstStyle/>
        <a:p>
          <a:endParaRPr lang="zh-CN" altLang="en-US"/>
        </a:p>
      </dgm:t>
    </dgm:pt>
    <dgm:pt modelId="{AB92BDF8-81B8-4740-A2F6-F3F1CD4497AC}" type="pres">
      <dgm:prSet presAssocID="{8AC95AC5-219B-4C91-88D7-3104BD28BF8B}" presName="hierChild4" presStyleCnt="0"/>
      <dgm:spPr/>
    </dgm:pt>
    <dgm:pt modelId="{A36740CE-51C0-49D5-BF9A-E22A4210AC3B}" type="pres">
      <dgm:prSet presAssocID="{8AC95AC5-219B-4C91-88D7-3104BD28BF8B}" presName="hierChild5" presStyleCnt="0"/>
      <dgm:spPr/>
    </dgm:pt>
    <dgm:pt modelId="{5B9613AA-BA8A-4902-A54C-86BDC09A7E18}" type="pres">
      <dgm:prSet presAssocID="{2D59DD00-AC6E-4EC9-ABF9-36FE406A5130}" presName="Name37" presStyleLbl="parChTrans1D3" presStyleIdx="6" presStyleCnt="13"/>
      <dgm:spPr/>
      <dgm:t>
        <a:bodyPr/>
        <a:lstStyle/>
        <a:p>
          <a:endParaRPr lang="zh-CN" altLang="en-US"/>
        </a:p>
      </dgm:t>
    </dgm:pt>
    <dgm:pt modelId="{FCDFB270-6945-4385-A67C-7E97BC38B5F8}" type="pres">
      <dgm:prSet presAssocID="{835E9C53-9F70-41B3-AF4B-C01AC65FB819}" presName="hierRoot2" presStyleCnt="0">
        <dgm:presLayoutVars>
          <dgm:hierBranch val="init"/>
        </dgm:presLayoutVars>
      </dgm:prSet>
      <dgm:spPr/>
    </dgm:pt>
    <dgm:pt modelId="{2F160D28-2452-494E-BFC9-75799E2BC099}" type="pres">
      <dgm:prSet presAssocID="{835E9C53-9F70-41B3-AF4B-C01AC65FB819}" presName="rootComposite" presStyleCnt="0"/>
      <dgm:spPr/>
    </dgm:pt>
    <dgm:pt modelId="{FAE385AB-3F87-4A04-AC1A-A1FB407D8C96}" type="pres">
      <dgm:prSet presAssocID="{835E9C53-9F70-41B3-AF4B-C01AC65FB819}" presName="rootText" presStyleLbl="node3" presStyleIdx="6" presStyleCnt="13" custAng="0" custScaleX="63803" custScaleY="29138" custLinFactX="-207" custLinFactNeighborX="-100000" custLinFactNeighborY="-55166">
        <dgm:presLayoutVars>
          <dgm:chPref val="3"/>
        </dgm:presLayoutVars>
      </dgm:prSet>
      <dgm:spPr/>
      <dgm:t>
        <a:bodyPr/>
        <a:lstStyle/>
        <a:p>
          <a:endParaRPr lang="zh-CN" altLang="en-US"/>
        </a:p>
      </dgm:t>
    </dgm:pt>
    <dgm:pt modelId="{04088332-98F9-46AF-B80E-A03A81C0313A}" type="pres">
      <dgm:prSet presAssocID="{835E9C53-9F70-41B3-AF4B-C01AC65FB819}" presName="rootConnector" presStyleLbl="node3" presStyleIdx="6" presStyleCnt="13"/>
      <dgm:spPr/>
      <dgm:t>
        <a:bodyPr/>
        <a:lstStyle/>
        <a:p>
          <a:endParaRPr lang="zh-CN" altLang="en-US"/>
        </a:p>
      </dgm:t>
    </dgm:pt>
    <dgm:pt modelId="{6B17C170-209B-41E0-AFA3-91234120B397}" type="pres">
      <dgm:prSet presAssocID="{835E9C53-9F70-41B3-AF4B-C01AC65FB819}" presName="hierChild4" presStyleCnt="0"/>
      <dgm:spPr/>
    </dgm:pt>
    <dgm:pt modelId="{1AEDC670-DAC0-4576-A37D-F9D71ED90AFC}" type="pres">
      <dgm:prSet presAssocID="{835E9C53-9F70-41B3-AF4B-C01AC65FB819}" presName="hierChild5" presStyleCnt="0"/>
      <dgm:spPr/>
    </dgm:pt>
    <dgm:pt modelId="{0A018772-B03E-4C24-B884-1A7563A239C7}" type="pres">
      <dgm:prSet presAssocID="{74360FB5-4773-4BD9-A0FB-10BB967DD768}" presName="hierChild5" presStyleCnt="0"/>
      <dgm:spPr/>
    </dgm:pt>
    <dgm:pt modelId="{D3906D38-A9F8-4CC5-B703-4D4287F9DB3B}" type="pres">
      <dgm:prSet presAssocID="{DA1BC7FE-7D53-419A-B084-E9A10C4BCE7E}" presName="Name37" presStyleLbl="parChTrans1D2" presStyleIdx="4" presStyleCnt="7"/>
      <dgm:spPr/>
      <dgm:t>
        <a:bodyPr/>
        <a:lstStyle/>
        <a:p>
          <a:endParaRPr lang="zh-CN" altLang="en-US"/>
        </a:p>
      </dgm:t>
    </dgm:pt>
    <dgm:pt modelId="{903FB95D-F9F4-40FE-937B-50BA3CD1FD98}" type="pres">
      <dgm:prSet presAssocID="{9BC30EB8-F8D3-40D0-94B0-2C1ECD08941A}" presName="hierRoot2" presStyleCnt="0">
        <dgm:presLayoutVars>
          <dgm:hierBranch val="init"/>
        </dgm:presLayoutVars>
      </dgm:prSet>
      <dgm:spPr/>
    </dgm:pt>
    <dgm:pt modelId="{DDCD6056-8877-440A-8111-A41045C06836}" type="pres">
      <dgm:prSet presAssocID="{9BC30EB8-F8D3-40D0-94B0-2C1ECD08941A}" presName="rootComposite" presStyleCnt="0"/>
      <dgm:spPr/>
    </dgm:pt>
    <dgm:pt modelId="{9B08FD8E-7F16-4DD2-8896-7E7642C48EBB}" type="pres">
      <dgm:prSet presAssocID="{9BC30EB8-F8D3-40D0-94B0-2C1ECD08941A}" presName="rootText" presStyleLbl="node2" presStyleIdx="4" presStyleCnt="7" custAng="0" custScaleX="70183" custScaleY="29138" custLinFactY="100000" custLinFactNeighborX="15777" custLinFactNeighborY="127070">
        <dgm:presLayoutVars>
          <dgm:chPref val="3"/>
        </dgm:presLayoutVars>
      </dgm:prSet>
      <dgm:spPr/>
      <dgm:t>
        <a:bodyPr/>
        <a:lstStyle/>
        <a:p>
          <a:endParaRPr lang="zh-CN" altLang="en-US"/>
        </a:p>
      </dgm:t>
    </dgm:pt>
    <dgm:pt modelId="{3916DA2A-603E-48D9-B240-B37D5130A549}" type="pres">
      <dgm:prSet presAssocID="{9BC30EB8-F8D3-40D0-94B0-2C1ECD08941A}" presName="rootConnector" presStyleLbl="node2" presStyleIdx="4" presStyleCnt="7"/>
      <dgm:spPr/>
      <dgm:t>
        <a:bodyPr/>
        <a:lstStyle/>
        <a:p>
          <a:endParaRPr lang="zh-CN" altLang="en-US"/>
        </a:p>
      </dgm:t>
    </dgm:pt>
    <dgm:pt modelId="{5B7ED3C9-0103-4F9B-B5C9-520C740922CB}" type="pres">
      <dgm:prSet presAssocID="{9BC30EB8-F8D3-40D0-94B0-2C1ECD08941A}" presName="hierChild4" presStyleCnt="0"/>
      <dgm:spPr/>
    </dgm:pt>
    <dgm:pt modelId="{F91FF1AA-A51B-4E4A-9478-29217AE430B6}" type="pres">
      <dgm:prSet presAssocID="{FA7065A5-4C6A-4416-8D60-D215F72B2697}" presName="Name37" presStyleLbl="parChTrans1D3" presStyleIdx="7" presStyleCnt="13"/>
      <dgm:spPr/>
      <dgm:t>
        <a:bodyPr/>
        <a:lstStyle/>
        <a:p>
          <a:endParaRPr lang="zh-CN" altLang="en-US"/>
        </a:p>
      </dgm:t>
    </dgm:pt>
    <dgm:pt modelId="{37BBFF8E-4C31-4845-B5D8-6AA97B011061}" type="pres">
      <dgm:prSet presAssocID="{BDD4521C-BFD4-4005-978A-8CBB4C696881}" presName="hierRoot2" presStyleCnt="0">
        <dgm:presLayoutVars>
          <dgm:hierBranch val="init"/>
        </dgm:presLayoutVars>
      </dgm:prSet>
      <dgm:spPr/>
    </dgm:pt>
    <dgm:pt modelId="{93E80AFF-0349-45AB-A8D3-27F51FFC9920}" type="pres">
      <dgm:prSet presAssocID="{BDD4521C-BFD4-4005-978A-8CBB4C696881}" presName="rootComposite" presStyleCnt="0"/>
      <dgm:spPr/>
    </dgm:pt>
    <dgm:pt modelId="{152C6D8F-D0DA-4143-A0D7-49711C667288}" type="pres">
      <dgm:prSet presAssocID="{BDD4521C-BFD4-4005-978A-8CBB4C696881}" presName="rootText" presStyleLbl="node3" presStyleIdx="7" presStyleCnt="13" custAng="0" custScaleX="80272" custScaleY="33506" custLinFactX="-6306" custLinFactY="100000" custLinFactNeighborX="-100000" custLinFactNeighborY="126504">
        <dgm:presLayoutVars>
          <dgm:chPref val="3"/>
        </dgm:presLayoutVars>
      </dgm:prSet>
      <dgm:spPr/>
      <dgm:t>
        <a:bodyPr/>
        <a:lstStyle/>
        <a:p>
          <a:endParaRPr lang="zh-CN" altLang="en-US"/>
        </a:p>
      </dgm:t>
    </dgm:pt>
    <dgm:pt modelId="{D98E7FE4-867E-4384-86BE-D6FE06733F0C}" type="pres">
      <dgm:prSet presAssocID="{BDD4521C-BFD4-4005-978A-8CBB4C696881}" presName="rootConnector" presStyleLbl="node3" presStyleIdx="7" presStyleCnt="13"/>
      <dgm:spPr/>
      <dgm:t>
        <a:bodyPr/>
        <a:lstStyle/>
        <a:p>
          <a:endParaRPr lang="zh-CN" altLang="en-US"/>
        </a:p>
      </dgm:t>
    </dgm:pt>
    <dgm:pt modelId="{651C3216-2F3F-4106-BB19-7E324DE02C9A}" type="pres">
      <dgm:prSet presAssocID="{BDD4521C-BFD4-4005-978A-8CBB4C696881}" presName="hierChild4" presStyleCnt="0"/>
      <dgm:spPr/>
    </dgm:pt>
    <dgm:pt modelId="{FFB1BC4E-86C6-4D26-92DB-7AE1CDFE830E}" type="pres">
      <dgm:prSet presAssocID="{BDD4521C-BFD4-4005-978A-8CBB4C696881}" presName="hierChild5" presStyleCnt="0"/>
      <dgm:spPr/>
    </dgm:pt>
    <dgm:pt modelId="{631CAABE-1340-4674-A3E8-E6A86F3A63F0}" type="pres">
      <dgm:prSet presAssocID="{E6B3853E-E42E-4332-A291-90FE16889803}" presName="Name37" presStyleLbl="parChTrans1D3" presStyleIdx="8" presStyleCnt="13"/>
      <dgm:spPr/>
      <dgm:t>
        <a:bodyPr/>
        <a:lstStyle/>
        <a:p>
          <a:endParaRPr lang="zh-CN" altLang="en-US"/>
        </a:p>
      </dgm:t>
    </dgm:pt>
    <dgm:pt modelId="{454B4FCE-2BD3-41BA-9010-FE9DC2C725F4}" type="pres">
      <dgm:prSet presAssocID="{C4E6385B-F3F8-441A-A1DC-7AD358D1AFE9}" presName="hierRoot2" presStyleCnt="0">
        <dgm:presLayoutVars>
          <dgm:hierBranch val="init"/>
        </dgm:presLayoutVars>
      </dgm:prSet>
      <dgm:spPr/>
    </dgm:pt>
    <dgm:pt modelId="{49B64595-05CF-45B1-A34C-A0B66D3AC1B6}" type="pres">
      <dgm:prSet presAssocID="{C4E6385B-F3F8-441A-A1DC-7AD358D1AFE9}" presName="rootComposite" presStyleCnt="0"/>
      <dgm:spPr/>
    </dgm:pt>
    <dgm:pt modelId="{B5B8587B-781B-4ABE-8D5D-290016A41AE8}" type="pres">
      <dgm:prSet presAssocID="{C4E6385B-F3F8-441A-A1DC-7AD358D1AFE9}" presName="rootText" presStyleLbl="node3" presStyleIdx="8" presStyleCnt="13" custAng="0" custScaleX="80272" custScaleY="33506" custLinFactX="-6306" custLinFactY="100000" custLinFactNeighborX="-100000" custLinFactNeighborY="126504">
        <dgm:presLayoutVars>
          <dgm:chPref val="3"/>
        </dgm:presLayoutVars>
      </dgm:prSet>
      <dgm:spPr/>
      <dgm:t>
        <a:bodyPr/>
        <a:lstStyle/>
        <a:p>
          <a:endParaRPr lang="zh-CN" altLang="en-US"/>
        </a:p>
      </dgm:t>
    </dgm:pt>
    <dgm:pt modelId="{97D15E69-2D89-4089-8802-E3EA9C4F31BE}" type="pres">
      <dgm:prSet presAssocID="{C4E6385B-F3F8-441A-A1DC-7AD358D1AFE9}" presName="rootConnector" presStyleLbl="node3" presStyleIdx="8" presStyleCnt="13"/>
      <dgm:spPr/>
      <dgm:t>
        <a:bodyPr/>
        <a:lstStyle/>
        <a:p>
          <a:endParaRPr lang="zh-CN" altLang="en-US"/>
        </a:p>
      </dgm:t>
    </dgm:pt>
    <dgm:pt modelId="{3E616E4F-4BE4-4B02-A814-7A5F4D2E04B9}" type="pres">
      <dgm:prSet presAssocID="{C4E6385B-F3F8-441A-A1DC-7AD358D1AFE9}" presName="hierChild4" presStyleCnt="0"/>
      <dgm:spPr/>
    </dgm:pt>
    <dgm:pt modelId="{81639837-703E-4BBA-87E1-E1B6FE6795EE}" type="pres">
      <dgm:prSet presAssocID="{C4E6385B-F3F8-441A-A1DC-7AD358D1AFE9}" presName="hierChild5" presStyleCnt="0"/>
      <dgm:spPr/>
    </dgm:pt>
    <dgm:pt modelId="{FEB064D2-EE5E-4C1A-A783-07769F682991}" type="pres">
      <dgm:prSet presAssocID="{EF553521-C824-425F-9DDE-B67AE7768C42}" presName="Name37" presStyleLbl="parChTrans1D3" presStyleIdx="9" presStyleCnt="13"/>
      <dgm:spPr/>
      <dgm:t>
        <a:bodyPr/>
        <a:lstStyle/>
        <a:p>
          <a:endParaRPr lang="zh-CN" altLang="en-US"/>
        </a:p>
      </dgm:t>
    </dgm:pt>
    <dgm:pt modelId="{AD5F6897-D146-4BBD-A369-68FD178B8118}" type="pres">
      <dgm:prSet presAssocID="{D92E6F1E-218A-467F-B0F0-1591C8C2F1A7}" presName="hierRoot2" presStyleCnt="0">
        <dgm:presLayoutVars>
          <dgm:hierBranch val="init"/>
        </dgm:presLayoutVars>
      </dgm:prSet>
      <dgm:spPr/>
    </dgm:pt>
    <dgm:pt modelId="{A056A3A8-1904-4A02-845C-39553B75F5B8}" type="pres">
      <dgm:prSet presAssocID="{D92E6F1E-218A-467F-B0F0-1591C8C2F1A7}" presName="rootComposite" presStyleCnt="0"/>
      <dgm:spPr/>
    </dgm:pt>
    <dgm:pt modelId="{9FEF5E06-D4BA-4E39-AC05-A6CE0C9257BA}" type="pres">
      <dgm:prSet presAssocID="{D92E6F1E-218A-467F-B0F0-1591C8C2F1A7}" presName="rootText" presStyleLbl="node3" presStyleIdx="9" presStyleCnt="13" custAng="0" custScaleX="80272" custScaleY="33506" custLinFactX="-6306" custLinFactY="100000" custLinFactNeighborX="-100000" custLinFactNeighborY="126504">
        <dgm:presLayoutVars>
          <dgm:chPref val="3"/>
        </dgm:presLayoutVars>
      </dgm:prSet>
      <dgm:spPr/>
      <dgm:t>
        <a:bodyPr/>
        <a:lstStyle/>
        <a:p>
          <a:endParaRPr lang="zh-CN" altLang="en-US"/>
        </a:p>
      </dgm:t>
    </dgm:pt>
    <dgm:pt modelId="{F9B3037A-1D3E-42C6-8BB7-20A486D4B3ED}" type="pres">
      <dgm:prSet presAssocID="{D92E6F1E-218A-467F-B0F0-1591C8C2F1A7}" presName="rootConnector" presStyleLbl="node3" presStyleIdx="9" presStyleCnt="13"/>
      <dgm:spPr/>
      <dgm:t>
        <a:bodyPr/>
        <a:lstStyle/>
        <a:p>
          <a:endParaRPr lang="zh-CN" altLang="en-US"/>
        </a:p>
      </dgm:t>
    </dgm:pt>
    <dgm:pt modelId="{06DC1B69-3C5A-48BB-BAD5-E9F96465BB06}" type="pres">
      <dgm:prSet presAssocID="{D92E6F1E-218A-467F-B0F0-1591C8C2F1A7}" presName="hierChild4" presStyleCnt="0"/>
      <dgm:spPr/>
    </dgm:pt>
    <dgm:pt modelId="{BC046F08-215A-4948-8804-3CCD67105520}" type="pres">
      <dgm:prSet presAssocID="{D92E6F1E-218A-467F-B0F0-1591C8C2F1A7}" presName="hierChild5" presStyleCnt="0"/>
      <dgm:spPr/>
    </dgm:pt>
    <dgm:pt modelId="{8033D344-ADD7-4948-9E7A-000AB1F974D5}" type="pres">
      <dgm:prSet presAssocID="{ADE59061-9C81-4612-AF4B-75437399E468}" presName="Name37" presStyleLbl="parChTrans1D3" presStyleIdx="10" presStyleCnt="13"/>
      <dgm:spPr/>
      <dgm:t>
        <a:bodyPr/>
        <a:lstStyle/>
        <a:p>
          <a:endParaRPr lang="zh-CN" altLang="en-US"/>
        </a:p>
      </dgm:t>
    </dgm:pt>
    <dgm:pt modelId="{35E14AA0-16FF-47E3-9E3B-91C5E679358F}" type="pres">
      <dgm:prSet presAssocID="{48DD384A-5FEC-4BA3-BC1A-6BA8170CABEC}" presName="hierRoot2" presStyleCnt="0">
        <dgm:presLayoutVars>
          <dgm:hierBranch val="init"/>
        </dgm:presLayoutVars>
      </dgm:prSet>
      <dgm:spPr/>
    </dgm:pt>
    <dgm:pt modelId="{3202C6FD-2E12-4B3E-9A7D-F8F1C654C89C}" type="pres">
      <dgm:prSet presAssocID="{48DD384A-5FEC-4BA3-BC1A-6BA8170CABEC}" presName="rootComposite" presStyleCnt="0"/>
      <dgm:spPr/>
    </dgm:pt>
    <dgm:pt modelId="{DE7246BA-40CF-418B-A6F7-A4CD0955FFCF}" type="pres">
      <dgm:prSet presAssocID="{48DD384A-5FEC-4BA3-BC1A-6BA8170CABEC}" presName="rootText" presStyleLbl="node3" presStyleIdx="10" presStyleCnt="13" custAng="0" custScaleX="80272" custScaleY="33506" custLinFactNeighborX="30710" custLinFactNeighborY="-1277">
        <dgm:presLayoutVars>
          <dgm:chPref val="3"/>
        </dgm:presLayoutVars>
      </dgm:prSet>
      <dgm:spPr/>
      <dgm:t>
        <a:bodyPr/>
        <a:lstStyle/>
        <a:p>
          <a:endParaRPr lang="zh-CN" altLang="en-US"/>
        </a:p>
      </dgm:t>
    </dgm:pt>
    <dgm:pt modelId="{E0F72E79-CA1B-4F71-B0B0-55C96CD79578}" type="pres">
      <dgm:prSet presAssocID="{48DD384A-5FEC-4BA3-BC1A-6BA8170CABEC}" presName="rootConnector" presStyleLbl="node3" presStyleIdx="10" presStyleCnt="13"/>
      <dgm:spPr/>
      <dgm:t>
        <a:bodyPr/>
        <a:lstStyle/>
        <a:p>
          <a:endParaRPr lang="zh-CN" altLang="en-US"/>
        </a:p>
      </dgm:t>
    </dgm:pt>
    <dgm:pt modelId="{E8AD92F4-A2BE-4860-84FD-B036A6D0911C}" type="pres">
      <dgm:prSet presAssocID="{48DD384A-5FEC-4BA3-BC1A-6BA8170CABEC}" presName="hierChild4" presStyleCnt="0"/>
      <dgm:spPr/>
    </dgm:pt>
    <dgm:pt modelId="{7DA2F4D2-50F8-4E5A-8558-6C2CCD69288F}" type="pres">
      <dgm:prSet presAssocID="{48DD384A-5FEC-4BA3-BC1A-6BA8170CABEC}" presName="hierChild5" presStyleCnt="0"/>
      <dgm:spPr/>
    </dgm:pt>
    <dgm:pt modelId="{2624AED9-4070-4B58-AB7F-B828F4B79A9A}" type="pres">
      <dgm:prSet presAssocID="{67138F0A-61E9-4A49-8CC4-5BBAA0573C71}" presName="Name37" presStyleLbl="parChTrans1D3" presStyleIdx="11" presStyleCnt="13"/>
      <dgm:spPr/>
      <dgm:t>
        <a:bodyPr/>
        <a:lstStyle/>
        <a:p>
          <a:endParaRPr lang="zh-CN" altLang="en-US"/>
        </a:p>
      </dgm:t>
    </dgm:pt>
    <dgm:pt modelId="{E2409389-DDC5-4DB5-9E7B-339E980443D8}" type="pres">
      <dgm:prSet presAssocID="{D5E64BCF-8798-4C49-9AF3-F5183595BC91}" presName="hierRoot2" presStyleCnt="0">
        <dgm:presLayoutVars>
          <dgm:hierBranch val="init"/>
        </dgm:presLayoutVars>
      </dgm:prSet>
      <dgm:spPr/>
    </dgm:pt>
    <dgm:pt modelId="{2F6C3F77-F139-413C-9602-DE54323F3208}" type="pres">
      <dgm:prSet presAssocID="{D5E64BCF-8798-4C49-9AF3-F5183595BC91}" presName="rootComposite" presStyleCnt="0"/>
      <dgm:spPr/>
    </dgm:pt>
    <dgm:pt modelId="{DC66759E-447A-427D-8DFF-D9D60FAF8932}" type="pres">
      <dgm:prSet presAssocID="{D5E64BCF-8798-4C49-9AF3-F5183595BC91}" presName="rootText" presStyleLbl="node3" presStyleIdx="11" presStyleCnt="13" custAng="0" custScaleX="80272" custScaleY="33506" custLinFactNeighborX="30710" custLinFactNeighborY="-1277">
        <dgm:presLayoutVars>
          <dgm:chPref val="3"/>
        </dgm:presLayoutVars>
      </dgm:prSet>
      <dgm:spPr/>
      <dgm:t>
        <a:bodyPr/>
        <a:lstStyle/>
        <a:p>
          <a:endParaRPr lang="zh-CN" altLang="en-US"/>
        </a:p>
      </dgm:t>
    </dgm:pt>
    <dgm:pt modelId="{7C11FD9B-428B-47AD-9B6B-97DD0D6E5338}" type="pres">
      <dgm:prSet presAssocID="{D5E64BCF-8798-4C49-9AF3-F5183595BC91}" presName="rootConnector" presStyleLbl="node3" presStyleIdx="11" presStyleCnt="13"/>
      <dgm:spPr/>
      <dgm:t>
        <a:bodyPr/>
        <a:lstStyle/>
        <a:p>
          <a:endParaRPr lang="zh-CN" altLang="en-US"/>
        </a:p>
      </dgm:t>
    </dgm:pt>
    <dgm:pt modelId="{B9873AB2-88AA-4FA8-8A97-D2409605E0C2}" type="pres">
      <dgm:prSet presAssocID="{D5E64BCF-8798-4C49-9AF3-F5183595BC91}" presName="hierChild4" presStyleCnt="0"/>
      <dgm:spPr/>
    </dgm:pt>
    <dgm:pt modelId="{9A502D1F-B320-4F6C-9EC2-E52C994ABCA5}" type="pres">
      <dgm:prSet presAssocID="{D5E64BCF-8798-4C49-9AF3-F5183595BC91}" presName="hierChild5" presStyleCnt="0"/>
      <dgm:spPr/>
    </dgm:pt>
    <dgm:pt modelId="{3482B2E7-99CF-4CE1-8095-EC5196396E20}" type="pres">
      <dgm:prSet presAssocID="{6828052D-FABF-4FE8-8843-6E77D27A9ED8}" presName="Name37" presStyleLbl="parChTrans1D3" presStyleIdx="12" presStyleCnt="13"/>
      <dgm:spPr/>
      <dgm:t>
        <a:bodyPr/>
        <a:lstStyle/>
        <a:p>
          <a:endParaRPr lang="zh-CN" altLang="en-US"/>
        </a:p>
      </dgm:t>
    </dgm:pt>
    <dgm:pt modelId="{15A93856-ADEC-450F-ABE4-19E8EF729796}" type="pres">
      <dgm:prSet presAssocID="{27E50C49-C508-497C-8D3E-32E4DC28A361}" presName="hierRoot2" presStyleCnt="0">
        <dgm:presLayoutVars>
          <dgm:hierBranch val="init"/>
        </dgm:presLayoutVars>
      </dgm:prSet>
      <dgm:spPr/>
    </dgm:pt>
    <dgm:pt modelId="{FF6EE923-90E5-4ADD-AAE1-4606F92C504A}" type="pres">
      <dgm:prSet presAssocID="{27E50C49-C508-497C-8D3E-32E4DC28A361}" presName="rootComposite" presStyleCnt="0"/>
      <dgm:spPr/>
    </dgm:pt>
    <dgm:pt modelId="{EB926E45-D56C-4B6A-B5CA-CF98379D1459}" type="pres">
      <dgm:prSet presAssocID="{27E50C49-C508-497C-8D3E-32E4DC28A361}" presName="rootText" presStyleLbl="node3" presStyleIdx="12" presStyleCnt="13" custAng="0" custScaleX="80272" custScaleY="33506" custLinFactNeighborX="30710" custLinFactNeighborY="-1277">
        <dgm:presLayoutVars>
          <dgm:chPref val="3"/>
        </dgm:presLayoutVars>
      </dgm:prSet>
      <dgm:spPr/>
      <dgm:t>
        <a:bodyPr/>
        <a:lstStyle/>
        <a:p>
          <a:endParaRPr lang="zh-CN" altLang="en-US"/>
        </a:p>
      </dgm:t>
    </dgm:pt>
    <dgm:pt modelId="{D086FC53-2AEB-4194-A7B9-5817415641C0}" type="pres">
      <dgm:prSet presAssocID="{27E50C49-C508-497C-8D3E-32E4DC28A361}" presName="rootConnector" presStyleLbl="node3" presStyleIdx="12" presStyleCnt="13"/>
      <dgm:spPr/>
      <dgm:t>
        <a:bodyPr/>
        <a:lstStyle/>
        <a:p>
          <a:endParaRPr lang="zh-CN" altLang="en-US"/>
        </a:p>
      </dgm:t>
    </dgm:pt>
    <dgm:pt modelId="{CA21DC09-C87F-4040-8F7C-BB25E6A42A25}" type="pres">
      <dgm:prSet presAssocID="{27E50C49-C508-497C-8D3E-32E4DC28A361}" presName="hierChild4" presStyleCnt="0"/>
      <dgm:spPr/>
    </dgm:pt>
    <dgm:pt modelId="{EBABA746-644F-4B42-8A8E-55CD332CB1E7}" type="pres">
      <dgm:prSet presAssocID="{27E50C49-C508-497C-8D3E-32E4DC28A361}" presName="hierChild5" presStyleCnt="0"/>
      <dgm:spPr/>
    </dgm:pt>
    <dgm:pt modelId="{5425AE19-766B-4C74-B63C-1CA81BC47970}" type="pres">
      <dgm:prSet presAssocID="{9BC30EB8-F8D3-40D0-94B0-2C1ECD08941A}" presName="hierChild5" presStyleCnt="0"/>
      <dgm:spPr/>
    </dgm:pt>
    <dgm:pt modelId="{2D284FC7-477A-43A2-8EFA-CE7A91DD0B31}" type="pres">
      <dgm:prSet presAssocID="{6FD3ED6B-E759-4E25-B82B-33A460CA8D54}" presName="Name37" presStyleLbl="parChTrans1D2" presStyleIdx="5" presStyleCnt="7"/>
      <dgm:spPr/>
      <dgm:t>
        <a:bodyPr/>
        <a:lstStyle/>
        <a:p>
          <a:endParaRPr lang="zh-CN" altLang="en-US"/>
        </a:p>
      </dgm:t>
    </dgm:pt>
    <dgm:pt modelId="{64989FB1-FA3E-4054-BB3E-CADBD6EA1B8C}" type="pres">
      <dgm:prSet presAssocID="{8E73C83C-CFA3-4452-8E59-A49AFFDAE446}" presName="hierRoot2" presStyleCnt="0">
        <dgm:presLayoutVars>
          <dgm:hierBranch val="init"/>
        </dgm:presLayoutVars>
      </dgm:prSet>
      <dgm:spPr/>
    </dgm:pt>
    <dgm:pt modelId="{6518666C-54BA-4D12-AB12-7114186E1D03}" type="pres">
      <dgm:prSet presAssocID="{8E73C83C-CFA3-4452-8E59-A49AFFDAE446}" presName="rootComposite" presStyleCnt="0"/>
      <dgm:spPr/>
    </dgm:pt>
    <dgm:pt modelId="{277881D0-5906-419D-9DE9-FAD3433C2B37}" type="pres">
      <dgm:prSet presAssocID="{8E73C83C-CFA3-4452-8E59-A49AFFDAE446}" presName="rootText" presStyleLbl="node2" presStyleIdx="5" presStyleCnt="7" custAng="0" custScaleX="51790" custScaleY="28738" custLinFactX="-85501" custLinFactNeighborX="-100000" custLinFactNeighborY="79518">
        <dgm:presLayoutVars>
          <dgm:chPref val="3"/>
        </dgm:presLayoutVars>
      </dgm:prSet>
      <dgm:spPr/>
      <dgm:t>
        <a:bodyPr/>
        <a:lstStyle/>
        <a:p>
          <a:endParaRPr lang="zh-CN" altLang="en-US"/>
        </a:p>
      </dgm:t>
    </dgm:pt>
    <dgm:pt modelId="{A4EBBDDF-F160-480B-9CE7-3C2A250E4198}" type="pres">
      <dgm:prSet presAssocID="{8E73C83C-CFA3-4452-8E59-A49AFFDAE446}" presName="rootConnector" presStyleLbl="node2" presStyleIdx="5" presStyleCnt="7"/>
      <dgm:spPr/>
      <dgm:t>
        <a:bodyPr/>
        <a:lstStyle/>
        <a:p>
          <a:endParaRPr lang="zh-CN" altLang="en-US"/>
        </a:p>
      </dgm:t>
    </dgm:pt>
    <dgm:pt modelId="{6AA27287-575D-43C7-8DC4-B929279A8817}" type="pres">
      <dgm:prSet presAssocID="{8E73C83C-CFA3-4452-8E59-A49AFFDAE446}" presName="hierChild4" presStyleCnt="0"/>
      <dgm:spPr/>
    </dgm:pt>
    <dgm:pt modelId="{42D81E36-9928-4504-A1AD-9F33B1FF8C1B}" type="pres">
      <dgm:prSet presAssocID="{8E73C83C-CFA3-4452-8E59-A49AFFDAE446}" presName="hierChild5" presStyleCnt="0"/>
      <dgm:spPr/>
    </dgm:pt>
    <dgm:pt modelId="{381A84ED-ACC6-4FFF-AEC0-5EAEA9581E3E}" type="pres">
      <dgm:prSet presAssocID="{53689265-E92E-4E10-86BF-89C45731C450}" presName="Name37" presStyleLbl="parChTrans1D2" presStyleIdx="6" presStyleCnt="7"/>
      <dgm:spPr/>
      <dgm:t>
        <a:bodyPr/>
        <a:lstStyle/>
        <a:p>
          <a:endParaRPr lang="zh-CN" altLang="en-US"/>
        </a:p>
      </dgm:t>
    </dgm:pt>
    <dgm:pt modelId="{3F945A74-F991-4496-B06D-8B91F3A0F947}" type="pres">
      <dgm:prSet presAssocID="{06342976-E790-4621-822F-38A819D72095}" presName="hierRoot2" presStyleCnt="0">
        <dgm:presLayoutVars>
          <dgm:hierBranch val="init"/>
        </dgm:presLayoutVars>
      </dgm:prSet>
      <dgm:spPr/>
    </dgm:pt>
    <dgm:pt modelId="{20696C15-FACE-4742-8FA2-D066A1934E5E}" type="pres">
      <dgm:prSet presAssocID="{06342976-E790-4621-822F-38A819D72095}" presName="rootComposite" presStyleCnt="0"/>
      <dgm:spPr/>
    </dgm:pt>
    <dgm:pt modelId="{0A965E6D-3A27-4907-AB80-F4793D81259C}" type="pres">
      <dgm:prSet presAssocID="{06342976-E790-4621-822F-38A819D72095}" presName="rootText" presStyleLbl="node2" presStyleIdx="6" presStyleCnt="7" custScaleX="63249" custScaleY="33963" custLinFactNeighborX="-12382" custLinFactNeighborY="31524">
        <dgm:presLayoutVars>
          <dgm:chPref val="3"/>
        </dgm:presLayoutVars>
      </dgm:prSet>
      <dgm:spPr/>
      <dgm:t>
        <a:bodyPr/>
        <a:lstStyle/>
        <a:p>
          <a:endParaRPr lang="zh-CN" altLang="en-US"/>
        </a:p>
      </dgm:t>
    </dgm:pt>
    <dgm:pt modelId="{6B23BDC9-8F4E-4AF9-AF0C-AFDB6413F9B3}" type="pres">
      <dgm:prSet presAssocID="{06342976-E790-4621-822F-38A819D72095}" presName="rootConnector" presStyleLbl="node2" presStyleIdx="6" presStyleCnt="7"/>
      <dgm:spPr/>
      <dgm:t>
        <a:bodyPr/>
        <a:lstStyle/>
        <a:p>
          <a:endParaRPr lang="zh-CN" altLang="en-US"/>
        </a:p>
      </dgm:t>
    </dgm:pt>
    <dgm:pt modelId="{C626F735-FC25-42BA-9D0E-FEE3AC8E8961}" type="pres">
      <dgm:prSet presAssocID="{06342976-E790-4621-822F-38A819D72095}" presName="hierChild4" presStyleCnt="0"/>
      <dgm:spPr/>
    </dgm:pt>
    <dgm:pt modelId="{00D2D54B-6DEC-41B8-9E8F-340C134BCF6D}" type="pres">
      <dgm:prSet presAssocID="{06342976-E790-4621-822F-38A819D72095}" presName="hierChild5" presStyleCnt="0"/>
      <dgm:spPr/>
    </dgm:pt>
    <dgm:pt modelId="{A4CD0CBE-72C4-45EE-B650-6D4283EA333E}" type="pres">
      <dgm:prSet presAssocID="{1E4625CA-8582-4C3E-92AC-63EA9AA992A5}" presName="hierChild3" presStyleCnt="0"/>
      <dgm:spPr/>
    </dgm:pt>
  </dgm:ptLst>
  <dgm:cxnLst>
    <dgm:cxn modelId="{A99ED5C2-C596-4A65-8491-E80B49BF1E92}" srcId="{1E4625CA-8582-4C3E-92AC-63EA9AA992A5}" destId="{74360FB5-4773-4BD9-A0FB-10BB967DD768}" srcOrd="3" destOrd="0" parTransId="{67AA71B3-F7EE-41C9-8D21-C300E0ADE57C}" sibTransId="{2C0E7275-CA57-4A84-9630-3DC88F5A6500}"/>
    <dgm:cxn modelId="{13867F99-171A-4BD8-9948-63257DE06D9F}" srcId="{74360FB5-4773-4BD9-A0FB-10BB967DD768}" destId="{D3715D86-EEF6-4FF6-88F7-E988CF21BADB}" srcOrd="1" destOrd="0" parTransId="{37192E64-9A40-41EA-84D1-1D06DB5F4FB8}" sibTransId="{A40CAC29-4A48-45C3-B5FE-1D9CEDAA3537}"/>
    <dgm:cxn modelId="{7D648C0D-AB2C-4014-842C-6C1D138267B9}" srcId="{74360FB5-4773-4BD9-A0FB-10BB967DD768}" destId="{6C6B3393-263E-40FF-A28D-7303DE88794F}" srcOrd="2" destOrd="0" parTransId="{2DDE0A61-D205-43A2-97DF-750D78BD2772}" sibTransId="{FE2C945A-2CDC-47F1-AF02-54C09CF5153F}"/>
    <dgm:cxn modelId="{E914EFF0-154F-4CD8-A4AC-62CC43A08CE1}" type="presOf" srcId="{646A0E7A-A02D-4D89-A43A-88D7C1D48A70}" destId="{B00004E8-C55F-47A8-95E7-D5D7B99CF0A6}" srcOrd="0" destOrd="0" presId="urn:microsoft.com/office/officeart/2005/8/layout/orgChart1"/>
    <dgm:cxn modelId="{F6A6C9CD-C7D0-4774-B033-7DB0D6B0A32B}" type="presOf" srcId="{835E9C53-9F70-41B3-AF4B-C01AC65FB819}" destId="{FAE385AB-3F87-4A04-AC1A-A1FB407D8C96}" srcOrd="0" destOrd="0" presId="urn:microsoft.com/office/officeart/2005/8/layout/orgChart1"/>
    <dgm:cxn modelId="{290F297A-25CF-41F6-A2A1-153CF7487814}" type="presOf" srcId="{06342976-E790-4621-822F-38A819D72095}" destId="{0A965E6D-3A27-4907-AB80-F4793D81259C}" srcOrd="0" destOrd="0" presId="urn:microsoft.com/office/officeart/2005/8/layout/orgChart1"/>
    <dgm:cxn modelId="{67966C43-E519-45DF-8E8D-E301E14140D4}" type="presOf" srcId="{03D3A266-BB3E-4C2B-980D-EB3D7D82D8E5}" destId="{1B435DB9-CA65-403A-9786-CB17BBE96B77}" srcOrd="1" destOrd="0" presId="urn:microsoft.com/office/officeart/2005/8/layout/orgChart1"/>
    <dgm:cxn modelId="{3D99FFA7-C653-4ADA-877B-31B7DA43434F}" type="presOf" srcId="{D3715D86-EEF6-4FF6-88F7-E988CF21BADB}" destId="{6385E5D0-E1FD-48B5-AEBC-7ACD4BE1365A}" srcOrd="1" destOrd="0" presId="urn:microsoft.com/office/officeart/2005/8/layout/orgChart1"/>
    <dgm:cxn modelId="{0FB897B3-3E83-40E8-94DF-21BF25B3AA54}" srcId="{74360FB5-4773-4BD9-A0FB-10BB967DD768}" destId="{5067963E-CB92-42B8-9603-0318A492E8B6}" srcOrd="4" destOrd="0" parTransId="{E502BCB4-C45F-423F-8FE8-F12EE843A2E5}" sibTransId="{068E54DD-4D79-41D3-9B9A-DE1B4E6AA336}"/>
    <dgm:cxn modelId="{E2A28BA7-CD26-434E-AF61-D0E25BFC4817}" type="presOf" srcId="{0CD36FCF-C680-4AAB-B709-3F3BFFC29904}" destId="{2921FDDD-4EB8-4DF7-B2C9-85BBA734A942}" srcOrd="1" destOrd="0" presId="urn:microsoft.com/office/officeart/2005/8/layout/orgChart1"/>
    <dgm:cxn modelId="{E47F375B-67E6-4132-854A-884DACB7F47F}" srcId="{1E4625CA-8582-4C3E-92AC-63EA9AA992A5}" destId="{06342976-E790-4621-822F-38A819D72095}" srcOrd="6" destOrd="0" parTransId="{53689265-E92E-4E10-86BF-89C45731C450}" sibTransId="{CD7D2034-25BF-40DB-876F-BF6E2823C940}"/>
    <dgm:cxn modelId="{4559D59F-5C95-4F1A-8AFB-A7DC0CA750B1}" type="presOf" srcId="{1E4625CA-8582-4C3E-92AC-63EA9AA992A5}" destId="{D9EF6378-BADA-4854-B36D-E710FE91E1CD}" srcOrd="1" destOrd="0" presId="urn:microsoft.com/office/officeart/2005/8/layout/orgChart1"/>
    <dgm:cxn modelId="{BD83349B-A6B5-40C7-9721-B178BA09F54E}" type="presOf" srcId="{74360FB5-4773-4BD9-A0FB-10BB967DD768}" destId="{03A80895-DC0B-4FA2-BE20-CC68F956DFD4}" srcOrd="0" destOrd="0" presId="urn:microsoft.com/office/officeart/2005/8/layout/orgChart1"/>
    <dgm:cxn modelId="{A729EA62-AFEE-4623-ABDB-406334EB6559}" type="presOf" srcId="{D5E64BCF-8798-4C49-9AF3-F5183595BC91}" destId="{DC66759E-447A-427D-8DFF-D9D60FAF8932}" srcOrd="0" destOrd="0" presId="urn:microsoft.com/office/officeart/2005/8/layout/orgChart1"/>
    <dgm:cxn modelId="{A32E753A-41B1-4A5C-83A2-FAD0F1104BBB}" type="presOf" srcId="{2CF1BB8D-3595-442D-BDEA-2D46315DD6A5}" destId="{DDD2A77C-1553-4744-BAA1-8378D5553BAE}" srcOrd="0" destOrd="0" presId="urn:microsoft.com/office/officeart/2005/8/layout/orgChart1"/>
    <dgm:cxn modelId="{533A0D45-8C74-4E8F-ACE8-9669A7D269F4}" type="presOf" srcId="{5067963E-CB92-42B8-9603-0318A492E8B6}" destId="{43B33870-49F4-478B-B27A-D9174D41D64C}" srcOrd="1" destOrd="0" presId="urn:microsoft.com/office/officeart/2005/8/layout/orgChart1"/>
    <dgm:cxn modelId="{6C955B7D-19A1-4FA8-89C3-92493A0F1085}" type="presOf" srcId="{2DDE0A61-D205-43A2-97DF-750D78BD2772}" destId="{63CEDB58-B32B-4673-BDC5-CBCA9C544A3F}" srcOrd="0" destOrd="0" presId="urn:microsoft.com/office/officeart/2005/8/layout/orgChart1"/>
    <dgm:cxn modelId="{F1BE4D83-63A5-40B2-9323-BC44D520B460}" srcId="{9BC30EB8-F8D3-40D0-94B0-2C1ECD08941A}" destId="{27E50C49-C508-497C-8D3E-32E4DC28A361}" srcOrd="5" destOrd="0" parTransId="{6828052D-FABF-4FE8-8843-6E77D27A9ED8}" sibTransId="{12DBE0C1-3F80-4F99-BD84-C1FE5A512239}"/>
    <dgm:cxn modelId="{F82AA0E7-309E-4610-8702-16C888EE459F}" srcId="{9BC30EB8-F8D3-40D0-94B0-2C1ECD08941A}" destId="{C4E6385B-F3F8-441A-A1DC-7AD358D1AFE9}" srcOrd="1" destOrd="0" parTransId="{E6B3853E-E42E-4332-A291-90FE16889803}" sibTransId="{5100A189-A818-429A-891B-F1201B76048A}"/>
    <dgm:cxn modelId="{82BFBA66-47CA-468D-8866-5EF963570CFA}" srcId="{74360FB5-4773-4BD9-A0FB-10BB967DD768}" destId="{1CE70A20-48D4-4D0B-AF56-09B4BB7422C4}" srcOrd="0" destOrd="0" parTransId="{646A0E7A-A02D-4D89-A43A-88D7C1D48A70}" sibTransId="{D30BACC5-690D-499C-BBED-79AB5E72A7F1}"/>
    <dgm:cxn modelId="{43894C09-515E-4DAD-BBAD-B72A9497BA4E}" type="presOf" srcId="{0CD36FCF-C680-4AAB-B709-3F3BFFC29904}" destId="{57E3AC1A-EF6D-4CDC-983F-6A85BDB21A59}" srcOrd="0" destOrd="0" presId="urn:microsoft.com/office/officeart/2005/8/layout/orgChart1"/>
    <dgm:cxn modelId="{5603E44B-9D69-4E01-B329-A67EC70EA0B9}" type="presOf" srcId="{48DD384A-5FEC-4BA3-BC1A-6BA8170CABEC}" destId="{DE7246BA-40CF-418B-A6F7-A4CD0955FFCF}" srcOrd="0" destOrd="0" presId="urn:microsoft.com/office/officeart/2005/8/layout/orgChart1"/>
    <dgm:cxn modelId="{5F30A695-8E0E-4589-9E92-9F1D18D01AEA}" type="presOf" srcId="{6828052D-FABF-4FE8-8843-6E77D27A9ED8}" destId="{3482B2E7-99CF-4CE1-8095-EC5196396E20}" srcOrd="0" destOrd="0" presId="urn:microsoft.com/office/officeart/2005/8/layout/orgChart1"/>
    <dgm:cxn modelId="{A023A06B-7666-4417-92B2-A51841A2D045}" type="presOf" srcId="{27E50C49-C508-497C-8D3E-32E4DC28A361}" destId="{D086FC53-2AEB-4194-A7B9-5817415641C0}" srcOrd="1" destOrd="0" presId="urn:microsoft.com/office/officeart/2005/8/layout/orgChart1"/>
    <dgm:cxn modelId="{D43F9FA8-786D-44AF-9C04-585A41727A61}" type="presOf" srcId="{EF553521-C824-425F-9DDE-B67AE7768C42}" destId="{FEB064D2-EE5E-4C1A-A783-07769F682991}" srcOrd="0" destOrd="0" presId="urn:microsoft.com/office/officeart/2005/8/layout/orgChart1"/>
    <dgm:cxn modelId="{216EF749-3F24-4F44-8787-E9C045005E96}" type="presOf" srcId="{8E73C83C-CFA3-4452-8E59-A49AFFDAE446}" destId="{A4EBBDDF-F160-480B-9CE7-3C2A250E4198}" srcOrd="1" destOrd="0" presId="urn:microsoft.com/office/officeart/2005/8/layout/orgChart1"/>
    <dgm:cxn modelId="{110D3DE6-41F0-4BB5-94A3-0570C6120DE6}" type="presOf" srcId="{2F07DD39-2F2F-4A65-AB1F-804CA7D6C94D}" destId="{28080AD2-2E2C-4B6D-916F-AB52AC5BA26E}" srcOrd="0" destOrd="0" presId="urn:microsoft.com/office/officeart/2005/8/layout/orgChart1"/>
    <dgm:cxn modelId="{3985DD35-A8DE-4860-A393-753477594370}" srcId="{1E4625CA-8582-4C3E-92AC-63EA9AA992A5}" destId="{03D3A266-BB3E-4C2B-980D-EB3D7D82D8E5}" srcOrd="0" destOrd="0" parTransId="{2CF1BB8D-3595-442D-BDEA-2D46315DD6A5}" sibTransId="{E1E79A99-64F9-4379-9363-17FA9C0CA5F8}"/>
    <dgm:cxn modelId="{7E3B3DBE-8F9E-4871-96E8-6409354CD7E2}" srcId="{74360FB5-4773-4BD9-A0FB-10BB967DD768}" destId="{835E9C53-9F70-41B3-AF4B-C01AC65FB819}" srcOrd="6" destOrd="0" parTransId="{2D59DD00-AC6E-4EC9-ABF9-36FE406A5130}" sibTransId="{3CB2C966-03B9-40A3-9961-6019AB2EA52A}"/>
    <dgm:cxn modelId="{ABB8666C-C98A-453A-BD1A-D3BDA0E257FF}" type="presOf" srcId="{6FD3ED6B-E759-4E25-B82B-33A460CA8D54}" destId="{2D284FC7-477A-43A2-8EFA-CE7A91DD0B31}" srcOrd="0" destOrd="0" presId="urn:microsoft.com/office/officeart/2005/8/layout/orgChart1"/>
    <dgm:cxn modelId="{3E9097F6-B5EE-4CCA-8ECE-0B6EDD50EDED}" srcId="{9BC30EB8-F8D3-40D0-94B0-2C1ECD08941A}" destId="{BDD4521C-BFD4-4005-978A-8CBB4C696881}" srcOrd="0" destOrd="0" parTransId="{FA7065A5-4C6A-4416-8D60-D215F72B2697}" sibTransId="{8DF1F1A7-0772-4980-9998-120344002D1F}"/>
    <dgm:cxn modelId="{14F22E75-9370-4D7F-AD0D-48E4A172863E}" type="presOf" srcId="{FA7065A5-4C6A-4416-8D60-D215F72B2697}" destId="{F91FF1AA-A51B-4E4A-9478-29217AE430B6}" srcOrd="0" destOrd="0" presId="urn:microsoft.com/office/officeart/2005/8/layout/orgChart1"/>
    <dgm:cxn modelId="{7DFFDA11-539E-47DC-ADAA-343953FF3DA5}" srcId="{9BC30EB8-F8D3-40D0-94B0-2C1ECD08941A}" destId="{D92E6F1E-218A-467F-B0F0-1591C8C2F1A7}" srcOrd="2" destOrd="0" parTransId="{EF553521-C824-425F-9DDE-B67AE7768C42}" sibTransId="{C9047DDF-416E-4A95-AEFB-D9AF34898BD2}"/>
    <dgm:cxn modelId="{CDBCC1B5-10B9-49A9-A733-53E094B7D81F}" srcId="{1E4625CA-8582-4C3E-92AC-63EA9AA992A5}" destId="{0CD36FCF-C680-4AAB-B709-3F3BFFC29904}" srcOrd="1" destOrd="0" parTransId="{81CBA596-DEEB-45F1-91BB-0997F0426C04}" sibTransId="{6E3A4A17-F8CB-479B-9CCB-F35CA9F0505B}"/>
    <dgm:cxn modelId="{72D9F33F-3E61-40B5-8F7A-8A6BD7206048}" type="presOf" srcId="{E502BCB4-C45F-423F-8FE8-F12EE843A2E5}" destId="{1ECD21C2-1E3A-4517-9FC1-860A7AC656C3}" srcOrd="0" destOrd="0" presId="urn:microsoft.com/office/officeart/2005/8/layout/orgChart1"/>
    <dgm:cxn modelId="{AA0E42BB-4E38-45DA-809D-C5B5CAB72AF1}" type="presOf" srcId="{D3715D86-EEF6-4FF6-88F7-E988CF21BADB}" destId="{83CACE76-D1FC-4D64-9202-A10606BB53C5}" srcOrd="0" destOrd="0" presId="urn:microsoft.com/office/officeart/2005/8/layout/orgChart1"/>
    <dgm:cxn modelId="{87BB8290-FF76-4A02-B1DF-C539FB175B3A}" type="presOf" srcId="{ADE59061-9C81-4612-AF4B-75437399E468}" destId="{8033D344-ADD7-4948-9E7A-000AB1F974D5}" srcOrd="0" destOrd="0" presId="urn:microsoft.com/office/officeart/2005/8/layout/orgChart1"/>
    <dgm:cxn modelId="{F99DFD22-B38C-4916-AF6A-2F1C60DC59FA}" type="presOf" srcId="{D92E6F1E-218A-467F-B0F0-1591C8C2F1A7}" destId="{F9B3037A-1D3E-42C6-8BB7-20A486D4B3ED}" srcOrd="1" destOrd="0" presId="urn:microsoft.com/office/officeart/2005/8/layout/orgChart1"/>
    <dgm:cxn modelId="{6654FCA4-E76D-4057-B410-8319243CB94E}" type="presOf" srcId="{4344EE9C-98A5-45B9-8E83-1DC0CE67E399}" destId="{946B7EE9-9500-4486-8002-66A19C276D38}" srcOrd="0" destOrd="0" presId="urn:microsoft.com/office/officeart/2005/8/layout/orgChart1"/>
    <dgm:cxn modelId="{C35A7925-76EF-4CC1-81EE-A61438122A2E}" type="presOf" srcId="{27E50C49-C508-497C-8D3E-32E4DC28A361}" destId="{EB926E45-D56C-4B6A-B5CA-CF98379D1459}" srcOrd="0" destOrd="0" presId="urn:microsoft.com/office/officeart/2005/8/layout/orgChart1"/>
    <dgm:cxn modelId="{4F25169C-3F63-4366-AB22-C92F55A2034B}" type="presOf" srcId="{8AC95AC5-219B-4C91-88D7-3104BD28BF8B}" destId="{DFF19BAA-CA7A-4C59-8835-09E34244DEB2}" srcOrd="0" destOrd="0" presId="urn:microsoft.com/office/officeart/2005/8/layout/orgChart1"/>
    <dgm:cxn modelId="{7D62BFFD-4974-46FF-BF97-934094716BA2}" type="presOf" srcId="{D92E6F1E-218A-467F-B0F0-1591C8C2F1A7}" destId="{9FEF5E06-D4BA-4E39-AC05-A6CE0C9257BA}" srcOrd="0" destOrd="0" presId="urn:microsoft.com/office/officeart/2005/8/layout/orgChart1"/>
    <dgm:cxn modelId="{C0584536-19EB-4A02-B890-BFD31961E144}" type="presOf" srcId="{C4E6385B-F3F8-441A-A1DC-7AD358D1AFE9}" destId="{B5B8587B-781B-4ABE-8D5D-290016A41AE8}" srcOrd="0" destOrd="0" presId="urn:microsoft.com/office/officeart/2005/8/layout/orgChart1"/>
    <dgm:cxn modelId="{66587419-3DFC-4864-A15D-D3378663CB70}" type="presOf" srcId="{C2A809D4-E46D-4B25-B458-0533CC8A9651}" destId="{D31BC8E0-E1D5-489C-882D-0D92529DFCF2}" srcOrd="0" destOrd="0" presId="urn:microsoft.com/office/officeart/2005/8/layout/orgChart1"/>
    <dgm:cxn modelId="{90DBB5D9-0CAB-4886-9FF7-80966B286EE3}" type="presOf" srcId="{5541708B-341F-43DC-873E-23891DD3C60C}" destId="{033B222F-E495-427A-9B5B-B3B37DEB170E}" srcOrd="0" destOrd="0" presId="urn:microsoft.com/office/officeart/2005/8/layout/orgChart1"/>
    <dgm:cxn modelId="{4647F120-9CB4-4612-BBBF-4E8686008373}" type="presOf" srcId="{E6B3853E-E42E-4332-A291-90FE16889803}" destId="{631CAABE-1340-4674-A3E8-E6A86F3A63F0}" srcOrd="0" destOrd="0" presId="urn:microsoft.com/office/officeart/2005/8/layout/orgChart1"/>
    <dgm:cxn modelId="{51DCC918-C571-40C8-BD15-B948F9D9B3FD}" srcId="{5541708B-341F-43DC-873E-23891DD3C60C}" destId="{1E4625CA-8582-4C3E-92AC-63EA9AA992A5}" srcOrd="0" destOrd="0" parTransId="{DDE71933-9271-4005-9902-CFAA52885E64}" sibTransId="{6EE01EE3-4C42-4CCF-B3CD-3C4404B27AD2}"/>
    <dgm:cxn modelId="{4ADC5A13-9EDE-4971-B66E-760C931D5809}" srcId="{9BC30EB8-F8D3-40D0-94B0-2C1ECD08941A}" destId="{48DD384A-5FEC-4BA3-BC1A-6BA8170CABEC}" srcOrd="3" destOrd="0" parTransId="{ADE59061-9C81-4612-AF4B-75437399E468}" sibTransId="{59669F1F-95FC-4276-B4C6-7CFCEB6A44B5}"/>
    <dgm:cxn modelId="{6ACCEF3A-3876-4C93-81E4-51A7C2436ED2}" type="presOf" srcId="{8AC95AC5-219B-4C91-88D7-3104BD28BF8B}" destId="{CAB84B23-5323-4B33-BB37-C789F2B8AACE}" srcOrd="1" destOrd="0" presId="urn:microsoft.com/office/officeart/2005/8/layout/orgChart1"/>
    <dgm:cxn modelId="{5A850322-26E5-4BBA-A985-DAE86393E9B0}" type="presOf" srcId="{9BC30EB8-F8D3-40D0-94B0-2C1ECD08941A}" destId="{9B08FD8E-7F16-4DD2-8896-7E7642C48EBB}" srcOrd="0" destOrd="0" presId="urn:microsoft.com/office/officeart/2005/8/layout/orgChart1"/>
    <dgm:cxn modelId="{F1007400-6E97-40DE-A23C-58B732A0B7A6}" type="presOf" srcId="{67138F0A-61E9-4A49-8CC4-5BBAA0573C71}" destId="{2624AED9-4070-4B58-AB7F-B828F4B79A9A}" srcOrd="0" destOrd="0" presId="urn:microsoft.com/office/officeart/2005/8/layout/orgChart1"/>
    <dgm:cxn modelId="{329B5007-0D4C-4AA5-A3C1-B42898AA742F}" srcId="{74360FB5-4773-4BD9-A0FB-10BB967DD768}" destId="{2F07DD39-2F2F-4A65-AB1F-804CA7D6C94D}" srcOrd="3" destOrd="0" parTransId="{3A91B6ED-B2A3-4991-BD7A-8B5278323DC2}" sibTransId="{C616A42F-2FA7-4D05-A7E6-2AD4045C54F9}"/>
    <dgm:cxn modelId="{C53D2B42-1CDA-477B-B8B7-F19A712083B5}" type="presOf" srcId="{BDD4521C-BFD4-4005-978A-8CBB4C696881}" destId="{D98E7FE4-867E-4384-86BE-D6FE06733F0C}" srcOrd="1" destOrd="0" presId="urn:microsoft.com/office/officeart/2005/8/layout/orgChart1"/>
    <dgm:cxn modelId="{62D95395-8289-4F82-BAEF-5BE30FF41B8E}" type="presOf" srcId="{8DAF1BC3-2547-46E1-B7F8-8E2E0A3486ED}" destId="{E9A8E5B9-947A-4FB1-8D1D-46BEC79A3E7D}" srcOrd="1" destOrd="0" presId="urn:microsoft.com/office/officeart/2005/8/layout/orgChart1"/>
    <dgm:cxn modelId="{AAEC27A6-531F-4B1C-B4F1-B5E0F370C379}" type="presOf" srcId="{835E9C53-9F70-41B3-AF4B-C01AC65FB819}" destId="{04088332-98F9-46AF-B80E-A03A81C0313A}" srcOrd="1" destOrd="0" presId="urn:microsoft.com/office/officeart/2005/8/layout/orgChart1"/>
    <dgm:cxn modelId="{C64F18CF-7682-4820-B253-87320B46BE85}" type="presOf" srcId="{6C6B3393-263E-40FF-A28D-7303DE88794F}" destId="{1EC20434-2E93-4D7B-807F-0AE115AA1016}" srcOrd="1" destOrd="0" presId="urn:microsoft.com/office/officeart/2005/8/layout/orgChart1"/>
    <dgm:cxn modelId="{416A0B15-12B7-4AD8-96D1-5DEDFC0EEE57}" type="presOf" srcId="{BDD4521C-BFD4-4005-978A-8CBB4C696881}" destId="{152C6D8F-D0DA-4143-A0D7-49711C667288}" srcOrd="0" destOrd="0" presId="urn:microsoft.com/office/officeart/2005/8/layout/orgChart1"/>
    <dgm:cxn modelId="{0444F0D7-00CF-4204-89CB-75C4D66DF9AF}" srcId="{74360FB5-4773-4BD9-A0FB-10BB967DD768}" destId="{8AC95AC5-219B-4C91-88D7-3104BD28BF8B}" srcOrd="5" destOrd="0" parTransId="{4344EE9C-98A5-45B9-8E83-1DC0CE67E399}" sibTransId="{99A405BF-FE62-479E-B387-881EACE8D0C2}"/>
    <dgm:cxn modelId="{31CE271F-1E9F-4E53-9EA1-F3D6FFCE36F5}" srcId="{9BC30EB8-F8D3-40D0-94B0-2C1ECD08941A}" destId="{D5E64BCF-8798-4C49-9AF3-F5183595BC91}" srcOrd="4" destOrd="0" parTransId="{67138F0A-61E9-4A49-8CC4-5BBAA0573C71}" sibTransId="{873FE874-1DE9-49DA-A2F0-AA11A6BA4BC4}"/>
    <dgm:cxn modelId="{B8939B2A-BD3D-453E-B4CD-F2F29B6C6960}" type="presOf" srcId="{06342976-E790-4621-822F-38A819D72095}" destId="{6B23BDC9-8F4E-4AF9-AF0C-AFDB6413F9B3}" srcOrd="1" destOrd="0" presId="urn:microsoft.com/office/officeart/2005/8/layout/orgChart1"/>
    <dgm:cxn modelId="{C1F56A9A-2E87-4469-A863-1C932B98EACB}" srcId="{1E4625CA-8582-4C3E-92AC-63EA9AA992A5}" destId="{8DAF1BC3-2547-46E1-B7F8-8E2E0A3486ED}" srcOrd="2" destOrd="0" parTransId="{C2A809D4-E46D-4B25-B458-0533CC8A9651}" sibTransId="{C8398741-9D7B-49B1-A376-A535931DE954}"/>
    <dgm:cxn modelId="{E28A5DF0-6E4C-4031-AE03-EBE816671191}" type="presOf" srcId="{67AA71B3-F7EE-41C9-8D21-C300E0ADE57C}" destId="{BF66CF3B-CDB8-47BE-B04E-45F26A5A152C}" srcOrd="0" destOrd="0" presId="urn:microsoft.com/office/officeart/2005/8/layout/orgChart1"/>
    <dgm:cxn modelId="{FD6381AC-81A7-42D2-8253-7A84C0AA76F2}" type="presOf" srcId="{2F07DD39-2F2F-4A65-AB1F-804CA7D6C94D}" destId="{FFE969AB-0511-45F1-9515-558C689853A8}" srcOrd="1" destOrd="0" presId="urn:microsoft.com/office/officeart/2005/8/layout/orgChart1"/>
    <dgm:cxn modelId="{04D8817F-3D72-4BC6-990B-5F5A631264BB}" type="presOf" srcId="{48DD384A-5FEC-4BA3-BC1A-6BA8170CABEC}" destId="{E0F72E79-CA1B-4F71-B0B0-55C96CD79578}" srcOrd="1" destOrd="0" presId="urn:microsoft.com/office/officeart/2005/8/layout/orgChart1"/>
    <dgm:cxn modelId="{745B6A99-F911-4EF4-966A-1FDF4A8B420E}" type="presOf" srcId="{1E4625CA-8582-4C3E-92AC-63EA9AA992A5}" destId="{8C603A93-800E-4381-AD59-31B84854CB62}" srcOrd="0" destOrd="0" presId="urn:microsoft.com/office/officeart/2005/8/layout/orgChart1"/>
    <dgm:cxn modelId="{F5959E1B-DF18-429E-B172-6CB449CE58DB}" type="presOf" srcId="{03D3A266-BB3E-4C2B-980D-EB3D7D82D8E5}" destId="{620FA32C-BB24-40FA-BD78-3461E59B2AB5}" srcOrd="0" destOrd="0" presId="urn:microsoft.com/office/officeart/2005/8/layout/orgChart1"/>
    <dgm:cxn modelId="{E38638C8-EF1D-4ACC-B5C7-9B2EABDF7EC4}" type="presOf" srcId="{1CE70A20-48D4-4D0B-AF56-09B4BB7422C4}" destId="{127B2562-DF59-4AD3-B07D-7221E4EC222A}" srcOrd="0" destOrd="0" presId="urn:microsoft.com/office/officeart/2005/8/layout/orgChart1"/>
    <dgm:cxn modelId="{F13EFC8E-A884-4C74-89D6-0AD6067BBD33}" type="presOf" srcId="{5067963E-CB92-42B8-9603-0318A492E8B6}" destId="{52463DE4-A275-4C7F-B379-DBD69F09192F}" srcOrd="0" destOrd="0" presId="urn:microsoft.com/office/officeart/2005/8/layout/orgChart1"/>
    <dgm:cxn modelId="{CF0E13A2-D48D-4749-B04A-5D30CF32B368}" srcId="{1E4625CA-8582-4C3E-92AC-63EA9AA992A5}" destId="{9BC30EB8-F8D3-40D0-94B0-2C1ECD08941A}" srcOrd="4" destOrd="0" parTransId="{DA1BC7FE-7D53-419A-B084-E9A10C4BCE7E}" sibTransId="{A484FE90-54F3-4F8C-AECB-EBA4640AA9A7}"/>
    <dgm:cxn modelId="{660E661A-D50A-4549-BF3D-61EAE439774B}" type="presOf" srcId="{37192E64-9A40-41EA-84D1-1D06DB5F4FB8}" destId="{1F149B9E-4968-4285-9F97-488C50AFE4C3}" srcOrd="0" destOrd="0" presId="urn:microsoft.com/office/officeart/2005/8/layout/orgChart1"/>
    <dgm:cxn modelId="{B8CD8550-C65F-41C7-9879-B045A43EAA4B}" type="presOf" srcId="{DA1BC7FE-7D53-419A-B084-E9A10C4BCE7E}" destId="{D3906D38-A9F8-4CC5-B703-4D4287F9DB3B}" srcOrd="0" destOrd="0" presId="urn:microsoft.com/office/officeart/2005/8/layout/orgChart1"/>
    <dgm:cxn modelId="{0E32294F-119A-4AEB-ACD1-D66B3876FBBB}" type="presOf" srcId="{8E73C83C-CFA3-4452-8E59-A49AFFDAE446}" destId="{277881D0-5906-419D-9DE9-FAD3433C2B37}" srcOrd="0" destOrd="0" presId="urn:microsoft.com/office/officeart/2005/8/layout/orgChart1"/>
    <dgm:cxn modelId="{6CF5AD6C-8B3E-48D1-AE2C-FB0F4F23EE61}" type="presOf" srcId="{8DAF1BC3-2547-46E1-B7F8-8E2E0A3486ED}" destId="{4A9B8A1E-A219-4B6E-BC29-6055D5BB2DFD}" srcOrd="0" destOrd="0" presId="urn:microsoft.com/office/officeart/2005/8/layout/orgChart1"/>
    <dgm:cxn modelId="{8D9B7F26-3E55-4B0A-ABC2-89B19986CF7D}" type="presOf" srcId="{C4E6385B-F3F8-441A-A1DC-7AD358D1AFE9}" destId="{97D15E69-2D89-4089-8802-E3EA9C4F31BE}" srcOrd="1" destOrd="0" presId="urn:microsoft.com/office/officeart/2005/8/layout/orgChart1"/>
    <dgm:cxn modelId="{CC61AB71-C488-420B-ABC2-AE4962053F69}" type="presOf" srcId="{3A91B6ED-B2A3-4991-BD7A-8B5278323DC2}" destId="{6DA8F7B1-F97C-44C8-9CA2-31BA83A8A423}" srcOrd="0" destOrd="0" presId="urn:microsoft.com/office/officeart/2005/8/layout/orgChart1"/>
    <dgm:cxn modelId="{84217DC3-B706-47CE-BEFA-BDEC0B0A7C08}" type="presOf" srcId="{2D59DD00-AC6E-4EC9-ABF9-36FE406A5130}" destId="{5B9613AA-BA8A-4902-A54C-86BDC09A7E18}" srcOrd="0" destOrd="0" presId="urn:microsoft.com/office/officeart/2005/8/layout/orgChart1"/>
    <dgm:cxn modelId="{CD2C6D40-3FFB-4F1D-9F52-0733F721E4BC}" type="presOf" srcId="{1CE70A20-48D4-4D0B-AF56-09B4BB7422C4}" destId="{A831E537-E195-4659-8468-EE7EDBD0E0EB}" srcOrd="1" destOrd="0" presId="urn:microsoft.com/office/officeart/2005/8/layout/orgChart1"/>
    <dgm:cxn modelId="{FD69941F-529C-49FE-A494-26C85AD8AD08}" srcId="{1E4625CA-8582-4C3E-92AC-63EA9AA992A5}" destId="{8E73C83C-CFA3-4452-8E59-A49AFFDAE446}" srcOrd="5" destOrd="0" parTransId="{6FD3ED6B-E759-4E25-B82B-33A460CA8D54}" sibTransId="{59C418A7-C1E6-482A-AF07-9C46F029F0A2}"/>
    <dgm:cxn modelId="{65651BAC-20ED-4EF8-9B1C-2B0DDD29A460}" type="presOf" srcId="{74360FB5-4773-4BD9-A0FB-10BB967DD768}" destId="{1B652242-C67E-4B1D-80A1-A32B9C5DEF3D}" srcOrd="1" destOrd="0" presId="urn:microsoft.com/office/officeart/2005/8/layout/orgChart1"/>
    <dgm:cxn modelId="{8C37B099-3FFF-49B8-A35B-B8C94CBDD384}" type="presOf" srcId="{6C6B3393-263E-40FF-A28D-7303DE88794F}" destId="{64A78999-BE90-4902-8E60-FD6415880582}" srcOrd="0" destOrd="0" presId="urn:microsoft.com/office/officeart/2005/8/layout/orgChart1"/>
    <dgm:cxn modelId="{95EEF09A-E909-419E-A5C4-CD4147D4A51A}" type="presOf" srcId="{53689265-E92E-4E10-86BF-89C45731C450}" destId="{381A84ED-ACC6-4FFF-AEC0-5EAEA9581E3E}" srcOrd="0" destOrd="0" presId="urn:microsoft.com/office/officeart/2005/8/layout/orgChart1"/>
    <dgm:cxn modelId="{6D98034C-D405-47B4-B8DE-5B336307BEBA}" type="presOf" srcId="{81CBA596-DEEB-45F1-91BB-0997F0426C04}" destId="{8D57520E-8596-4BB1-AC85-1C1EDB0D583B}" srcOrd="0" destOrd="0" presId="urn:microsoft.com/office/officeart/2005/8/layout/orgChart1"/>
    <dgm:cxn modelId="{1A826958-1D2A-4ADB-8F21-A295EADEF6E4}" type="presOf" srcId="{9BC30EB8-F8D3-40D0-94B0-2C1ECD08941A}" destId="{3916DA2A-603E-48D9-B240-B37D5130A549}" srcOrd="1" destOrd="0" presId="urn:microsoft.com/office/officeart/2005/8/layout/orgChart1"/>
    <dgm:cxn modelId="{8256DD9C-2E2C-4FF0-A18C-19324BEF21B5}" type="presOf" srcId="{D5E64BCF-8798-4C49-9AF3-F5183595BC91}" destId="{7C11FD9B-428B-47AD-9B6B-97DD0D6E5338}" srcOrd="1" destOrd="0" presId="urn:microsoft.com/office/officeart/2005/8/layout/orgChart1"/>
    <dgm:cxn modelId="{B11AD9E7-A5B1-4EBC-A586-45101055A1F3}" type="presParOf" srcId="{033B222F-E495-427A-9B5B-B3B37DEB170E}" destId="{32FCDE67-5DCF-4E9D-AFCD-52BB1E38F8AA}" srcOrd="0" destOrd="0" presId="urn:microsoft.com/office/officeart/2005/8/layout/orgChart1"/>
    <dgm:cxn modelId="{E76616F8-0B5B-4872-808A-E9F3DC8D0463}" type="presParOf" srcId="{32FCDE67-5DCF-4E9D-AFCD-52BB1E38F8AA}" destId="{67849BAB-9348-4DD9-B1C8-4708754F529B}" srcOrd="0" destOrd="0" presId="urn:microsoft.com/office/officeart/2005/8/layout/orgChart1"/>
    <dgm:cxn modelId="{C312CB45-CE0C-4667-915E-2915A1DF1D35}" type="presParOf" srcId="{67849BAB-9348-4DD9-B1C8-4708754F529B}" destId="{8C603A93-800E-4381-AD59-31B84854CB62}" srcOrd="0" destOrd="0" presId="urn:microsoft.com/office/officeart/2005/8/layout/orgChart1"/>
    <dgm:cxn modelId="{4A5ABCC3-A59A-41E0-BDF4-152D11136D86}" type="presParOf" srcId="{67849BAB-9348-4DD9-B1C8-4708754F529B}" destId="{D9EF6378-BADA-4854-B36D-E710FE91E1CD}" srcOrd="1" destOrd="0" presId="urn:microsoft.com/office/officeart/2005/8/layout/orgChart1"/>
    <dgm:cxn modelId="{208C7D2A-816E-454C-BD67-90FFCD655875}" type="presParOf" srcId="{32FCDE67-5DCF-4E9D-AFCD-52BB1E38F8AA}" destId="{CDACCEB4-03C6-46D8-A789-22DBBA9436C3}" srcOrd="1" destOrd="0" presId="urn:microsoft.com/office/officeart/2005/8/layout/orgChart1"/>
    <dgm:cxn modelId="{DEECD583-403E-453B-A134-84B80AA2DBC6}" type="presParOf" srcId="{CDACCEB4-03C6-46D8-A789-22DBBA9436C3}" destId="{DDD2A77C-1553-4744-BAA1-8378D5553BAE}" srcOrd="0" destOrd="0" presId="urn:microsoft.com/office/officeart/2005/8/layout/orgChart1"/>
    <dgm:cxn modelId="{C8C790AF-B851-44AC-A862-69C906063D9A}" type="presParOf" srcId="{CDACCEB4-03C6-46D8-A789-22DBBA9436C3}" destId="{C1B9012E-C339-4624-B025-7E13A241A109}" srcOrd="1" destOrd="0" presId="urn:microsoft.com/office/officeart/2005/8/layout/orgChart1"/>
    <dgm:cxn modelId="{9F402A3B-FDA4-4BAD-82D6-0063B2534373}" type="presParOf" srcId="{C1B9012E-C339-4624-B025-7E13A241A109}" destId="{6B7D467A-03E8-45C3-94E2-0B4D0973F109}" srcOrd="0" destOrd="0" presId="urn:microsoft.com/office/officeart/2005/8/layout/orgChart1"/>
    <dgm:cxn modelId="{81CD58EE-7BC2-451B-8C16-8C6FFE74CD33}" type="presParOf" srcId="{6B7D467A-03E8-45C3-94E2-0B4D0973F109}" destId="{620FA32C-BB24-40FA-BD78-3461E59B2AB5}" srcOrd="0" destOrd="0" presId="urn:microsoft.com/office/officeart/2005/8/layout/orgChart1"/>
    <dgm:cxn modelId="{34DA1D4D-780A-426C-B242-D54C3BBB1262}" type="presParOf" srcId="{6B7D467A-03E8-45C3-94E2-0B4D0973F109}" destId="{1B435DB9-CA65-403A-9786-CB17BBE96B77}" srcOrd="1" destOrd="0" presId="urn:microsoft.com/office/officeart/2005/8/layout/orgChart1"/>
    <dgm:cxn modelId="{98D16373-7D0D-47C6-AA76-84A4816B79CC}" type="presParOf" srcId="{C1B9012E-C339-4624-B025-7E13A241A109}" destId="{AB1DE9B0-8701-4A46-8CC5-6C79A767C236}" srcOrd="1" destOrd="0" presId="urn:microsoft.com/office/officeart/2005/8/layout/orgChart1"/>
    <dgm:cxn modelId="{494C2FCC-6E36-41FF-81A9-75DA3576AA5C}" type="presParOf" srcId="{C1B9012E-C339-4624-B025-7E13A241A109}" destId="{FE2015D0-1B46-4D0B-8E76-4957382AAE14}" srcOrd="2" destOrd="0" presId="urn:microsoft.com/office/officeart/2005/8/layout/orgChart1"/>
    <dgm:cxn modelId="{0DA25D19-34C2-4729-948A-0B2DE4BFF3A5}" type="presParOf" srcId="{CDACCEB4-03C6-46D8-A789-22DBBA9436C3}" destId="{8D57520E-8596-4BB1-AC85-1C1EDB0D583B}" srcOrd="2" destOrd="0" presId="urn:microsoft.com/office/officeart/2005/8/layout/orgChart1"/>
    <dgm:cxn modelId="{D747B9B0-93F9-449C-AD3E-CD51135094C3}" type="presParOf" srcId="{CDACCEB4-03C6-46D8-A789-22DBBA9436C3}" destId="{9BE9E9F8-0420-4808-A3F1-9EA3ADF43489}" srcOrd="3" destOrd="0" presId="urn:microsoft.com/office/officeart/2005/8/layout/orgChart1"/>
    <dgm:cxn modelId="{181BE29B-8C05-4C78-B3B7-DCBAAA310C67}" type="presParOf" srcId="{9BE9E9F8-0420-4808-A3F1-9EA3ADF43489}" destId="{8EE850AE-8545-45D2-88E6-3309E6468B1F}" srcOrd="0" destOrd="0" presId="urn:microsoft.com/office/officeart/2005/8/layout/orgChart1"/>
    <dgm:cxn modelId="{FAF87751-1565-4B01-A96E-F6F6798329CE}" type="presParOf" srcId="{8EE850AE-8545-45D2-88E6-3309E6468B1F}" destId="{57E3AC1A-EF6D-4CDC-983F-6A85BDB21A59}" srcOrd="0" destOrd="0" presId="urn:microsoft.com/office/officeart/2005/8/layout/orgChart1"/>
    <dgm:cxn modelId="{7265C9FA-B75C-4336-A17E-C5181DF3C2BF}" type="presParOf" srcId="{8EE850AE-8545-45D2-88E6-3309E6468B1F}" destId="{2921FDDD-4EB8-4DF7-B2C9-85BBA734A942}" srcOrd="1" destOrd="0" presId="urn:microsoft.com/office/officeart/2005/8/layout/orgChart1"/>
    <dgm:cxn modelId="{A2220695-02FC-4C7B-976C-8B733921BFD4}" type="presParOf" srcId="{9BE9E9F8-0420-4808-A3F1-9EA3ADF43489}" destId="{484A48B4-F9A5-4982-8037-BD4D1F465D9D}" srcOrd="1" destOrd="0" presId="urn:microsoft.com/office/officeart/2005/8/layout/orgChart1"/>
    <dgm:cxn modelId="{6D48AAFB-1FE1-48AD-A5E8-DA24DC054BB3}" type="presParOf" srcId="{9BE9E9F8-0420-4808-A3F1-9EA3ADF43489}" destId="{A065B909-F9EF-4400-B89C-EDF68FD2B84E}" srcOrd="2" destOrd="0" presId="urn:microsoft.com/office/officeart/2005/8/layout/orgChart1"/>
    <dgm:cxn modelId="{17B5AF69-2CA3-483D-8173-0CD3EA3359D1}" type="presParOf" srcId="{CDACCEB4-03C6-46D8-A789-22DBBA9436C3}" destId="{D31BC8E0-E1D5-489C-882D-0D92529DFCF2}" srcOrd="4" destOrd="0" presId="urn:microsoft.com/office/officeart/2005/8/layout/orgChart1"/>
    <dgm:cxn modelId="{440E557B-C70B-4FED-A091-5C130469C817}" type="presParOf" srcId="{CDACCEB4-03C6-46D8-A789-22DBBA9436C3}" destId="{A9CF0ECC-12AE-4FA2-AC56-A04D8E252D4A}" srcOrd="5" destOrd="0" presId="urn:microsoft.com/office/officeart/2005/8/layout/orgChart1"/>
    <dgm:cxn modelId="{4A8FF208-D151-43F3-9710-4A132A53C003}" type="presParOf" srcId="{A9CF0ECC-12AE-4FA2-AC56-A04D8E252D4A}" destId="{B50039C0-09D8-4667-8E28-30D14D3FF840}" srcOrd="0" destOrd="0" presId="urn:microsoft.com/office/officeart/2005/8/layout/orgChart1"/>
    <dgm:cxn modelId="{F45D19AC-15EB-4134-B808-F470B8B0AA40}" type="presParOf" srcId="{B50039C0-09D8-4667-8E28-30D14D3FF840}" destId="{4A9B8A1E-A219-4B6E-BC29-6055D5BB2DFD}" srcOrd="0" destOrd="0" presId="urn:microsoft.com/office/officeart/2005/8/layout/orgChart1"/>
    <dgm:cxn modelId="{01F059E6-9374-42F7-AA83-ECC39AB4D736}" type="presParOf" srcId="{B50039C0-09D8-4667-8E28-30D14D3FF840}" destId="{E9A8E5B9-947A-4FB1-8D1D-46BEC79A3E7D}" srcOrd="1" destOrd="0" presId="urn:microsoft.com/office/officeart/2005/8/layout/orgChart1"/>
    <dgm:cxn modelId="{1F1E7C60-C5F2-4420-AB0D-DB3DB3E2AD5C}" type="presParOf" srcId="{A9CF0ECC-12AE-4FA2-AC56-A04D8E252D4A}" destId="{4BD26522-ABE2-43BD-AB91-EFB930C94F05}" srcOrd="1" destOrd="0" presId="urn:microsoft.com/office/officeart/2005/8/layout/orgChart1"/>
    <dgm:cxn modelId="{20C31D9F-173E-48A9-8AC8-E8F61A6C7DBB}" type="presParOf" srcId="{A9CF0ECC-12AE-4FA2-AC56-A04D8E252D4A}" destId="{A0BA2A32-E3BF-40DA-A727-A8DF485C9661}" srcOrd="2" destOrd="0" presId="urn:microsoft.com/office/officeart/2005/8/layout/orgChart1"/>
    <dgm:cxn modelId="{E8FB76A8-D956-4880-BD95-85CC823BC257}" type="presParOf" srcId="{CDACCEB4-03C6-46D8-A789-22DBBA9436C3}" destId="{BF66CF3B-CDB8-47BE-B04E-45F26A5A152C}" srcOrd="6" destOrd="0" presId="urn:microsoft.com/office/officeart/2005/8/layout/orgChart1"/>
    <dgm:cxn modelId="{0DA24D31-B5E8-4DC0-AF78-173FF16B154F}" type="presParOf" srcId="{CDACCEB4-03C6-46D8-A789-22DBBA9436C3}" destId="{59E5827D-07A9-4FEE-B308-6EE2F93C8752}" srcOrd="7" destOrd="0" presId="urn:microsoft.com/office/officeart/2005/8/layout/orgChart1"/>
    <dgm:cxn modelId="{B031F094-9ACA-483F-9754-5391348B07D0}" type="presParOf" srcId="{59E5827D-07A9-4FEE-B308-6EE2F93C8752}" destId="{73C426B3-B224-4C66-AB77-EF2E5FC901FA}" srcOrd="0" destOrd="0" presId="urn:microsoft.com/office/officeart/2005/8/layout/orgChart1"/>
    <dgm:cxn modelId="{6AA23386-1D7F-4CCA-9FB9-507A745A6F09}" type="presParOf" srcId="{73C426B3-B224-4C66-AB77-EF2E5FC901FA}" destId="{03A80895-DC0B-4FA2-BE20-CC68F956DFD4}" srcOrd="0" destOrd="0" presId="urn:microsoft.com/office/officeart/2005/8/layout/orgChart1"/>
    <dgm:cxn modelId="{E7F60C7B-E666-48D0-AC0E-EC0ACDD790E9}" type="presParOf" srcId="{73C426B3-B224-4C66-AB77-EF2E5FC901FA}" destId="{1B652242-C67E-4B1D-80A1-A32B9C5DEF3D}" srcOrd="1" destOrd="0" presId="urn:microsoft.com/office/officeart/2005/8/layout/orgChart1"/>
    <dgm:cxn modelId="{38B4D2AA-C490-42EA-B5E0-9EE6294C456F}" type="presParOf" srcId="{59E5827D-07A9-4FEE-B308-6EE2F93C8752}" destId="{BD280FE7-B9F0-44AA-8399-22A5AFA2D16E}" srcOrd="1" destOrd="0" presId="urn:microsoft.com/office/officeart/2005/8/layout/orgChart1"/>
    <dgm:cxn modelId="{9163BC0B-62AE-4805-B919-BD3DA3B74CD8}" type="presParOf" srcId="{BD280FE7-B9F0-44AA-8399-22A5AFA2D16E}" destId="{B00004E8-C55F-47A8-95E7-D5D7B99CF0A6}" srcOrd="0" destOrd="0" presId="urn:microsoft.com/office/officeart/2005/8/layout/orgChart1"/>
    <dgm:cxn modelId="{DACDDAD6-2B29-4E66-ADDF-BC8417AC2098}" type="presParOf" srcId="{BD280FE7-B9F0-44AA-8399-22A5AFA2D16E}" destId="{4869F712-DAED-46A0-BB00-8B4AFF5FF869}" srcOrd="1" destOrd="0" presId="urn:microsoft.com/office/officeart/2005/8/layout/orgChart1"/>
    <dgm:cxn modelId="{28712E43-7E82-42A9-850B-9A44C00C3783}" type="presParOf" srcId="{4869F712-DAED-46A0-BB00-8B4AFF5FF869}" destId="{47A3FF98-02F7-4866-9C0D-4747A4DC1FA9}" srcOrd="0" destOrd="0" presId="urn:microsoft.com/office/officeart/2005/8/layout/orgChart1"/>
    <dgm:cxn modelId="{95F3C21E-BA8D-470B-9BB8-3AF8BF61BEC6}" type="presParOf" srcId="{47A3FF98-02F7-4866-9C0D-4747A4DC1FA9}" destId="{127B2562-DF59-4AD3-B07D-7221E4EC222A}" srcOrd="0" destOrd="0" presId="urn:microsoft.com/office/officeart/2005/8/layout/orgChart1"/>
    <dgm:cxn modelId="{886EAE38-A020-4753-82D9-272C831A89E0}" type="presParOf" srcId="{47A3FF98-02F7-4866-9C0D-4747A4DC1FA9}" destId="{A831E537-E195-4659-8468-EE7EDBD0E0EB}" srcOrd="1" destOrd="0" presId="urn:microsoft.com/office/officeart/2005/8/layout/orgChart1"/>
    <dgm:cxn modelId="{22C97BFA-D123-4151-95A6-C03240D1EFF2}" type="presParOf" srcId="{4869F712-DAED-46A0-BB00-8B4AFF5FF869}" destId="{7B1815A2-3324-407B-91BD-A2619DBF2129}" srcOrd="1" destOrd="0" presId="urn:microsoft.com/office/officeart/2005/8/layout/orgChart1"/>
    <dgm:cxn modelId="{A389D175-E93E-4070-8E53-AE575F049DA7}" type="presParOf" srcId="{4869F712-DAED-46A0-BB00-8B4AFF5FF869}" destId="{EDC151C6-CE62-4483-A861-9B370F6F18BB}" srcOrd="2" destOrd="0" presId="urn:microsoft.com/office/officeart/2005/8/layout/orgChart1"/>
    <dgm:cxn modelId="{F2931155-C98A-40BC-9F8B-175E32E6106C}" type="presParOf" srcId="{BD280FE7-B9F0-44AA-8399-22A5AFA2D16E}" destId="{1F149B9E-4968-4285-9F97-488C50AFE4C3}" srcOrd="2" destOrd="0" presId="urn:microsoft.com/office/officeart/2005/8/layout/orgChart1"/>
    <dgm:cxn modelId="{69771FF8-51EB-4829-AA30-672B12EE5BC6}" type="presParOf" srcId="{BD280FE7-B9F0-44AA-8399-22A5AFA2D16E}" destId="{97EFFB48-C6D3-4B91-94A4-D2BC96C061C8}" srcOrd="3" destOrd="0" presId="urn:microsoft.com/office/officeart/2005/8/layout/orgChart1"/>
    <dgm:cxn modelId="{E8BC4D5C-DCE7-4448-BEED-040F001E6F66}" type="presParOf" srcId="{97EFFB48-C6D3-4B91-94A4-D2BC96C061C8}" destId="{C24556B2-93FE-45AD-BD61-774136B7185E}" srcOrd="0" destOrd="0" presId="urn:microsoft.com/office/officeart/2005/8/layout/orgChart1"/>
    <dgm:cxn modelId="{74B96FF9-9B5A-49F1-AD97-2530D030C8B4}" type="presParOf" srcId="{C24556B2-93FE-45AD-BD61-774136B7185E}" destId="{83CACE76-D1FC-4D64-9202-A10606BB53C5}" srcOrd="0" destOrd="0" presId="urn:microsoft.com/office/officeart/2005/8/layout/orgChart1"/>
    <dgm:cxn modelId="{3EB74950-06A0-488A-8A8F-4768C7B91FD7}" type="presParOf" srcId="{C24556B2-93FE-45AD-BD61-774136B7185E}" destId="{6385E5D0-E1FD-48B5-AEBC-7ACD4BE1365A}" srcOrd="1" destOrd="0" presId="urn:microsoft.com/office/officeart/2005/8/layout/orgChart1"/>
    <dgm:cxn modelId="{A94F7106-69BD-4207-B566-4D81715B1234}" type="presParOf" srcId="{97EFFB48-C6D3-4B91-94A4-D2BC96C061C8}" destId="{BF5CCA68-E07E-4500-A619-5806F150A87D}" srcOrd="1" destOrd="0" presId="urn:microsoft.com/office/officeart/2005/8/layout/orgChart1"/>
    <dgm:cxn modelId="{9354E812-C7C2-43E3-944A-8EC0C6BE7C6E}" type="presParOf" srcId="{97EFFB48-C6D3-4B91-94A4-D2BC96C061C8}" destId="{1D2280C9-1DEF-4FD1-A0FE-A4287C68F28D}" srcOrd="2" destOrd="0" presId="urn:microsoft.com/office/officeart/2005/8/layout/orgChart1"/>
    <dgm:cxn modelId="{C65F6176-6B5B-44CC-8425-CAF46EC37C8F}" type="presParOf" srcId="{BD280FE7-B9F0-44AA-8399-22A5AFA2D16E}" destId="{63CEDB58-B32B-4673-BDC5-CBCA9C544A3F}" srcOrd="4" destOrd="0" presId="urn:microsoft.com/office/officeart/2005/8/layout/orgChart1"/>
    <dgm:cxn modelId="{B9F61FC4-5C52-4137-8438-4E78C5FCCB60}" type="presParOf" srcId="{BD280FE7-B9F0-44AA-8399-22A5AFA2D16E}" destId="{182809D6-093A-4FFF-911D-FD8D62AC6AF7}" srcOrd="5" destOrd="0" presId="urn:microsoft.com/office/officeart/2005/8/layout/orgChart1"/>
    <dgm:cxn modelId="{924A0B33-A96F-4C56-83B6-F23CA987B3E2}" type="presParOf" srcId="{182809D6-093A-4FFF-911D-FD8D62AC6AF7}" destId="{41CD96B1-2678-4A77-A37D-F345376AF7AE}" srcOrd="0" destOrd="0" presId="urn:microsoft.com/office/officeart/2005/8/layout/orgChart1"/>
    <dgm:cxn modelId="{5615401B-9279-40AA-82AD-896724D6E973}" type="presParOf" srcId="{41CD96B1-2678-4A77-A37D-F345376AF7AE}" destId="{64A78999-BE90-4902-8E60-FD6415880582}" srcOrd="0" destOrd="0" presId="urn:microsoft.com/office/officeart/2005/8/layout/orgChart1"/>
    <dgm:cxn modelId="{31CE167C-8CFD-4AC6-897D-A501F943FB88}" type="presParOf" srcId="{41CD96B1-2678-4A77-A37D-F345376AF7AE}" destId="{1EC20434-2E93-4D7B-807F-0AE115AA1016}" srcOrd="1" destOrd="0" presId="urn:microsoft.com/office/officeart/2005/8/layout/orgChart1"/>
    <dgm:cxn modelId="{A013A36A-3848-4256-AA27-683AB4F342EA}" type="presParOf" srcId="{182809D6-093A-4FFF-911D-FD8D62AC6AF7}" destId="{EAB78AA1-36A9-41E1-8F25-CDA4E769992C}" srcOrd="1" destOrd="0" presId="urn:microsoft.com/office/officeart/2005/8/layout/orgChart1"/>
    <dgm:cxn modelId="{294E7258-38F9-4FC7-A574-21A6B6FF734A}" type="presParOf" srcId="{182809D6-093A-4FFF-911D-FD8D62AC6AF7}" destId="{C8C9085E-1850-4F9F-9052-1A92C40614A7}" srcOrd="2" destOrd="0" presId="urn:microsoft.com/office/officeart/2005/8/layout/orgChart1"/>
    <dgm:cxn modelId="{4FB7FF4F-C374-40C7-86FA-220815F42FFD}" type="presParOf" srcId="{BD280FE7-B9F0-44AA-8399-22A5AFA2D16E}" destId="{6DA8F7B1-F97C-44C8-9CA2-31BA83A8A423}" srcOrd="6" destOrd="0" presId="urn:microsoft.com/office/officeart/2005/8/layout/orgChart1"/>
    <dgm:cxn modelId="{89A42F08-4F9D-4E56-A5F3-84B5541C0DCA}" type="presParOf" srcId="{BD280FE7-B9F0-44AA-8399-22A5AFA2D16E}" destId="{3AA9E84C-8C7B-42A1-A04A-A2D03819F0CF}" srcOrd="7" destOrd="0" presId="urn:microsoft.com/office/officeart/2005/8/layout/orgChart1"/>
    <dgm:cxn modelId="{BADBC5A8-CC04-4648-BAB8-5BE07754A6C4}" type="presParOf" srcId="{3AA9E84C-8C7B-42A1-A04A-A2D03819F0CF}" destId="{24EDC9CA-29CF-4F90-AC40-9E0B0DBE98CC}" srcOrd="0" destOrd="0" presId="urn:microsoft.com/office/officeart/2005/8/layout/orgChart1"/>
    <dgm:cxn modelId="{341EE429-4E80-4AE6-9A99-0816890A10A8}" type="presParOf" srcId="{24EDC9CA-29CF-4F90-AC40-9E0B0DBE98CC}" destId="{28080AD2-2E2C-4B6D-916F-AB52AC5BA26E}" srcOrd="0" destOrd="0" presId="urn:microsoft.com/office/officeart/2005/8/layout/orgChart1"/>
    <dgm:cxn modelId="{11121517-6D92-4C82-8EC8-F6D3C006C18D}" type="presParOf" srcId="{24EDC9CA-29CF-4F90-AC40-9E0B0DBE98CC}" destId="{FFE969AB-0511-45F1-9515-558C689853A8}" srcOrd="1" destOrd="0" presId="urn:microsoft.com/office/officeart/2005/8/layout/orgChart1"/>
    <dgm:cxn modelId="{477C8673-F2E8-48ED-9D84-3BDBD6C75428}" type="presParOf" srcId="{3AA9E84C-8C7B-42A1-A04A-A2D03819F0CF}" destId="{41C2F6D8-3984-47AD-900E-E2FA6E15D9EE}" srcOrd="1" destOrd="0" presId="urn:microsoft.com/office/officeart/2005/8/layout/orgChart1"/>
    <dgm:cxn modelId="{F05D3D29-FBFF-4F82-8075-B1566EBF6770}" type="presParOf" srcId="{3AA9E84C-8C7B-42A1-A04A-A2D03819F0CF}" destId="{F56F5EC1-C225-49E4-AF21-2550BBF941AA}" srcOrd="2" destOrd="0" presId="urn:microsoft.com/office/officeart/2005/8/layout/orgChart1"/>
    <dgm:cxn modelId="{F8EDC299-D9EB-4C54-A8CA-1DA22C4F7010}" type="presParOf" srcId="{BD280FE7-B9F0-44AA-8399-22A5AFA2D16E}" destId="{1ECD21C2-1E3A-4517-9FC1-860A7AC656C3}" srcOrd="8" destOrd="0" presId="urn:microsoft.com/office/officeart/2005/8/layout/orgChart1"/>
    <dgm:cxn modelId="{5A8D301A-60B8-438C-98F6-4BDC3CFF4316}" type="presParOf" srcId="{BD280FE7-B9F0-44AA-8399-22A5AFA2D16E}" destId="{8D75E4DA-9972-4D6F-A01F-9944C2231ECA}" srcOrd="9" destOrd="0" presId="urn:microsoft.com/office/officeart/2005/8/layout/orgChart1"/>
    <dgm:cxn modelId="{3F442C5E-0B52-4184-91B2-8AC1202A56F6}" type="presParOf" srcId="{8D75E4DA-9972-4D6F-A01F-9944C2231ECA}" destId="{7A489699-E385-45FE-986E-17B64A6DB549}" srcOrd="0" destOrd="0" presId="urn:microsoft.com/office/officeart/2005/8/layout/orgChart1"/>
    <dgm:cxn modelId="{FAD1D08B-C796-4070-90B5-84F26546611A}" type="presParOf" srcId="{7A489699-E385-45FE-986E-17B64A6DB549}" destId="{52463DE4-A275-4C7F-B379-DBD69F09192F}" srcOrd="0" destOrd="0" presId="urn:microsoft.com/office/officeart/2005/8/layout/orgChart1"/>
    <dgm:cxn modelId="{BEAA6551-42A3-4095-AFCA-9FEB3B0E8F2F}" type="presParOf" srcId="{7A489699-E385-45FE-986E-17B64A6DB549}" destId="{43B33870-49F4-478B-B27A-D9174D41D64C}" srcOrd="1" destOrd="0" presId="urn:microsoft.com/office/officeart/2005/8/layout/orgChart1"/>
    <dgm:cxn modelId="{233EF5F7-48AD-4DF1-B687-AD2E78286A95}" type="presParOf" srcId="{8D75E4DA-9972-4D6F-A01F-9944C2231ECA}" destId="{ED2E7FCB-F635-4681-93A5-758723A7154C}" srcOrd="1" destOrd="0" presId="urn:microsoft.com/office/officeart/2005/8/layout/orgChart1"/>
    <dgm:cxn modelId="{CDD7AD05-9DF4-4BE1-A1D0-90D3BDFF6F8E}" type="presParOf" srcId="{8D75E4DA-9972-4D6F-A01F-9944C2231ECA}" destId="{4992B220-0B4B-411F-8D71-BD66549B2EFC}" srcOrd="2" destOrd="0" presId="urn:microsoft.com/office/officeart/2005/8/layout/orgChart1"/>
    <dgm:cxn modelId="{CCE3698E-6A77-4084-BDD7-488B62E5C0AE}" type="presParOf" srcId="{BD280FE7-B9F0-44AA-8399-22A5AFA2D16E}" destId="{946B7EE9-9500-4486-8002-66A19C276D38}" srcOrd="10" destOrd="0" presId="urn:microsoft.com/office/officeart/2005/8/layout/orgChart1"/>
    <dgm:cxn modelId="{C893D185-D81A-44E6-A4C0-557DF11FB886}" type="presParOf" srcId="{BD280FE7-B9F0-44AA-8399-22A5AFA2D16E}" destId="{9268DE29-0E3A-4E4A-96FD-8B2A4FFC6DA5}" srcOrd="11" destOrd="0" presId="urn:microsoft.com/office/officeart/2005/8/layout/orgChart1"/>
    <dgm:cxn modelId="{D247A1E7-0F0E-475A-BC28-9DE6BF151E3C}" type="presParOf" srcId="{9268DE29-0E3A-4E4A-96FD-8B2A4FFC6DA5}" destId="{CA00F700-2478-46B5-8A5E-0461C0A90A44}" srcOrd="0" destOrd="0" presId="urn:microsoft.com/office/officeart/2005/8/layout/orgChart1"/>
    <dgm:cxn modelId="{C18EB9B4-2335-488C-8C16-1B495E906148}" type="presParOf" srcId="{CA00F700-2478-46B5-8A5E-0461C0A90A44}" destId="{DFF19BAA-CA7A-4C59-8835-09E34244DEB2}" srcOrd="0" destOrd="0" presId="urn:microsoft.com/office/officeart/2005/8/layout/orgChart1"/>
    <dgm:cxn modelId="{7344CAEA-14E5-4849-B113-C1C5C3F95FDF}" type="presParOf" srcId="{CA00F700-2478-46B5-8A5E-0461C0A90A44}" destId="{CAB84B23-5323-4B33-BB37-C789F2B8AACE}" srcOrd="1" destOrd="0" presId="urn:microsoft.com/office/officeart/2005/8/layout/orgChart1"/>
    <dgm:cxn modelId="{953ECF8C-DB37-44FF-BC9A-13A90C5E9649}" type="presParOf" srcId="{9268DE29-0E3A-4E4A-96FD-8B2A4FFC6DA5}" destId="{AB92BDF8-81B8-4740-A2F6-F3F1CD4497AC}" srcOrd="1" destOrd="0" presId="urn:microsoft.com/office/officeart/2005/8/layout/orgChart1"/>
    <dgm:cxn modelId="{4EF9CFBA-FF97-4148-BA9F-CC825D86BD3A}" type="presParOf" srcId="{9268DE29-0E3A-4E4A-96FD-8B2A4FFC6DA5}" destId="{A36740CE-51C0-49D5-BF9A-E22A4210AC3B}" srcOrd="2" destOrd="0" presId="urn:microsoft.com/office/officeart/2005/8/layout/orgChart1"/>
    <dgm:cxn modelId="{DF0C15BA-39BB-479A-815E-DBFFB2CABF28}" type="presParOf" srcId="{BD280FE7-B9F0-44AA-8399-22A5AFA2D16E}" destId="{5B9613AA-BA8A-4902-A54C-86BDC09A7E18}" srcOrd="12" destOrd="0" presId="urn:microsoft.com/office/officeart/2005/8/layout/orgChart1"/>
    <dgm:cxn modelId="{83D7FF57-7819-4EC3-98D5-B308638094D1}" type="presParOf" srcId="{BD280FE7-B9F0-44AA-8399-22A5AFA2D16E}" destId="{FCDFB270-6945-4385-A67C-7E97BC38B5F8}" srcOrd="13" destOrd="0" presId="urn:microsoft.com/office/officeart/2005/8/layout/orgChart1"/>
    <dgm:cxn modelId="{7862093F-03F9-4755-9C77-6B0CBE980254}" type="presParOf" srcId="{FCDFB270-6945-4385-A67C-7E97BC38B5F8}" destId="{2F160D28-2452-494E-BFC9-75799E2BC099}" srcOrd="0" destOrd="0" presId="urn:microsoft.com/office/officeart/2005/8/layout/orgChart1"/>
    <dgm:cxn modelId="{6FA581AF-7E3C-4224-84E2-F7E9ADB56F91}" type="presParOf" srcId="{2F160D28-2452-494E-BFC9-75799E2BC099}" destId="{FAE385AB-3F87-4A04-AC1A-A1FB407D8C96}" srcOrd="0" destOrd="0" presId="urn:microsoft.com/office/officeart/2005/8/layout/orgChart1"/>
    <dgm:cxn modelId="{FFE8C56B-08BA-4452-90D7-418499B688DF}" type="presParOf" srcId="{2F160D28-2452-494E-BFC9-75799E2BC099}" destId="{04088332-98F9-46AF-B80E-A03A81C0313A}" srcOrd="1" destOrd="0" presId="urn:microsoft.com/office/officeart/2005/8/layout/orgChart1"/>
    <dgm:cxn modelId="{08DC95B7-D9B9-4667-A761-50E2C7B32AF3}" type="presParOf" srcId="{FCDFB270-6945-4385-A67C-7E97BC38B5F8}" destId="{6B17C170-209B-41E0-AFA3-91234120B397}" srcOrd="1" destOrd="0" presId="urn:microsoft.com/office/officeart/2005/8/layout/orgChart1"/>
    <dgm:cxn modelId="{4A945833-7969-4A53-A1A8-47FE9760266F}" type="presParOf" srcId="{FCDFB270-6945-4385-A67C-7E97BC38B5F8}" destId="{1AEDC670-DAC0-4576-A37D-F9D71ED90AFC}" srcOrd="2" destOrd="0" presId="urn:microsoft.com/office/officeart/2005/8/layout/orgChart1"/>
    <dgm:cxn modelId="{469C3C73-1D3A-4215-870C-277129C702F0}" type="presParOf" srcId="{59E5827D-07A9-4FEE-B308-6EE2F93C8752}" destId="{0A018772-B03E-4C24-B884-1A7563A239C7}" srcOrd="2" destOrd="0" presId="urn:microsoft.com/office/officeart/2005/8/layout/orgChart1"/>
    <dgm:cxn modelId="{EF73C2A5-2C72-4C49-8459-229F7A8A218F}" type="presParOf" srcId="{CDACCEB4-03C6-46D8-A789-22DBBA9436C3}" destId="{D3906D38-A9F8-4CC5-B703-4D4287F9DB3B}" srcOrd="8" destOrd="0" presId="urn:microsoft.com/office/officeart/2005/8/layout/orgChart1"/>
    <dgm:cxn modelId="{55F9E2B3-1509-42BA-BC8D-BE1581EDD84E}" type="presParOf" srcId="{CDACCEB4-03C6-46D8-A789-22DBBA9436C3}" destId="{903FB95D-F9F4-40FE-937B-50BA3CD1FD98}" srcOrd="9" destOrd="0" presId="urn:microsoft.com/office/officeart/2005/8/layout/orgChart1"/>
    <dgm:cxn modelId="{D6D740C0-2E5A-47BD-A8B9-9D9A697D41AA}" type="presParOf" srcId="{903FB95D-F9F4-40FE-937B-50BA3CD1FD98}" destId="{DDCD6056-8877-440A-8111-A41045C06836}" srcOrd="0" destOrd="0" presId="urn:microsoft.com/office/officeart/2005/8/layout/orgChart1"/>
    <dgm:cxn modelId="{5646C449-FDAC-4056-B99F-F5FBAE28EDEC}" type="presParOf" srcId="{DDCD6056-8877-440A-8111-A41045C06836}" destId="{9B08FD8E-7F16-4DD2-8896-7E7642C48EBB}" srcOrd="0" destOrd="0" presId="urn:microsoft.com/office/officeart/2005/8/layout/orgChart1"/>
    <dgm:cxn modelId="{5FC47C5B-258B-4650-9C5D-E277CD30B7BD}" type="presParOf" srcId="{DDCD6056-8877-440A-8111-A41045C06836}" destId="{3916DA2A-603E-48D9-B240-B37D5130A549}" srcOrd="1" destOrd="0" presId="urn:microsoft.com/office/officeart/2005/8/layout/orgChart1"/>
    <dgm:cxn modelId="{784ADC59-91F9-4E42-AF2E-E04C41988C01}" type="presParOf" srcId="{903FB95D-F9F4-40FE-937B-50BA3CD1FD98}" destId="{5B7ED3C9-0103-4F9B-B5C9-520C740922CB}" srcOrd="1" destOrd="0" presId="urn:microsoft.com/office/officeart/2005/8/layout/orgChart1"/>
    <dgm:cxn modelId="{2C3B1BDD-4D35-4AF5-8007-FAEA497C5951}" type="presParOf" srcId="{5B7ED3C9-0103-4F9B-B5C9-520C740922CB}" destId="{F91FF1AA-A51B-4E4A-9478-29217AE430B6}" srcOrd="0" destOrd="0" presId="urn:microsoft.com/office/officeart/2005/8/layout/orgChart1"/>
    <dgm:cxn modelId="{96910AD4-7717-4214-A605-ECA4E5C172E8}" type="presParOf" srcId="{5B7ED3C9-0103-4F9B-B5C9-520C740922CB}" destId="{37BBFF8E-4C31-4845-B5D8-6AA97B011061}" srcOrd="1" destOrd="0" presId="urn:microsoft.com/office/officeart/2005/8/layout/orgChart1"/>
    <dgm:cxn modelId="{09A061AA-DEB8-4EC6-B0EB-C414A62C3788}" type="presParOf" srcId="{37BBFF8E-4C31-4845-B5D8-6AA97B011061}" destId="{93E80AFF-0349-45AB-A8D3-27F51FFC9920}" srcOrd="0" destOrd="0" presId="urn:microsoft.com/office/officeart/2005/8/layout/orgChart1"/>
    <dgm:cxn modelId="{506DA1D1-037B-4243-9AB1-5F5F8CFC59EA}" type="presParOf" srcId="{93E80AFF-0349-45AB-A8D3-27F51FFC9920}" destId="{152C6D8F-D0DA-4143-A0D7-49711C667288}" srcOrd="0" destOrd="0" presId="urn:microsoft.com/office/officeart/2005/8/layout/orgChart1"/>
    <dgm:cxn modelId="{876F6454-37C9-4743-AE61-02AED073A624}" type="presParOf" srcId="{93E80AFF-0349-45AB-A8D3-27F51FFC9920}" destId="{D98E7FE4-867E-4384-86BE-D6FE06733F0C}" srcOrd="1" destOrd="0" presId="urn:microsoft.com/office/officeart/2005/8/layout/orgChart1"/>
    <dgm:cxn modelId="{DBC49F4F-6334-4071-B417-BEBA3AA3226E}" type="presParOf" srcId="{37BBFF8E-4C31-4845-B5D8-6AA97B011061}" destId="{651C3216-2F3F-4106-BB19-7E324DE02C9A}" srcOrd="1" destOrd="0" presId="urn:microsoft.com/office/officeart/2005/8/layout/orgChart1"/>
    <dgm:cxn modelId="{5CD761A4-DA98-40C8-B1DA-B6DAF407F398}" type="presParOf" srcId="{37BBFF8E-4C31-4845-B5D8-6AA97B011061}" destId="{FFB1BC4E-86C6-4D26-92DB-7AE1CDFE830E}" srcOrd="2" destOrd="0" presId="urn:microsoft.com/office/officeart/2005/8/layout/orgChart1"/>
    <dgm:cxn modelId="{AFBA919B-4429-4ED3-BB64-2ECA4A8F3B38}" type="presParOf" srcId="{5B7ED3C9-0103-4F9B-B5C9-520C740922CB}" destId="{631CAABE-1340-4674-A3E8-E6A86F3A63F0}" srcOrd="2" destOrd="0" presId="urn:microsoft.com/office/officeart/2005/8/layout/orgChart1"/>
    <dgm:cxn modelId="{B982C061-DAC0-4F72-B549-95E9FA2860D9}" type="presParOf" srcId="{5B7ED3C9-0103-4F9B-B5C9-520C740922CB}" destId="{454B4FCE-2BD3-41BA-9010-FE9DC2C725F4}" srcOrd="3" destOrd="0" presId="urn:microsoft.com/office/officeart/2005/8/layout/orgChart1"/>
    <dgm:cxn modelId="{859E0F99-FF72-46A2-8D3A-997882E00F38}" type="presParOf" srcId="{454B4FCE-2BD3-41BA-9010-FE9DC2C725F4}" destId="{49B64595-05CF-45B1-A34C-A0B66D3AC1B6}" srcOrd="0" destOrd="0" presId="urn:microsoft.com/office/officeart/2005/8/layout/orgChart1"/>
    <dgm:cxn modelId="{1CE07E1A-8D63-4DBC-8C34-23D55B4004A9}" type="presParOf" srcId="{49B64595-05CF-45B1-A34C-A0B66D3AC1B6}" destId="{B5B8587B-781B-4ABE-8D5D-290016A41AE8}" srcOrd="0" destOrd="0" presId="urn:microsoft.com/office/officeart/2005/8/layout/orgChart1"/>
    <dgm:cxn modelId="{50153A3C-7779-4CA8-B27E-24CBF93C2827}" type="presParOf" srcId="{49B64595-05CF-45B1-A34C-A0B66D3AC1B6}" destId="{97D15E69-2D89-4089-8802-E3EA9C4F31BE}" srcOrd="1" destOrd="0" presId="urn:microsoft.com/office/officeart/2005/8/layout/orgChart1"/>
    <dgm:cxn modelId="{65A3A9C6-15DE-4FA8-80FA-7DE024B7559F}" type="presParOf" srcId="{454B4FCE-2BD3-41BA-9010-FE9DC2C725F4}" destId="{3E616E4F-4BE4-4B02-A814-7A5F4D2E04B9}" srcOrd="1" destOrd="0" presId="urn:microsoft.com/office/officeart/2005/8/layout/orgChart1"/>
    <dgm:cxn modelId="{D7FF3F49-99C0-4FDA-9D0C-774BAEE2793B}" type="presParOf" srcId="{454B4FCE-2BD3-41BA-9010-FE9DC2C725F4}" destId="{81639837-703E-4BBA-87E1-E1B6FE6795EE}" srcOrd="2" destOrd="0" presId="urn:microsoft.com/office/officeart/2005/8/layout/orgChart1"/>
    <dgm:cxn modelId="{C917D725-0714-4C9A-9C97-E557B8262797}" type="presParOf" srcId="{5B7ED3C9-0103-4F9B-B5C9-520C740922CB}" destId="{FEB064D2-EE5E-4C1A-A783-07769F682991}" srcOrd="4" destOrd="0" presId="urn:microsoft.com/office/officeart/2005/8/layout/orgChart1"/>
    <dgm:cxn modelId="{0C7EAD3D-A9F1-404C-805E-948BA2DDF390}" type="presParOf" srcId="{5B7ED3C9-0103-4F9B-B5C9-520C740922CB}" destId="{AD5F6897-D146-4BBD-A369-68FD178B8118}" srcOrd="5" destOrd="0" presId="urn:microsoft.com/office/officeart/2005/8/layout/orgChart1"/>
    <dgm:cxn modelId="{DEC6304D-F856-478D-A6B1-14F4FD161565}" type="presParOf" srcId="{AD5F6897-D146-4BBD-A369-68FD178B8118}" destId="{A056A3A8-1904-4A02-845C-39553B75F5B8}" srcOrd="0" destOrd="0" presId="urn:microsoft.com/office/officeart/2005/8/layout/orgChart1"/>
    <dgm:cxn modelId="{5B6BF542-B324-4EE2-9260-E8853E2511E9}" type="presParOf" srcId="{A056A3A8-1904-4A02-845C-39553B75F5B8}" destId="{9FEF5E06-D4BA-4E39-AC05-A6CE0C9257BA}" srcOrd="0" destOrd="0" presId="urn:microsoft.com/office/officeart/2005/8/layout/orgChart1"/>
    <dgm:cxn modelId="{7EF91B54-B29B-4F31-914C-78B3288675AE}" type="presParOf" srcId="{A056A3A8-1904-4A02-845C-39553B75F5B8}" destId="{F9B3037A-1D3E-42C6-8BB7-20A486D4B3ED}" srcOrd="1" destOrd="0" presId="urn:microsoft.com/office/officeart/2005/8/layout/orgChart1"/>
    <dgm:cxn modelId="{2BCA6AC7-E9EF-4245-82AD-40506E111CBE}" type="presParOf" srcId="{AD5F6897-D146-4BBD-A369-68FD178B8118}" destId="{06DC1B69-3C5A-48BB-BAD5-E9F96465BB06}" srcOrd="1" destOrd="0" presId="urn:microsoft.com/office/officeart/2005/8/layout/orgChart1"/>
    <dgm:cxn modelId="{56078179-B0C1-4701-9EB1-7D66DFAE9413}" type="presParOf" srcId="{AD5F6897-D146-4BBD-A369-68FD178B8118}" destId="{BC046F08-215A-4948-8804-3CCD67105520}" srcOrd="2" destOrd="0" presId="urn:microsoft.com/office/officeart/2005/8/layout/orgChart1"/>
    <dgm:cxn modelId="{2EF98D8B-D778-4BA7-AD46-2545D00EC357}" type="presParOf" srcId="{5B7ED3C9-0103-4F9B-B5C9-520C740922CB}" destId="{8033D344-ADD7-4948-9E7A-000AB1F974D5}" srcOrd="6" destOrd="0" presId="urn:microsoft.com/office/officeart/2005/8/layout/orgChart1"/>
    <dgm:cxn modelId="{7559B3CB-CE3E-4163-A1B4-CC1E3CFE479E}" type="presParOf" srcId="{5B7ED3C9-0103-4F9B-B5C9-520C740922CB}" destId="{35E14AA0-16FF-47E3-9E3B-91C5E679358F}" srcOrd="7" destOrd="0" presId="urn:microsoft.com/office/officeart/2005/8/layout/orgChart1"/>
    <dgm:cxn modelId="{2481A7B0-C332-458E-A7DE-B8B232E0E5DE}" type="presParOf" srcId="{35E14AA0-16FF-47E3-9E3B-91C5E679358F}" destId="{3202C6FD-2E12-4B3E-9A7D-F8F1C654C89C}" srcOrd="0" destOrd="0" presId="urn:microsoft.com/office/officeart/2005/8/layout/orgChart1"/>
    <dgm:cxn modelId="{F9D4F194-A41D-476C-9B5A-C7A721723ACC}" type="presParOf" srcId="{3202C6FD-2E12-4B3E-9A7D-F8F1C654C89C}" destId="{DE7246BA-40CF-418B-A6F7-A4CD0955FFCF}" srcOrd="0" destOrd="0" presId="urn:microsoft.com/office/officeart/2005/8/layout/orgChart1"/>
    <dgm:cxn modelId="{3EBFF4A2-6C3E-4C94-84DB-2CE8B405732D}" type="presParOf" srcId="{3202C6FD-2E12-4B3E-9A7D-F8F1C654C89C}" destId="{E0F72E79-CA1B-4F71-B0B0-55C96CD79578}" srcOrd="1" destOrd="0" presId="urn:microsoft.com/office/officeart/2005/8/layout/orgChart1"/>
    <dgm:cxn modelId="{D1D95652-9278-4537-92A8-4600FBCB101E}" type="presParOf" srcId="{35E14AA0-16FF-47E3-9E3B-91C5E679358F}" destId="{E8AD92F4-A2BE-4860-84FD-B036A6D0911C}" srcOrd="1" destOrd="0" presId="urn:microsoft.com/office/officeart/2005/8/layout/orgChart1"/>
    <dgm:cxn modelId="{F32A77B4-92D7-4DEA-A33F-C44F7063A16E}" type="presParOf" srcId="{35E14AA0-16FF-47E3-9E3B-91C5E679358F}" destId="{7DA2F4D2-50F8-4E5A-8558-6C2CCD69288F}" srcOrd="2" destOrd="0" presId="urn:microsoft.com/office/officeart/2005/8/layout/orgChart1"/>
    <dgm:cxn modelId="{1765A5E4-C081-4EFD-89C4-AF3735ABBF53}" type="presParOf" srcId="{5B7ED3C9-0103-4F9B-B5C9-520C740922CB}" destId="{2624AED9-4070-4B58-AB7F-B828F4B79A9A}" srcOrd="8" destOrd="0" presId="urn:microsoft.com/office/officeart/2005/8/layout/orgChart1"/>
    <dgm:cxn modelId="{CCA6D97F-94B4-4BBB-8773-3289108E0762}" type="presParOf" srcId="{5B7ED3C9-0103-4F9B-B5C9-520C740922CB}" destId="{E2409389-DDC5-4DB5-9E7B-339E980443D8}" srcOrd="9" destOrd="0" presId="urn:microsoft.com/office/officeart/2005/8/layout/orgChart1"/>
    <dgm:cxn modelId="{02704F30-E14E-4CF3-9229-E3F322195763}" type="presParOf" srcId="{E2409389-DDC5-4DB5-9E7B-339E980443D8}" destId="{2F6C3F77-F139-413C-9602-DE54323F3208}" srcOrd="0" destOrd="0" presId="urn:microsoft.com/office/officeart/2005/8/layout/orgChart1"/>
    <dgm:cxn modelId="{BEE76CA2-E073-47E5-BE20-CC39D9B16FFA}" type="presParOf" srcId="{2F6C3F77-F139-413C-9602-DE54323F3208}" destId="{DC66759E-447A-427D-8DFF-D9D60FAF8932}" srcOrd="0" destOrd="0" presId="urn:microsoft.com/office/officeart/2005/8/layout/orgChart1"/>
    <dgm:cxn modelId="{C41E87A8-5E5D-47D0-A03C-6C111440F4E5}" type="presParOf" srcId="{2F6C3F77-F139-413C-9602-DE54323F3208}" destId="{7C11FD9B-428B-47AD-9B6B-97DD0D6E5338}" srcOrd="1" destOrd="0" presId="urn:microsoft.com/office/officeart/2005/8/layout/orgChart1"/>
    <dgm:cxn modelId="{AFB9C0FE-F52A-4479-A49A-3164DA4EC537}" type="presParOf" srcId="{E2409389-DDC5-4DB5-9E7B-339E980443D8}" destId="{B9873AB2-88AA-4FA8-8A97-D2409605E0C2}" srcOrd="1" destOrd="0" presId="urn:microsoft.com/office/officeart/2005/8/layout/orgChart1"/>
    <dgm:cxn modelId="{A085FF66-CACA-460D-9244-B7F228888475}" type="presParOf" srcId="{E2409389-DDC5-4DB5-9E7B-339E980443D8}" destId="{9A502D1F-B320-4F6C-9EC2-E52C994ABCA5}" srcOrd="2" destOrd="0" presId="urn:microsoft.com/office/officeart/2005/8/layout/orgChart1"/>
    <dgm:cxn modelId="{E3E7B25A-FCB9-4765-95A2-B054B2F9116C}" type="presParOf" srcId="{5B7ED3C9-0103-4F9B-B5C9-520C740922CB}" destId="{3482B2E7-99CF-4CE1-8095-EC5196396E20}" srcOrd="10" destOrd="0" presId="urn:microsoft.com/office/officeart/2005/8/layout/orgChart1"/>
    <dgm:cxn modelId="{2746BD85-27C0-453E-B00A-EF2D307E0AB5}" type="presParOf" srcId="{5B7ED3C9-0103-4F9B-B5C9-520C740922CB}" destId="{15A93856-ADEC-450F-ABE4-19E8EF729796}" srcOrd="11" destOrd="0" presId="urn:microsoft.com/office/officeart/2005/8/layout/orgChart1"/>
    <dgm:cxn modelId="{6FC47F63-A755-435E-A6EB-D83F6A4EABE3}" type="presParOf" srcId="{15A93856-ADEC-450F-ABE4-19E8EF729796}" destId="{FF6EE923-90E5-4ADD-AAE1-4606F92C504A}" srcOrd="0" destOrd="0" presId="urn:microsoft.com/office/officeart/2005/8/layout/orgChart1"/>
    <dgm:cxn modelId="{9D75B546-150C-4D45-9BB1-9CEBDBF283A0}" type="presParOf" srcId="{FF6EE923-90E5-4ADD-AAE1-4606F92C504A}" destId="{EB926E45-D56C-4B6A-B5CA-CF98379D1459}" srcOrd="0" destOrd="0" presId="urn:microsoft.com/office/officeart/2005/8/layout/orgChart1"/>
    <dgm:cxn modelId="{B75DFF73-D979-45DF-A52A-41DEC0BEFC5F}" type="presParOf" srcId="{FF6EE923-90E5-4ADD-AAE1-4606F92C504A}" destId="{D086FC53-2AEB-4194-A7B9-5817415641C0}" srcOrd="1" destOrd="0" presId="urn:microsoft.com/office/officeart/2005/8/layout/orgChart1"/>
    <dgm:cxn modelId="{A5D1BABE-BE25-4908-AF81-A34473287193}" type="presParOf" srcId="{15A93856-ADEC-450F-ABE4-19E8EF729796}" destId="{CA21DC09-C87F-4040-8F7C-BB25E6A42A25}" srcOrd="1" destOrd="0" presId="urn:microsoft.com/office/officeart/2005/8/layout/orgChart1"/>
    <dgm:cxn modelId="{9F63290C-AA1A-4D13-823F-40B3584A8A08}" type="presParOf" srcId="{15A93856-ADEC-450F-ABE4-19E8EF729796}" destId="{EBABA746-644F-4B42-8A8E-55CD332CB1E7}" srcOrd="2" destOrd="0" presId="urn:microsoft.com/office/officeart/2005/8/layout/orgChart1"/>
    <dgm:cxn modelId="{4ABF702A-366F-41D2-B9BF-F5B31A108B11}" type="presParOf" srcId="{903FB95D-F9F4-40FE-937B-50BA3CD1FD98}" destId="{5425AE19-766B-4C74-B63C-1CA81BC47970}" srcOrd="2" destOrd="0" presId="urn:microsoft.com/office/officeart/2005/8/layout/orgChart1"/>
    <dgm:cxn modelId="{9677D2A6-DC84-4CA1-8CA1-0681F81C746D}" type="presParOf" srcId="{CDACCEB4-03C6-46D8-A789-22DBBA9436C3}" destId="{2D284FC7-477A-43A2-8EFA-CE7A91DD0B31}" srcOrd="10" destOrd="0" presId="urn:microsoft.com/office/officeart/2005/8/layout/orgChart1"/>
    <dgm:cxn modelId="{7C454F46-70C2-41D6-9DD2-6633EE3439E3}" type="presParOf" srcId="{CDACCEB4-03C6-46D8-A789-22DBBA9436C3}" destId="{64989FB1-FA3E-4054-BB3E-CADBD6EA1B8C}" srcOrd="11" destOrd="0" presId="urn:microsoft.com/office/officeart/2005/8/layout/orgChart1"/>
    <dgm:cxn modelId="{58D816F9-5985-4137-9D03-168DE3EA3F4B}" type="presParOf" srcId="{64989FB1-FA3E-4054-BB3E-CADBD6EA1B8C}" destId="{6518666C-54BA-4D12-AB12-7114186E1D03}" srcOrd="0" destOrd="0" presId="urn:microsoft.com/office/officeart/2005/8/layout/orgChart1"/>
    <dgm:cxn modelId="{AD93ABE9-C8BB-4B23-AA2E-476C102AFE63}" type="presParOf" srcId="{6518666C-54BA-4D12-AB12-7114186E1D03}" destId="{277881D0-5906-419D-9DE9-FAD3433C2B37}" srcOrd="0" destOrd="0" presId="urn:microsoft.com/office/officeart/2005/8/layout/orgChart1"/>
    <dgm:cxn modelId="{7ACAAAB2-97AB-41BC-A6BD-11F6FD96CB5A}" type="presParOf" srcId="{6518666C-54BA-4D12-AB12-7114186E1D03}" destId="{A4EBBDDF-F160-480B-9CE7-3C2A250E4198}" srcOrd="1" destOrd="0" presId="urn:microsoft.com/office/officeart/2005/8/layout/orgChart1"/>
    <dgm:cxn modelId="{A073E03A-0FB3-43EC-B41C-A216C7AD85D0}" type="presParOf" srcId="{64989FB1-FA3E-4054-BB3E-CADBD6EA1B8C}" destId="{6AA27287-575D-43C7-8DC4-B929279A8817}" srcOrd="1" destOrd="0" presId="urn:microsoft.com/office/officeart/2005/8/layout/orgChart1"/>
    <dgm:cxn modelId="{4AE33E63-F8D1-4B74-B6C0-0B9F7EC7DFA8}" type="presParOf" srcId="{64989FB1-FA3E-4054-BB3E-CADBD6EA1B8C}" destId="{42D81E36-9928-4504-A1AD-9F33B1FF8C1B}" srcOrd="2" destOrd="0" presId="urn:microsoft.com/office/officeart/2005/8/layout/orgChart1"/>
    <dgm:cxn modelId="{052B214E-65B1-4500-B99E-9F94CB5853C3}" type="presParOf" srcId="{CDACCEB4-03C6-46D8-A789-22DBBA9436C3}" destId="{381A84ED-ACC6-4FFF-AEC0-5EAEA9581E3E}" srcOrd="12" destOrd="0" presId="urn:microsoft.com/office/officeart/2005/8/layout/orgChart1"/>
    <dgm:cxn modelId="{D38E5DB6-4955-4974-9EA6-174E2913184C}" type="presParOf" srcId="{CDACCEB4-03C6-46D8-A789-22DBBA9436C3}" destId="{3F945A74-F991-4496-B06D-8B91F3A0F947}" srcOrd="13" destOrd="0" presId="urn:microsoft.com/office/officeart/2005/8/layout/orgChart1"/>
    <dgm:cxn modelId="{FFBED179-7A0B-4A46-BE8E-384D38F0961A}" type="presParOf" srcId="{3F945A74-F991-4496-B06D-8B91F3A0F947}" destId="{20696C15-FACE-4742-8FA2-D066A1934E5E}" srcOrd="0" destOrd="0" presId="urn:microsoft.com/office/officeart/2005/8/layout/orgChart1"/>
    <dgm:cxn modelId="{902909F3-E784-4383-92F8-EB326968D6B4}" type="presParOf" srcId="{20696C15-FACE-4742-8FA2-D066A1934E5E}" destId="{0A965E6D-3A27-4907-AB80-F4793D81259C}" srcOrd="0" destOrd="0" presId="urn:microsoft.com/office/officeart/2005/8/layout/orgChart1"/>
    <dgm:cxn modelId="{E1940413-6CD8-4653-A2F4-D2D74FA7A5CB}" type="presParOf" srcId="{20696C15-FACE-4742-8FA2-D066A1934E5E}" destId="{6B23BDC9-8F4E-4AF9-AF0C-AFDB6413F9B3}" srcOrd="1" destOrd="0" presId="urn:microsoft.com/office/officeart/2005/8/layout/orgChart1"/>
    <dgm:cxn modelId="{23D0B744-8262-4BDE-81AC-3B61ED8F2DED}" type="presParOf" srcId="{3F945A74-F991-4496-B06D-8B91F3A0F947}" destId="{C626F735-FC25-42BA-9D0E-FEE3AC8E8961}" srcOrd="1" destOrd="0" presId="urn:microsoft.com/office/officeart/2005/8/layout/orgChart1"/>
    <dgm:cxn modelId="{EAAD6EF2-56B3-427C-BDB8-C11EB879CA01}" type="presParOf" srcId="{3F945A74-F991-4496-B06D-8B91F3A0F947}" destId="{00D2D54B-6DEC-41B8-9E8F-340C134BCF6D}" srcOrd="2" destOrd="0" presId="urn:microsoft.com/office/officeart/2005/8/layout/orgChart1"/>
    <dgm:cxn modelId="{DBB40216-FEC4-4AB8-98D5-D7D2E5381077}" type="presParOf" srcId="{32FCDE67-5DCF-4E9D-AFCD-52BB1E38F8AA}" destId="{A4CD0CBE-72C4-45EE-B650-6D4283EA333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A84ED-ACC6-4FFF-AEC0-5EAEA9581E3E}">
      <dsp:nvSpPr>
        <dsp:cNvPr id="0" name=""/>
        <dsp:cNvSpPr/>
      </dsp:nvSpPr>
      <dsp:spPr>
        <a:xfrm>
          <a:off x="3803645" y="621339"/>
          <a:ext cx="3475607" cy="386772"/>
        </a:xfrm>
        <a:custGeom>
          <a:avLst/>
          <a:gdLst/>
          <a:ahLst/>
          <a:cxnLst/>
          <a:rect l="0" t="0" r="0" b="0"/>
          <a:pathLst>
            <a:path>
              <a:moveTo>
                <a:pt x="0" y="0"/>
              </a:moveTo>
              <a:lnTo>
                <a:pt x="0" y="241965"/>
              </a:lnTo>
              <a:lnTo>
                <a:pt x="3475607" y="241965"/>
              </a:lnTo>
              <a:lnTo>
                <a:pt x="3475607" y="386772"/>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D284FC7-477A-43A2-8EFA-CE7A91DD0B31}">
      <dsp:nvSpPr>
        <dsp:cNvPr id="0" name=""/>
        <dsp:cNvSpPr/>
      </dsp:nvSpPr>
      <dsp:spPr>
        <a:xfrm>
          <a:off x="3757925" y="621339"/>
          <a:ext cx="91440" cy="717718"/>
        </a:xfrm>
        <a:custGeom>
          <a:avLst/>
          <a:gdLst/>
          <a:ahLst/>
          <a:cxnLst/>
          <a:rect l="0" t="0" r="0" b="0"/>
          <a:pathLst>
            <a:path>
              <a:moveTo>
                <a:pt x="45720" y="0"/>
              </a:moveTo>
              <a:lnTo>
                <a:pt x="45720" y="572911"/>
              </a:lnTo>
              <a:lnTo>
                <a:pt x="50946" y="572911"/>
              </a:lnTo>
              <a:lnTo>
                <a:pt x="50946" y="717718"/>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482B2E7-99CF-4CE1-8095-EC5196396E20}">
      <dsp:nvSpPr>
        <dsp:cNvPr id="0" name=""/>
        <dsp:cNvSpPr/>
      </dsp:nvSpPr>
      <dsp:spPr>
        <a:xfrm>
          <a:off x="5066876" y="2557435"/>
          <a:ext cx="351128" cy="1433836"/>
        </a:xfrm>
        <a:custGeom>
          <a:avLst/>
          <a:gdLst/>
          <a:ahLst/>
          <a:cxnLst/>
          <a:rect l="0" t="0" r="0" b="0"/>
          <a:pathLst>
            <a:path>
              <a:moveTo>
                <a:pt x="0" y="0"/>
              </a:moveTo>
              <a:lnTo>
                <a:pt x="0" y="1433836"/>
              </a:lnTo>
              <a:lnTo>
                <a:pt x="351128" y="1433836"/>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624AED9-4070-4B58-AB7F-B828F4B79A9A}">
      <dsp:nvSpPr>
        <dsp:cNvPr id="0" name=""/>
        <dsp:cNvSpPr/>
      </dsp:nvSpPr>
      <dsp:spPr>
        <a:xfrm>
          <a:off x="5066876" y="2557435"/>
          <a:ext cx="351128" cy="913180"/>
        </a:xfrm>
        <a:custGeom>
          <a:avLst/>
          <a:gdLst/>
          <a:ahLst/>
          <a:cxnLst/>
          <a:rect l="0" t="0" r="0" b="0"/>
          <a:pathLst>
            <a:path>
              <a:moveTo>
                <a:pt x="0" y="0"/>
              </a:moveTo>
              <a:lnTo>
                <a:pt x="0" y="913180"/>
              </a:lnTo>
              <a:lnTo>
                <a:pt x="351128" y="91318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033D344-ADD7-4948-9E7A-000AB1F974D5}">
      <dsp:nvSpPr>
        <dsp:cNvPr id="0" name=""/>
        <dsp:cNvSpPr/>
      </dsp:nvSpPr>
      <dsp:spPr>
        <a:xfrm>
          <a:off x="5066876" y="2557435"/>
          <a:ext cx="351128" cy="392523"/>
        </a:xfrm>
        <a:custGeom>
          <a:avLst/>
          <a:gdLst/>
          <a:ahLst/>
          <a:cxnLst/>
          <a:rect l="0" t="0" r="0" b="0"/>
          <a:pathLst>
            <a:path>
              <a:moveTo>
                <a:pt x="0" y="0"/>
              </a:moveTo>
              <a:lnTo>
                <a:pt x="0" y="392523"/>
              </a:lnTo>
              <a:lnTo>
                <a:pt x="351128" y="392523"/>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EB064D2-EE5E-4C1A-A783-07769F682991}">
      <dsp:nvSpPr>
        <dsp:cNvPr id="0" name=""/>
        <dsp:cNvSpPr/>
      </dsp:nvSpPr>
      <dsp:spPr>
        <a:xfrm>
          <a:off x="4635440" y="2557435"/>
          <a:ext cx="431435" cy="1442545"/>
        </a:xfrm>
        <a:custGeom>
          <a:avLst/>
          <a:gdLst/>
          <a:ahLst/>
          <a:cxnLst/>
          <a:rect l="0" t="0" r="0" b="0"/>
          <a:pathLst>
            <a:path>
              <a:moveTo>
                <a:pt x="431435" y="0"/>
              </a:moveTo>
              <a:lnTo>
                <a:pt x="431435" y="1442545"/>
              </a:lnTo>
              <a:lnTo>
                <a:pt x="0" y="1442545"/>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31CAABE-1340-4674-A3E8-E6A86F3A63F0}">
      <dsp:nvSpPr>
        <dsp:cNvPr id="0" name=""/>
        <dsp:cNvSpPr/>
      </dsp:nvSpPr>
      <dsp:spPr>
        <a:xfrm>
          <a:off x="4635440" y="2557435"/>
          <a:ext cx="431435" cy="921889"/>
        </a:xfrm>
        <a:custGeom>
          <a:avLst/>
          <a:gdLst/>
          <a:ahLst/>
          <a:cxnLst/>
          <a:rect l="0" t="0" r="0" b="0"/>
          <a:pathLst>
            <a:path>
              <a:moveTo>
                <a:pt x="431435" y="0"/>
              </a:moveTo>
              <a:lnTo>
                <a:pt x="431435" y="921889"/>
              </a:lnTo>
              <a:lnTo>
                <a:pt x="0" y="921889"/>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91FF1AA-A51B-4E4A-9478-29217AE430B6}">
      <dsp:nvSpPr>
        <dsp:cNvPr id="0" name=""/>
        <dsp:cNvSpPr/>
      </dsp:nvSpPr>
      <dsp:spPr>
        <a:xfrm>
          <a:off x="4635440" y="2557435"/>
          <a:ext cx="431435" cy="401232"/>
        </a:xfrm>
        <a:custGeom>
          <a:avLst/>
          <a:gdLst/>
          <a:ahLst/>
          <a:cxnLst/>
          <a:rect l="0" t="0" r="0" b="0"/>
          <a:pathLst>
            <a:path>
              <a:moveTo>
                <a:pt x="431435" y="0"/>
              </a:moveTo>
              <a:lnTo>
                <a:pt x="431435" y="401232"/>
              </a:lnTo>
              <a:lnTo>
                <a:pt x="0" y="401232"/>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3906D38-A9F8-4CC5-B703-4D4287F9DB3B}">
      <dsp:nvSpPr>
        <dsp:cNvPr id="0" name=""/>
        <dsp:cNvSpPr/>
      </dsp:nvSpPr>
      <dsp:spPr>
        <a:xfrm>
          <a:off x="3803645" y="621339"/>
          <a:ext cx="1650392" cy="1735173"/>
        </a:xfrm>
        <a:custGeom>
          <a:avLst/>
          <a:gdLst/>
          <a:ahLst/>
          <a:cxnLst/>
          <a:rect l="0" t="0" r="0" b="0"/>
          <a:pathLst>
            <a:path>
              <a:moveTo>
                <a:pt x="0" y="0"/>
              </a:moveTo>
              <a:lnTo>
                <a:pt x="0" y="1590366"/>
              </a:lnTo>
              <a:lnTo>
                <a:pt x="1650392" y="1590366"/>
              </a:lnTo>
              <a:lnTo>
                <a:pt x="1650392" y="1735173"/>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B9613AA-BA8A-4902-A54C-86BDC09A7E18}">
      <dsp:nvSpPr>
        <dsp:cNvPr id="0" name=""/>
        <dsp:cNvSpPr/>
      </dsp:nvSpPr>
      <dsp:spPr>
        <a:xfrm>
          <a:off x="2115449" y="2560793"/>
          <a:ext cx="239544" cy="1383761"/>
        </a:xfrm>
        <a:custGeom>
          <a:avLst/>
          <a:gdLst/>
          <a:ahLst/>
          <a:cxnLst/>
          <a:rect l="0" t="0" r="0" b="0"/>
          <a:pathLst>
            <a:path>
              <a:moveTo>
                <a:pt x="0" y="0"/>
              </a:moveTo>
              <a:lnTo>
                <a:pt x="0" y="1383761"/>
              </a:lnTo>
              <a:lnTo>
                <a:pt x="239544" y="1383761"/>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46B7EE9-9500-4486-8002-66A19C276D38}">
      <dsp:nvSpPr>
        <dsp:cNvPr id="0" name=""/>
        <dsp:cNvSpPr/>
      </dsp:nvSpPr>
      <dsp:spPr>
        <a:xfrm>
          <a:off x="2115449" y="2560793"/>
          <a:ext cx="239544" cy="893224"/>
        </a:xfrm>
        <a:custGeom>
          <a:avLst/>
          <a:gdLst/>
          <a:ahLst/>
          <a:cxnLst/>
          <a:rect l="0" t="0" r="0" b="0"/>
          <a:pathLst>
            <a:path>
              <a:moveTo>
                <a:pt x="0" y="0"/>
              </a:moveTo>
              <a:lnTo>
                <a:pt x="0" y="893224"/>
              </a:lnTo>
              <a:lnTo>
                <a:pt x="239544" y="89322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ECD21C2-1E3A-4517-9FC1-860A7AC656C3}">
      <dsp:nvSpPr>
        <dsp:cNvPr id="0" name=""/>
        <dsp:cNvSpPr/>
      </dsp:nvSpPr>
      <dsp:spPr>
        <a:xfrm>
          <a:off x="2115449" y="2560793"/>
          <a:ext cx="239544" cy="402687"/>
        </a:xfrm>
        <a:custGeom>
          <a:avLst/>
          <a:gdLst/>
          <a:ahLst/>
          <a:cxnLst/>
          <a:rect l="0" t="0" r="0" b="0"/>
          <a:pathLst>
            <a:path>
              <a:moveTo>
                <a:pt x="0" y="0"/>
              </a:moveTo>
              <a:lnTo>
                <a:pt x="0" y="402687"/>
              </a:lnTo>
              <a:lnTo>
                <a:pt x="239544" y="402687"/>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DA8F7B1-F97C-44C8-9CA2-31BA83A8A423}">
      <dsp:nvSpPr>
        <dsp:cNvPr id="0" name=""/>
        <dsp:cNvSpPr/>
      </dsp:nvSpPr>
      <dsp:spPr>
        <a:xfrm>
          <a:off x="1890467" y="2560793"/>
          <a:ext cx="224982" cy="1875208"/>
        </a:xfrm>
        <a:custGeom>
          <a:avLst/>
          <a:gdLst/>
          <a:ahLst/>
          <a:cxnLst/>
          <a:rect l="0" t="0" r="0" b="0"/>
          <a:pathLst>
            <a:path>
              <a:moveTo>
                <a:pt x="224982" y="0"/>
              </a:moveTo>
              <a:lnTo>
                <a:pt x="224982" y="1875208"/>
              </a:lnTo>
              <a:lnTo>
                <a:pt x="0" y="1875208"/>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3CEDB58-B32B-4673-BDC5-CBCA9C544A3F}">
      <dsp:nvSpPr>
        <dsp:cNvPr id="0" name=""/>
        <dsp:cNvSpPr/>
      </dsp:nvSpPr>
      <dsp:spPr>
        <a:xfrm>
          <a:off x="1890467" y="2560793"/>
          <a:ext cx="224982" cy="1384671"/>
        </a:xfrm>
        <a:custGeom>
          <a:avLst/>
          <a:gdLst/>
          <a:ahLst/>
          <a:cxnLst/>
          <a:rect l="0" t="0" r="0" b="0"/>
          <a:pathLst>
            <a:path>
              <a:moveTo>
                <a:pt x="224982" y="0"/>
              </a:moveTo>
              <a:lnTo>
                <a:pt x="224982" y="1384671"/>
              </a:lnTo>
              <a:lnTo>
                <a:pt x="0" y="1384671"/>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F149B9E-4968-4285-9F97-488C50AFE4C3}">
      <dsp:nvSpPr>
        <dsp:cNvPr id="0" name=""/>
        <dsp:cNvSpPr/>
      </dsp:nvSpPr>
      <dsp:spPr>
        <a:xfrm>
          <a:off x="1890467" y="2560793"/>
          <a:ext cx="224982" cy="894134"/>
        </a:xfrm>
        <a:custGeom>
          <a:avLst/>
          <a:gdLst/>
          <a:ahLst/>
          <a:cxnLst/>
          <a:rect l="0" t="0" r="0" b="0"/>
          <a:pathLst>
            <a:path>
              <a:moveTo>
                <a:pt x="224982" y="0"/>
              </a:moveTo>
              <a:lnTo>
                <a:pt x="224982" y="894134"/>
              </a:lnTo>
              <a:lnTo>
                <a:pt x="0" y="89413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00004E8-C55F-47A8-95E7-D5D7B99CF0A6}">
      <dsp:nvSpPr>
        <dsp:cNvPr id="0" name=""/>
        <dsp:cNvSpPr/>
      </dsp:nvSpPr>
      <dsp:spPr>
        <a:xfrm>
          <a:off x="1890467" y="2560793"/>
          <a:ext cx="224982" cy="403597"/>
        </a:xfrm>
        <a:custGeom>
          <a:avLst/>
          <a:gdLst/>
          <a:ahLst/>
          <a:cxnLst/>
          <a:rect l="0" t="0" r="0" b="0"/>
          <a:pathLst>
            <a:path>
              <a:moveTo>
                <a:pt x="224982" y="0"/>
              </a:moveTo>
              <a:lnTo>
                <a:pt x="224982" y="403597"/>
              </a:lnTo>
              <a:lnTo>
                <a:pt x="0" y="403597"/>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F66CF3B-CDB8-47BE-B04E-45F26A5A152C}">
      <dsp:nvSpPr>
        <dsp:cNvPr id="0" name=""/>
        <dsp:cNvSpPr/>
      </dsp:nvSpPr>
      <dsp:spPr>
        <a:xfrm>
          <a:off x="2502610" y="621339"/>
          <a:ext cx="1301034" cy="1738531"/>
        </a:xfrm>
        <a:custGeom>
          <a:avLst/>
          <a:gdLst/>
          <a:ahLst/>
          <a:cxnLst/>
          <a:rect l="0" t="0" r="0" b="0"/>
          <a:pathLst>
            <a:path>
              <a:moveTo>
                <a:pt x="1301034" y="0"/>
              </a:moveTo>
              <a:lnTo>
                <a:pt x="1301034" y="1593724"/>
              </a:lnTo>
              <a:lnTo>
                <a:pt x="0" y="1593724"/>
              </a:lnTo>
              <a:lnTo>
                <a:pt x="0" y="1738531"/>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31BC8E0-E1D5-489C-882D-0D92529DFCF2}">
      <dsp:nvSpPr>
        <dsp:cNvPr id="0" name=""/>
        <dsp:cNvSpPr/>
      </dsp:nvSpPr>
      <dsp:spPr>
        <a:xfrm>
          <a:off x="3755864" y="621339"/>
          <a:ext cx="91440" cy="1085396"/>
        </a:xfrm>
        <a:custGeom>
          <a:avLst/>
          <a:gdLst/>
          <a:ahLst/>
          <a:cxnLst/>
          <a:rect l="0" t="0" r="0" b="0"/>
          <a:pathLst>
            <a:path>
              <a:moveTo>
                <a:pt x="47781" y="0"/>
              </a:moveTo>
              <a:lnTo>
                <a:pt x="47781" y="940589"/>
              </a:lnTo>
              <a:lnTo>
                <a:pt x="45720" y="940589"/>
              </a:lnTo>
              <a:lnTo>
                <a:pt x="45720" y="1085396"/>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D57520E-8596-4BB1-AC85-1C1EDB0D583B}">
      <dsp:nvSpPr>
        <dsp:cNvPr id="0" name=""/>
        <dsp:cNvSpPr/>
      </dsp:nvSpPr>
      <dsp:spPr>
        <a:xfrm>
          <a:off x="3752292" y="621339"/>
          <a:ext cx="91440" cy="386772"/>
        </a:xfrm>
        <a:custGeom>
          <a:avLst/>
          <a:gdLst/>
          <a:ahLst/>
          <a:cxnLst/>
          <a:rect l="0" t="0" r="0" b="0"/>
          <a:pathLst>
            <a:path>
              <a:moveTo>
                <a:pt x="51353" y="0"/>
              </a:moveTo>
              <a:lnTo>
                <a:pt x="51353" y="241965"/>
              </a:lnTo>
              <a:lnTo>
                <a:pt x="45720" y="241965"/>
              </a:lnTo>
              <a:lnTo>
                <a:pt x="45720" y="386772"/>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DD2A77C-1553-4744-BAA1-8378D5553BAE}">
      <dsp:nvSpPr>
        <dsp:cNvPr id="0" name=""/>
        <dsp:cNvSpPr/>
      </dsp:nvSpPr>
      <dsp:spPr>
        <a:xfrm>
          <a:off x="617210" y="621339"/>
          <a:ext cx="3186434" cy="386772"/>
        </a:xfrm>
        <a:custGeom>
          <a:avLst/>
          <a:gdLst/>
          <a:ahLst/>
          <a:cxnLst/>
          <a:rect l="0" t="0" r="0" b="0"/>
          <a:pathLst>
            <a:path>
              <a:moveTo>
                <a:pt x="3186434" y="0"/>
              </a:moveTo>
              <a:lnTo>
                <a:pt x="3186434" y="241965"/>
              </a:lnTo>
              <a:lnTo>
                <a:pt x="0" y="241965"/>
              </a:lnTo>
              <a:lnTo>
                <a:pt x="0" y="386772"/>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C603A93-800E-4381-AD59-31B84854CB62}">
      <dsp:nvSpPr>
        <dsp:cNvPr id="0" name=""/>
        <dsp:cNvSpPr/>
      </dsp:nvSpPr>
      <dsp:spPr>
        <a:xfrm>
          <a:off x="3286809" y="363638"/>
          <a:ext cx="1033673" cy="2577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dirty="0" smtClean="0">
              <a:latin typeface="Monaco" pitchFamily="49" charset="0"/>
            </a:rPr>
            <a:t>会员代表大会</a:t>
          </a:r>
          <a:endParaRPr lang="zh-CN" altLang="en-US" sz="900" b="0" i="1" kern="1200" baseline="0" dirty="0">
            <a:latin typeface="Monaco" pitchFamily="49" charset="0"/>
          </a:endParaRPr>
        </a:p>
      </dsp:txBody>
      <dsp:txXfrm>
        <a:off x="3286809" y="363638"/>
        <a:ext cx="1033673" cy="257701"/>
      </dsp:txXfrm>
    </dsp:sp>
    <dsp:sp modelId="{620FA32C-BB24-40FA-BD78-3461E59B2AB5}">
      <dsp:nvSpPr>
        <dsp:cNvPr id="0" name=""/>
        <dsp:cNvSpPr/>
      </dsp:nvSpPr>
      <dsp:spPr>
        <a:xfrm>
          <a:off x="272315" y="1008111"/>
          <a:ext cx="689791" cy="23975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理事会</a:t>
          </a:r>
          <a:endParaRPr lang="zh-CN" altLang="en-US" sz="900" b="0" i="1" kern="1200" baseline="0" dirty="0">
            <a:latin typeface="Monaco" pitchFamily="49" charset="0"/>
          </a:endParaRPr>
        </a:p>
      </dsp:txBody>
      <dsp:txXfrm>
        <a:off x="272315" y="1008111"/>
        <a:ext cx="689791" cy="239751"/>
      </dsp:txXfrm>
    </dsp:sp>
    <dsp:sp modelId="{57E3AC1A-EF6D-4CDC-983F-6A85BDB21A59}">
      <dsp:nvSpPr>
        <dsp:cNvPr id="0" name=""/>
        <dsp:cNvSpPr/>
      </dsp:nvSpPr>
      <dsp:spPr>
        <a:xfrm>
          <a:off x="3314060" y="1008111"/>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会长</a:t>
          </a:r>
          <a:endParaRPr lang="zh-CN" altLang="en-US" sz="900" b="0" i="1" kern="1200" baseline="0" dirty="0">
            <a:latin typeface="Monaco" pitchFamily="49" charset="0"/>
          </a:endParaRPr>
        </a:p>
      </dsp:txBody>
      <dsp:txXfrm>
        <a:off x="3314060" y="1008111"/>
        <a:ext cx="967903" cy="200923"/>
      </dsp:txXfrm>
    </dsp:sp>
    <dsp:sp modelId="{4A9B8A1E-A219-4B6E-BC29-6055D5BB2DFD}">
      <dsp:nvSpPr>
        <dsp:cNvPr id="0" name=""/>
        <dsp:cNvSpPr/>
      </dsp:nvSpPr>
      <dsp:spPr>
        <a:xfrm>
          <a:off x="3317632" y="1706736"/>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秘书处</a:t>
          </a:r>
          <a:endParaRPr lang="zh-CN" altLang="en-US" sz="900" b="0" i="1" kern="1200" baseline="0" dirty="0">
            <a:latin typeface="Monaco" pitchFamily="49" charset="0"/>
          </a:endParaRPr>
        </a:p>
      </dsp:txBody>
      <dsp:txXfrm>
        <a:off x="3317632" y="1706736"/>
        <a:ext cx="967903" cy="200923"/>
      </dsp:txXfrm>
    </dsp:sp>
    <dsp:sp modelId="{03A80895-DC0B-4FA2-BE20-CC68F956DFD4}">
      <dsp:nvSpPr>
        <dsp:cNvPr id="0" name=""/>
        <dsp:cNvSpPr/>
      </dsp:nvSpPr>
      <dsp:spPr>
        <a:xfrm>
          <a:off x="2018659" y="2359870"/>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办事机构</a:t>
          </a:r>
          <a:endParaRPr lang="zh-CN" altLang="en-US" sz="900" b="0" i="1" kern="1200" baseline="0" dirty="0">
            <a:latin typeface="Monaco" pitchFamily="49" charset="0"/>
          </a:endParaRPr>
        </a:p>
      </dsp:txBody>
      <dsp:txXfrm>
        <a:off x="2018659" y="2359870"/>
        <a:ext cx="967903" cy="200923"/>
      </dsp:txXfrm>
    </dsp:sp>
    <dsp:sp modelId="{127B2562-DF59-4AD3-B07D-7221E4EC222A}">
      <dsp:nvSpPr>
        <dsp:cNvPr id="0" name=""/>
        <dsp:cNvSpPr/>
      </dsp:nvSpPr>
      <dsp:spPr>
        <a:xfrm>
          <a:off x="1010551" y="2863929"/>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办公室</a:t>
          </a:r>
          <a:endParaRPr lang="zh-CN" altLang="en-US" sz="900" b="0" i="1" kern="1200" baseline="0" dirty="0">
            <a:latin typeface="Monaco" pitchFamily="49" charset="0"/>
          </a:endParaRPr>
        </a:p>
      </dsp:txBody>
      <dsp:txXfrm>
        <a:off x="1010551" y="2863929"/>
        <a:ext cx="879915" cy="200923"/>
      </dsp:txXfrm>
    </dsp:sp>
    <dsp:sp modelId="{83CACE76-D1FC-4D64-9202-A10606BB53C5}">
      <dsp:nvSpPr>
        <dsp:cNvPr id="0" name=""/>
        <dsp:cNvSpPr/>
      </dsp:nvSpPr>
      <dsp:spPr>
        <a:xfrm>
          <a:off x="1010551" y="3354466"/>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业务准则部</a:t>
          </a:r>
          <a:endParaRPr lang="zh-CN" altLang="en-US" sz="900" b="0" i="1" kern="1200" baseline="0" dirty="0">
            <a:latin typeface="Monaco" pitchFamily="49" charset="0"/>
          </a:endParaRPr>
        </a:p>
      </dsp:txBody>
      <dsp:txXfrm>
        <a:off x="1010551" y="3354466"/>
        <a:ext cx="879915" cy="200923"/>
      </dsp:txXfrm>
    </dsp:sp>
    <dsp:sp modelId="{64A78999-BE90-4902-8E60-FD6415880582}">
      <dsp:nvSpPr>
        <dsp:cNvPr id="0" name=""/>
        <dsp:cNvSpPr/>
      </dsp:nvSpPr>
      <dsp:spPr>
        <a:xfrm>
          <a:off x="1010551" y="3845003"/>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信息工作部</a:t>
          </a:r>
          <a:endParaRPr lang="zh-CN" altLang="en-US" sz="900" b="0" i="1" kern="1200" baseline="0" dirty="0">
            <a:latin typeface="Monaco" pitchFamily="49" charset="0"/>
          </a:endParaRPr>
        </a:p>
      </dsp:txBody>
      <dsp:txXfrm>
        <a:off x="1010551" y="3845003"/>
        <a:ext cx="879915" cy="200923"/>
      </dsp:txXfrm>
    </dsp:sp>
    <dsp:sp modelId="{28080AD2-2E2C-4B6D-916F-AB52AC5BA26E}">
      <dsp:nvSpPr>
        <dsp:cNvPr id="0" name=""/>
        <dsp:cNvSpPr/>
      </dsp:nvSpPr>
      <dsp:spPr>
        <a:xfrm>
          <a:off x="1010551" y="4335540"/>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党委工作部</a:t>
          </a:r>
          <a:endParaRPr lang="zh-CN" altLang="en-US" sz="900" b="0" i="1" kern="1200" baseline="0" dirty="0">
            <a:latin typeface="Monaco" pitchFamily="49" charset="0"/>
          </a:endParaRPr>
        </a:p>
      </dsp:txBody>
      <dsp:txXfrm>
        <a:off x="1010551" y="4335540"/>
        <a:ext cx="879915" cy="200923"/>
      </dsp:txXfrm>
    </dsp:sp>
    <dsp:sp modelId="{52463DE4-A275-4C7F-B379-DBD69F09192F}">
      <dsp:nvSpPr>
        <dsp:cNvPr id="0" name=""/>
        <dsp:cNvSpPr/>
      </dsp:nvSpPr>
      <dsp:spPr>
        <a:xfrm>
          <a:off x="2354993" y="2863019"/>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会员管理部</a:t>
          </a:r>
          <a:endParaRPr lang="zh-CN" altLang="en-US" sz="900" b="0" i="1" kern="1200" baseline="0" dirty="0">
            <a:latin typeface="Monaco" pitchFamily="49" charset="0"/>
          </a:endParaRPr>
        </a:p>
      </dsp:txBody>
      <dsp:txXfrm>
        <a:off x="2354993" y="2863019"/>
        <a:ext cx="879915" cy="200923"/>
      </dsp:txXfrm>
    </dsp:sp>
    <dsp:sp modelId="{DFF19BAA-CA7A-4C59-8835-09E34244DEB2}">
      <dsp:nvSpPr>
        <dsp:cNvPr id="0" name=""/>
        <dsp:cNvSpPr/>
      </dsp:nvSpPr>
      <dsp:spPr>
        <a:xfrm>
          <a:off x="2354993" y="3353556"/>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教育培训部</a:t>
          </a:r>
          <a:endParaRPr lang="zh-CN" altLang="en-US" sz="900" b="0" i="1" kern="1200" baseline="0" dirty="0">
            <a:latin typeface="Monaco" pitchFamily="49" charset="0"/>
          </a:endParaRPr>
        </a:p>
      </dsp:txBody>
      <dsp:txXfrm>
        <a:off x="2354993" y="3353556"/>
        <a:ext cx="879915" cy="200923"/>
      </dsp:txXfrm>
    </dsp:sp>
    <dsp:sp modelId="{FAE385AB-3F87-4A04-AC1A-A1FB407D8C96}">
      <dsp:nvSpPr>
        <dsp:cNvPr id="0" name=""/>
        <dsp:cNvSpPr/>
      </dsp:nvSpPr>
      <dsp:spPr>
        <a:xfrm>
          <a:off x="2354993" y="3844093"/>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宣传编辑部</a:t>
          </a:r>
          <a:endParaRPr lang="zh-CN" altLang="en-US" sz="900" b="0" i="1" kern="1200" baseline="0" dirty="0">
            <a:latin typeface="Monaco" pitchFamily="49" charset="0"/>
          </a:endParaRPr>
        </a:p>
      </dsp:txBody>
      <dsp:txXfrm>
        <a:off x="2354993" y="3844093"/>
        <a:ext cx="879915" cy="200923"/>
      </dsp:txXfrm>
    </dsp:sp>
    <dsp:sp modelId="{9B08FD8E-7F16-4DD2-8896-7E7642C48EBB}">
      <dsp:nvSpPr>
        <dsp:cNvPr id="0" name=""/>
        <dsp:cNvSpPr/>
      </dsp:nvSpPr>
      <dsp:spPr>
        <a:xfrm>
          <a:off x="4970086" y="2356512"/>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咨询机构</a:t>
          </a:r>
          <a:endParaRPr lang="zh-CN" altLang="en-US" sz="900" b="0" i="1" kern="1200" baseline="0" dirty="0">
            <a:latin typeface="Monaco" pitchFamily="49" charset="0"/>
          </a:endParaRPr>
        </a:p>
      </dsp:txBody>
      <dsp:txXfrm>
        <a:off x="4970086" y="2356512"/>
        <a:ext cx="967903" cy="200923"/>
      </dsp:txXfrm>
    </dsp:sp>
    <dsp:sp modelId="{152C6D8F-D0DA-4143-A0D7-49711C667288}">
      <dsp:nvSpPr>
        <dsp:cNvPr id="0" name=""/>
        <dsp:cNvSpPr/>
      </dsp:nvSpPr>
      <dsp:spPr>
        <a:xfrm>
          <a:off x="3528398" y="2843146"/>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业务准则和发展委员会</a:t>
          </a:r>
          <a:endParaRPr lang="zh-CN" altLang="en-US" sz="900" b="0" i="1" kern="1200" baseline="0" dirty="0">
            <a:latin typeface="Monaco" pitchFamily="49" charset="0"/>
          </a:endParaRPr>
        </a:p>
      </dsp:txBody>
      <dsp:txXfrm>
        <a:off x="3528398" y="2843146"/>
        <a:ext cx="1107041" cy="231042"/>
      </dsp:txXfrm>
    </dsp:sp>
    <dsp:sp modelId="{B5B8587B-781B-4ABE-8D5D-290016A41AE8}">
      <dsp:nvSpPr>
        <dsp:cNvPr id="0" name=""/>
        <dsp:cNvSpPr/>
      </dsp:nvSpPr>
      <dsp:spPr>
        <a:xfrm>
          <a:off x="3528398" y="3363803"/>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奖惩维权委员会</a:t>
          </a:r>
          <a:endParaRPr lang="zh-CN" altLang="en-US" sz="900" b="0" i="1" kern="1200" baseline="0" dirty="0">
            <a:latin typeface="Monaco" pitchFamily="49" charset="0"/>
          </a:endParaRPr>
        </a:p>
      </dsp:txBody>
      <dsp:txXfrm>
        <a:off x="3528398" y="3363803"/>
        <a:ext cx="1107041" cy="231042"/>
      </dsp:txXfrm>
    </dsp:sp>
    <dsp:sp modelId="{9FEF5E06-D4BA-4E39-AC05-A6CE0C9257BA}">
      <dsp:nvSpPr>
        <dsp:cNvPr id="0" name=""/>
        <dsp:cNvSpPr/>
      </dsp:nvSpPr>
      <dsp:spPr>
        <a:xfrm>
          <a:off x="3528398" y="3884459"/>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dirty="0" smtClean="0">
              <a:latin typeface="Monaco" pitchFamily="49" charset="0"/>
            </a:rPr>
            <a:t>信息化建设委员会</a:t>
          </a:r>
          <a:endParaRPr lang="zh-CN" altLang="en-US" sz="900" b="0" i="1" kern="1200" baseline="0" dirty="0">
            <a:latin typeface="Monaco" pitchFamily="49" charset="0"/>
          </a:endParaRPr>
        </a:p>
      </dsp:txBody>
      <dsp:txXfrm>
        <a:off x="3528398" y="3884459"/>
        <a:ext cx="1107041" cy="231042"/>
      </dsp:txXfrm>
    </dsp:sp>
    <dsp:sp modelId="{DE7246BA-40CF-418B-A6F7-A4CD0955FFCF}">
      <dsp:nvSpPr>
        <dsp:cNvPr id="0" name=""/>
        <dsp:cNvSpPr/>
      </dsp:nvSpPr>
      <dsp:spPr>
        <a:xfrm>
          <a:off x="5418005" y="2834437"/>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教育培训委员会</a:t>
          </a:r>
          <a:endParaRPr lang="zh-CN" altLang="en-US" sz="900" b="0" i="1" kern="1200" baseline="0" dirty="0">
            <a:latin typeface="Monaco" pitchFamily="49" charset="0"/>
          </a:endParaRPr>
        </a:p>
      </dsp:txBody>
      <dsp:txXfrm>
        <a:off x="5418005" y="2834437"/>
        <a:ext cx="1107041" cy="231042"/>
      </dsp:txXfrm>
    </dsp:sp>
    <dsp:sp modelId="{DC66759E-447A-427D-8DFF-D9D60FAF8932}">
      <dsp:nvSpPr>
        <dsp:cNvPr id="0" name=""/>
        <dsp:cNvSpPr/>
      </dsp:nvSpPr>
      <dsp:spPr>
        <a:xfrm>
          <a:off x="5418005" y="3355094"/>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资本市场委员会</a:t>
          </a:r>
          <a:endParaRPr lang="zh-CN" altLang="en-US" sz="900" b="0" i="1" kern="1200" baseline="0" dirty="0">
            <a:latin typeface="Monaco" pitchFamily="49" charset="0"/>
          </a:endParaRPr>
        </a:p>
      </dsp:txBody>
      <dsp:txXfrm>
        <a:off x="5418005" y="3355094"/>
        <a:ext cx="1107041" cy="231042"/>
      </dsp:txXfrm>
    </dsp:sp>
    <dsp:sp modelId="{EB926E45-D56C-4B6A-B5CA-CF98379D1459}">
      <dsp:nvSpPr>
        <dsp:cNvPr id="0" name=""/>
        <dsp:cNvSpPr/>
      </dsp:nvSpPr>
      <dsp:spPr>
        <a:xfrm>
          <a:off x="5418005" y="3875750"/>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宣传委员会</a:t>
          </a:r>
          <a:endParaRPr lang="zh-CN" altLang="en-US" sz="900" b="0" i="1" kern="1200" baseline="0" dirty="0">
            <a:latin typeface="Monaco" pitchFamily="49" charset="0"/>
          </a:endParaRPr>
        </a:p>
      </dsp:txBody>
      <dsp:txXfrm>
        <a:off x="5418005" y="3875750"/>
        <a:ext cx="1107041" cy="231042"/>
      </dsp:txXfrm>
    </dsp:sp>
    <dsp:sp modelId="{277881D0-5906-419D-9DE9-FAD3433C2B37}">
      <dsp:nvSpPr>
        <dsp:cNvPr id="0" name=""/>
        <dsp:cNvSpPr/>
      </dsp:nvSpPr>
      <dsp:spPr>
        <a:xfrm>
          <a:off x="3451751" y="1339057"/>
          <a:ext cx="714242" cy="19816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秘书长</a:t>
          </a:r>
          <a:endParaRPr lang="zh-CN" altLang="en-US" sz="900" b="0" i="1" kern="1200" baseline="0" dirty="0">
            <a:latin typeface="Monaco" pitchFamily="49" charset="0"/>
          </a:endParaRPr>
        </a:p>
      </dsp:txBody>
      <dsp:txXfrm>
        <a:off x="3451751" y="1339057"/>
        <a:ext cx="714242" cy="198164"/>
      </dsp:txXfrm>
    </dsp:sp>
    <dsp:sp modelId="{0A965E6D-3A27-4907-AB80-F4793D81259C}">
      <dsp:nvSpPr>
        <dsp:cNvPr id="0" name=""/>
        <dsp:cNvSpPr/>
      </dsp:nvSpPr>
      <dsp:spPr>
        <a:xfrm>
          <a:off x="6843115" y="1008111"/>
          <a:ext cx="872275" cy="2341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常务理事会</a:t>
          </a:r>
          <a:endParaRPr lang="zh-CN" altLang="en-US" sz="900" b="0" i="1" kern="1200" baseline="0" dirty="0">
            <a:latin typeface="Monaco" pitchFamily="49" charset="0"/>
          </a:endParaRPr>
        </a:p>
      </dsp:txBody>
      <dsp:txXfrm>
        <a:off x="6843115" y="1008111"/>
        <a:ext cx="872275" cy="2341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927765"/>
            <a:ext cx="6858000" cy="1535690"/>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5590309"/>
            <a:ext cx="6858000" cy="602673"/>
          </a:xfrm>
        </p:spPr>
        <p:txBody>
          <a:bodyPr anchor="ctr" anchorCtr="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文本框 7"/>
          <p:cNvSpPr txBox="1"/>
          <p:nvPr/>
        </p:nvSpPr>
        <p:spPr>
          <a:xfrm>
            <a:off x="1143001" y="5527962"/>
            <a:ext cx="6857999" cy="536400"/>
          </a:xfrm>
          <a:prstGeom prst="rect">
            <a:avLst/>
          </a:prstGeom>
          <a:blipFill dpi="0" rotWithShape="1">
            <a:blip r:embed="rId3"/>
            <a:srcRect/>
            <a:stretch>
              <a:fillRect t="-2000"/>
            </a:stretch>
          </a:blipFill>
        </p:spPr>
        <p:txBody>
          <a:bodyPr vert="horz" lIns="91440" tIns="45720" rIns="91440" bIns="45720" rtlCol="0" anchor="ctr" anchorCtr="0">
            <a:normAutofit/>
          </a:bodyPr>
          <a:lstStyle>
            <a:defPPr>
              <a:defRPr lang="zh-CN"/>
            </a:defPPr>
            <a:lvl1pPr marL="0" indent="0" algn="ctr" defTabSz="914400" eaLnBrk="1" latinLnBrk="0" hangingPunct="1">
              <a:lnSpc>
                <a:spcPct val="90000"/>
              </a:lnSpc>
              <a:spcBef>
                <a:spcPts val="1000"/>
              </a:spcBef>
              <a:spcAft>
                <a:spcPts val="0"/>
              </a:spcAft>
              <a:buClr>
                <a:schemeClr val="accent3">
                  <a:lumMod val="75000"/>
                </a:schemeClr>
              </a:buClr>
              <a:buFont typeface="Wingdings" pitchFamily="2" charset="2"/>
              <a:buNone/>
              <a:defRPr sz="1800" baseline="0">
                <a:solidFill>
                  <a:schemeClr val="accent3"/>
                </a:solidFill>
                <a:effectLst/>
                <a:latin typeface="+mj-lt"/>
                <a:ea typeface="+mj-ea"/>
              </a:defRPr>
            </a:lvl1pPr>
            <a:lvl2pPr indent="0" algn="ctr" defTabSz="914400" eaLnBrk="1" latinLnBrk="0" hangingPunct="1">
              <a:lnSpc>
                <a:spcPct val="90000"/>
              </a:lnSpc>
              <a:spcBef>
                <a:spcPts val="500"/>
              </a:spcBef>
              <a:buFont typeface="Arial" pitchFamily="34" charset="0"/>
              <a:buNone/>
              <a:defRPr sz="2000">
                <a:latin typeface="+mn-lt"/>
                <a:ea typeface="+mn-ea"/>
              </a:defRPr>
            </a:lvl2pPr>
            <a:lvl3pPr indent="0" algn="ctr" defTabSz="914400" eaLnBrk="1" latinLnBrk="0" hangingPunct="1">
              <a:lnSpc>
                <a:spcPct val="90000"/>
              </a:lnSpc>
              <a:spcBef>
                <a:spcPts val="500"/>
              </a:spcBef>
              <a:buFont typeface="Arial" pitchFamily="34" charset="0"/>
              <a:buNone/>
              <a:defRPr sz="1800">
                <a:latin typeface="+mn-lt"/>
                <a:ea typeface="+mn-ea"/>
              </a:defRPr>
            </a:lvl3pPr>
            <a:lvl4pPr indent="0" algn="ctr" defTabSz="914400" eaLnBrk="1" latinLnBrk="0" hangingPunct="1">
              <a:lnSpc>
                <a:spcPct val="90000"/>
              </a:lnSpc>
              <a:spcBef>
                <a:spcPts val="500"/>
              </a:spcBef>
              <a:buFont typeface="Arial" pitchFamily="34" charset="0"/>
              <a:buNone/>
              <a:defRPr sz="1600">
                <a:latin typeface="+mn-lt"/>
                <a:ea typeface="+mn-ea"/>
              </a:defRPr>
            </a:lvl4pPr>
            <a:lvl5pPr indent="0" algn="ctr" defTabSz="914400" eaLnBrk="1" latinLnBrk="0" hangingPunct="1">
              <a:lnSpc>
                <a:spcPct val="90000"/>
              </a:lnSpc>
              <a:spcBef>
                <a:spcPts val="500"/>
              </a:spcBef>
              <a:buFont typeface="Arial" pitchFamily="34" charset="0"/>
              <a:buNone/>
              <a:defRPr sz="1600">
                <a:latin typeface="+mn-lt"/>
                <a:ea typeface="+mn-ea"/>
              </a:defRPr>
            </a:lvl5pPr>
            <a:lvl6pPr indent="0" algn="ctr">
              <a:lnSpc>
                <a:spcPct val="90000"/>
              </a:lnSpc>
              <a:spcBef>
                <a:spcPts val="500"/>
              </a:spcBef>
              <a:buFont typeface="Arial" pitchFamily="34" charset="0"/>
              <a:buNone/>
              <a:defRPr sz="1600">
                <a:latin typeface="+mn-lt"/>
                <a:ea typeface="+mn-ea"/>
              </a:defRPr>
            </a:lvl6pPr>
            <a:lvl7pPr indent="0" algn="ctr">
              <a:lnSpc>
                <a:spcPct val="90000"/>
              </a:lnSpc>
              <a:spcBef>
                <a:spcPts val="500"/>
              </a:spcBef>
              <a:buFont typeface="Arial" pitchFamily="34" charset="0"/>
              <a:buNone/>
              <a:defRPr sz="1600">
                <a:latin typeface="+mn-lt"/>
                <a:ea typeface="+mn-ea"/>
              </a:defRPr>
            </a:lvl7pPr>
            <a:lvl8pPr indent="0" algn="ctr">
              <a:lnSpc>
                <a:spcPct val="90000"/>
              </a:lnSpc>
              <a:spcBef>
                <a:spcPts val="500"/>
              </a:spcBef>
              <a:buFont typeface="Arial" pitchFamily="34" charset="0"/>
              <a:buNone/>
              <a:defRPr sz="1600">
                <a:latin typeface="+mn-lt"/>
                <a:ea typeface="+mn-ea"/>
              </a:defRPr>
            </a:lvl8pPr>
            <a:lvl9pPr indent="0" algn="ctr">
              <a:lnSpc>
                <a:spcPct val="90000"/>
              </a:lnSpc>
              <a:spcBef>
                <a:spcPts val="500"/>
              </a:spcBef>
              <a:buFont typeface="Arial" pitchFamily="34" charset="0"/>
              <a:buNone/>
              <a:defRPr sz="1600">
                <a:latin typeface="+mn-lt"/>
                <a:ea typeface="+mn-ea"/>
              </a:defRPr>
            </a:lvl9pPr>
          </a:lstStyle>
          <a:p>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grpSp>
        <p:nvGrpSpPr>
          <p:cNvPr id="10" name="组合 9"/>
          <p:cNvGrpSpPr/>
          <p:nvPr/>
        </p:nvGrpSpPr>
        <p:grpSpPr>
          <a:xfrm>
            <a:off x="1388920" y="623075"/>
            <a:ext cx="2407227" cy="5026063"/>
            <a:chOff x="2921000" y="904098"/>
            <a:chExt cx="2387600" cy="3738813"/>
          </a:xfrm>
        </p:grpSpPr>
        <p:cxnSp>
          <p:nvCxnSpPr>
            <p:cNvPr id="7" name="直接连接符 6"/>
            <p:cNvCxnSpPr/>
            <p:nvPr/>
          </p:nvCxnSpPr>
          <p:spPr>
            <a:xfrm flipH="1">
              <a:off x="3668184" y="904098"/>
              <a:ext cx="1640416" cy="1839369"/>
            </a:xfrm>
            <a:prstGeom prst="line">
              <a:avLst/>
            </a:prstGeom>
            <a:noFill/>
            <a:ln w="6350" cap="flat" cmpd="sng" algn="ctr">
              <a:solidFill>
                <a:schemeClr val="accent1">
                  <a:lumMod val="60000"/>
                  <a:lumOff val="40000"/>
                </a:schemeClr>
              </a:solidFill>
              <a:prstDash val="solid"/>
              <a:miter lim="800000"/>
            </a:ln>
            <a:effectLst/>
          </p:spPr>
        </p:cxnSp>
        <p:cxnSp>
          <p:nvCxnSpPr>
            <p:cNvPr id="8" name="直接连接符 7"/>
            <p:cNvCxnSpPr/>
            <p:nvPr/>
          </p:nvCxnSpPr>
          <p:spPr>
            <a:xfrm flipH="1">
              <a:off x="2921000" y="1883836"/>
              <a:ext cx="2387600" cy="2759075"/>
            </a:xfrm>
            <a:prstGeom prst="line">
              <a:avLst/>
            </a:prstGeom>
            <a:noFill/>
            <a:ln w="6350" cap="flat" cmpd="sng" algn="ctr">
              <a:solidFill>
                <a:schemeClr val="accent1">
                  <a:lumMod val="60000"/>
                  <a:lumOff val="40000"/>
                </a:schemeClr>
              </a:solidFill>
              <a:prstDash val="solid"/>
              <a:miter lim="800000"/>
            </a:ln>
            <a:effectLst/>
          </p:spPr>
        </p:cxnSp>
        <p:cxnSp>
          <p:nvCxnSpPr>
            <p:cNvPr id="9" name="直接连接符 8"/>
            <p:cNvCxnSpPr/>
            <p:nvPr/>
          </p:nvCxnSpPr>
          <p:spPr>
            <a:xfrm flipH="1">
              <a:off x="3210984" y="2904598"/>
              <a:ext cx="1066800" cy="1155700"/>
            </a:xfrm>
            <a:prstGeom prst="line">
              <a:avLst/>
            </a:prstGeom>
            <a:noFill/>
            <a:ln w="6350" cap="flat" cmpd="sng" algn="ctr">
              <a:solidFill>
                <a:schemeClr val="accent1">
                  <a:lumMod val="20000"/>
                  <a:lumOff val="80000"/>
                </a:schemeClr>
              </a:solidFill>
              <a:prstDash val="solid"/>
              <a:miter lim="800000"/>
            </a:ln>
            <a:effectLst/>
          </p:spPr>
        </p:cxnSp>
      </p:grpSp>
      <p:sp>
        <p:nvSpPr>
          <p:cNvPr id="2" name="Title 1"/>
          <p:cNvSpPr>
            <a:spLocks noGrp="1"/>
          </p:cNvSpPr>
          <p:nvPr>
            <p:ph type="title"/>
          </p:nvPr>
        </p:nvSpPr>
        <p:spPr>
          <a:xfrm>
            <a:off x="2989230" y="2132856"/>
            <a:ext cx="5367845" cy="1330036"/>
          </a:xfrm>
        </p:spPr>
        <p:txBody>
          <a:bodyPr anchor="ctr" anchorCtr="0">
            <a:normAutofit/>
          </a:bodyPr>
          <a:lstStyle>
            <a:lvl1pPr algn="ctr">
              <a:defRPr sz="4000"/>
            </a:lvl1pPr>
          </a:lstStyle>
          <a:p>
            <a:r>
              <a:rPr lang="zh-CN" altLang="en-US" dirty="0" smtClean="0"/>
              <a:t>单击此处编辑母版标题样式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2" name="Text Placeholder 2"/>
          <p:cNvSpPr>
            <a:spLocks noGrp="1"/>
          </p:cNvSpPr>
          <p:nvPr>
            <p:ph idx="1"/>
            <p:custDataLst>
              <p:tags r:id="rId1"/>
            </p:custDataLst>
          </p:nvPr>
        </p:nvSpPr>
        <p:spPr>
          <a:xfrm>
            <a:off x="2483768" y="3674770"/>
            <a:ext cx="6120680" cy="238233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grpSp>
        <p:nvGrpSpPr>
          <p:cNvPr id="24" name="组合 23"/>
          <p:cNvGrpSpPr/>
          <p:nvPr/>
        </p:nvGrpSpPr>
        <p:grpSpPr>
          <a:xfrm>
            <a:off x="2222777" y="1210397"/>
            <a:ext cx="4698446" cy="4437206"/>
            <a:chOff x="2481952" y="2226154"/>
            <a:chExt cx="4471298" cy="3167016"/>
          </a:xfrm>
        </p:grpSpPr>
        <p:sp>
          <p:nvSpPr>
            <p:cNvPr id="18" name="矩形 17"/>
            <p:cNvSpPr/>
            <p:nvPr/>
          </p:nvSpPr>
          <p:spPr>
            <a:xfrm rot="225092">
              <a:off x="2564502" y="3297717"/>
              <a:ext cx="4332288" cy="7254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9" name="矩形 18"/>
            <p:cNvSpPr/>
            <p:nvPr/>
          </p:nvSpPr>
          <p:spPr>
            <a:xfrm rot="21197296">
              <a:off x="3059802" y="2357917"/>
              <a:ext cx="3341688" cy="723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20" name="矩形 19"/>
            <p:cNvSpPr/>
            <p:nvPr/>
          </p:nvSpPr>
          <p:spPr>
            <a:xfrm rot="225092">
              <a:off x="2481952" y="3196117"/>
              <a:ext cx="4333875" cy="72390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4400" dirty="0">
                <a:solidFill>
                  <a:schemeClr val="bg1"/>
                </a:solidFill>
              </a:endParaRPr>
            </a:p>
          </p:txBody>
        </p:sp>
        <p:sp>
          <p:nvSpPr>
            <p:cNvPr id="21" name="矩形 20"/>
            <p:cNvSpPr/>
            <p:nvPr/>
          </p:nvSpPr>
          <p:spPr>
            <a:xfrm rot="21197296">
              <a:off x="2972490" y="2226154"/>
              <a:ext cx="3343275" cy="725488"/>
            </a:xfrm>
            <a:prstGeom prst="rect">
              <a:avLst/>
            </a:prstGeom>
            <a:solidFill>
              <a:schemeClr val="accent1"/>
            </a:solidFill>
            <a:ln w="3175">
              <a:noFill/>
            </a:ln>
            <a:effectLst>
              <a:outerShdw blurRad="25400" dist="127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4800" dirty="0">
                <a:solidFill>
                  <a:srgbClr val="FFFFFF"/>
                </a:solidFill>
                <a:cs typeface="Verdana" pitchFamily="34" charset="0"/>
              </a:endParaRPr>
            </a:p>
          </p:txBody>
        </p:sp>
        <p:sp>
          <p:nvSpPr>
            <p:cNvPr id="22" name="KSO_CT2"/>
            <p:cNvSpPr txBox="1"/>
            <p:nvPr/>
          </p:nvSpPr>
          <p:spPr>
            <a:xfrm rot="240000">
              <a:off x="2482452" y="3194929"/>
              <a:ext cx="4334400" cy="723600"/>
            </a:xfrm>
            <a:prstGeom prst="rect">
              <a:avLst/>
            </a:prstGeom>
            <a:noFill/>
          </p:spPr>
          <p:txBody>
            <a:bodyPr vert="horz" lIns="0" tIns="0" rIns="0" bIns="0" rtlCol="0" anchor="ctr">
              <a:normAutofit/>
            </a:bodyPr>
            <a:lstStyle>
              <a:lvl1pPr marL="0" indent="0" algn="ctr" defTabSz="914400" rtl="0" eaLnBrk="1" latinLnBrk="0" hangingPunct="1">
                <a:lnSpc>
                  <a:spcPct val="110000"/>
                </a:lnSpc>
                <a:spcBef>
                  <a:spcPts val="1800"/>
                </a:spcBef>
                <a:spcAft>
                  <a:spcPts val="0"/>
                </a:spcAft>
                <a:buClr>
                  <a:schemeClr val="accent3">
                    <a:lumMod val="75000"/>
                  </a:schemeClr>
                </a:buClr>
                <a:buSzPct val="70000"/>
                <a:buFont typeface="Wingdings 2" pitchFamily="18" charset="2"/>
                <a:buNone/>
                <a:defRPr sz="4400" kern="1200" baseline="0">
                  <a:solidFill>
                    <a:schemeClr val="bg1"/>
                  </a:solidFill>
                  <a:effectLst/>
                  <a:latin typeface="+mj-lt"/>
                  <a:ea typeface="+mj-ea"/>
                  <a:cs typeface="+mn-cs"/>
                </a:defRPr>
              </a:lvl1pPr>
              <a:lvl2pPr marL="457200" indent="0" algn="ctr"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None/>
                <a:defRPr sz="2000" kern="1200" baseline="0">
                  <a:solidFill>
                    <a:srgbClr val="7D7D7D"/>
                  </a:solidFill>
                  <a:latin typeface="+mn-lt"/>
                  <a:ea typeface="+mn-ea"/>
                  <a:cs typeface="+mn-cs"/>
                </a:defRPr>
              </a:lvl2pPr>
              <a:lvl3pPr marL="914400" indent="0" algn="ctr" defTabSz="914400" rtl="0" eaLnBrk="1" latinLnBrk="0" hangingPunct="1">
                <a:lnSpc>
                  <a:spcPct val="90000"/>
                </a:lnSpc>
                <a:spcBef>
                  <a:spcPts val="500"/>
                </a:spcBef>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9pPr>
            </a:lstStyle>
            <a:p>
              <a:endParaRPr lang="zh-CN" altLang="en-US" dirty="0" smtClean="0"/>
            </a:p>
          </p:txBody>
        </p:sp>
        <p:sp>
          <p:nvSpPr>
            <p:cNvPr id="23" name="KSO_BT1"/>
            <p:cNvSpPr txBox="1"/>
            <p:nvPr/>
          </p:nvSpPr>
          <p:spPr>
            <a:xfrm rot="21180000">
              <a:off x="2972052" y="2226529"/>
              <a:ext cx="3344400" cy="727200"/>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800" b="1" i="0" kern="1200" baseline="0">
                  <a:solidFill>
                    <a:schemeClr val="bg1"/>
                  </a:solidFill>
                  <a:effectLst/>
                  <a:latin typeface="+mj-lt"/>
                  <a:ea typeface="+mj-ea"/>
                  <a:cs typeface="+mj-cs"/>
                </a:defRPr>
              </a:lvl1pPr>
            </a:lstStyle>
            <a:p>
              <a:pPr>
                <a:spcAft>
                  <a:spcPts val="0"/>
                </a:spcAft>
              </a:pPr>
              <a:endParaRPr lang="en-US" dirty="0"/>
            </a:p>
          </p:txBody>
        </p:sp>
        <p:sp>
          <p:nvSpPr>
            <p:cNvPr id="12" name="矩形 11"/>
            <p:cNvSpPr/>
            <p:nvPr>
              <p:custDataLst>
                <p:tags r:id="rId1"/>
              </p:custDataLst>
            </p:nvPr>
          </p:nvSpPr>
          <p:spPr>
            <a:xfrm rot="518391">
              <a:off x="2716213" y="4799445"/>
              <a:ext cx="334327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3" name="矩形 12"/>
            <p:cNvSpPr/>
            <p:nvPr>
              <p:custDataLst>
                <p:tags r:id="rId2"/>
              </p:custDataLst>
            </p:nvPr>
          </p:nvSpPr>
          <p:spPr>
            <a:xfrm rot="21396991">
              <a:off x="3603625" y="4362883"/>
              <a:ext cx="334962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4" name="矩形 13"/>
            <p:cNvSpPr/>
            <p:nvPr>
              <p:custDataLst>
                <p:tags r:id="rId3"/>
              </p:custDataLst>
            </p:nvPr>
          </p:nvSpPr>
          <p:spPr>
            <a:xfrm rot="21396991">
              <a:off x="3521075" y="4261283"/>
              <a:ext cx="3349625" cy="593725"/>
            </a:xfrm>
            <a:prstGeom prst="rect">
              <a:avLst/>
            </a:prstGeom>
            <a:solidFill>
              <a:schemeClr val="accent1"/>
            </a:solidFill>
            <a:ln w="3175">
              <a:noFill/>
            </a:ln>
            <a:effectLst>
              <a:outerShdw blurRad="25400" dist="12700" dir="189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1600" dirty="0">
                <a:solidFill>
                  <a:srgbClr val="FFFFFF"/>
                </a:solidFill>
              </a:endParaRPr>
            </a:p>
          </p:txBody>
        </p:sp>
        <p:sp>
          <p:nvSpPr>
            <p:cNvPr id="15" name="矩形 14"/>
            <p:cNvSpPr/>
            <p:nvPr>
              <p:custDataLst>
                <p:tags r:id="rId4"/>
              </p:custDataLst>
            </p:nvPr>
          </p:nvSpPr>
          <p:spPr>
            <a:xfrm rot="518391">
              <a:off x="2652713" y="4728008"/>
              <a:ext cx="3344862" cy="592137"/>
            </a:xfrm>
            <a:prstGeom prst="rect">
              <a:avLst/>
            </a:prstGeom>
            <a:solidFill>
              <a:schemeClr val="accent1"/>
            </a:solidFill>
            <a:ln w="3175">
              <a:noFill/>
            </a:ln>
            <a:effectLst>
              <a:outerShdw blurRad="25400" dist="127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1600" dirty="0">
                <a:solidFill>
                  <a:srgbClr val="FFFFFF"/>
                </a:solidFill>
              </a:endParaRPr>
            </a:p>
          </p:txBody>
        </p:sp>
      </p:grpSp>
      <p:sp>
        <p:nvSpPr>
          <p:cNvPr id="3" name="Date Placeholder 2"/>
          <p:cNvSpPr>
            <a:spLocks noGrp="1"/>
          </p:cNvSpPr>
          <p:nvPr>
            <p:ph type="dt" sz="half" idx="10"/>
          </p:nvPr>
        </p:nvSpPr>
        <p:spPr/>
        <p:txBody>
          <a:bodyPr/>
          <a:lstStyle/>
          <a:p>
            <a:fld id="{530820CF-B880-4189-942D-D702A7CBA730}" type="datetimeFigureOut">
              <a:rPr lang="zh-CN" altLang="en-US" smtClean="0"/>
              <a:t>2019/8/9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hasCustomPrompt="1"/>
          </p:nvPr>
        </p:nvSpPr>
        <p:spPr>
          <a:xfrm rot="21184738">
            <a:off x="2733682" y="1195279"/>
            <a:ext cx="3560069" cy="1033039"/>
          </a:xfrm>
        </p:spPr>
        <p:txBody>
          <a:bodyPr>
            <a:normAutofit/>
          </a:bodyPr>
          <a:lstStyle>
            <a:lvl1pPr algn="ctr">
              <a:defRPr sz="3600">
                <a:solidFill>
                  <a:schemeClr val="bg1"/>
                </a:solidFill>
              </a:defRPr>
            </a:lvl1pPr>
          </a:lstStyle>
          <a:p>
            <a:r>
              <a:rPr lang="zh-CN" altLang="en-US" dirty="0" smtClean="0"/>
              <a:t>编辑标题</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2019/8/9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35" name="组合 34"/>
          <p:cNvGrpSpPr/>
          <p:nvPr/>
        </p:nvGrpSpPr>
        <p:grpSpPr>
          <a:xfrm>
            <a:off x="472357" y="171983"/>
            <a:ext cx="3430646" cy="2357864"/>
            <a:chOff x="487713" y="115795"/>
            <a:chExt cx="5303739" cy="2733937"/>
          </a:xfrm>
        </p:grpSpPr>
        <p:sp>
          <p:nvSpPr>
            <p:cNvPr id="25" name="矩形 24"/>
            <p:cNvSpPr/>
            <p:nvPr/>
          </p:nvSpPr>
          <p:spPr>
            <a:xfrm>
              <a:off x="2889434" y="942412"/>
              <a:ext cx="603200" cy="633032"/>
            </a:xfrm>
            <a:prstGeom prst="rect">
              <a:avLst/>
            </a:prstGeom>
            <a:solidFill>
              <a:schemeClr val="accent2">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6" name="矩形 25"/>
            <p:cNvSpPr/>
            <p:nvPr/>
          </p:nvSpPr>
          <p:spPr>
            <a:xfrm>
              <a:off x="2077434" y="1416358"/>
              <a:ext cx="694344" cy="762291"/>
            </a:xfrm>
            <a:prstGeom prst="rect">
              <a:avLst/>
            </a:prstGeom>
            <a:solidFill>
              <a:schemeClr val="accent3">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7" name="矩形 26"/>
            <p:cNvSpPr/>
            <p:nvPr/>
          </p:nvSpPr>
          <p:spPr>
            <a:xfrm>
              <a:off x="1327600" y="284088"/>
              <a:ext cx="238133" cy="248573"/>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5000" lnSpcReduction="20000"/>
            </a:bodyPr>
            <a:lstStyle/>
            <a:p>
              <a:pPr algn="ctr" eaLnBrk="1" hangingPunct="1">
                <a:spcBef>
                  <a:spcPts val="0"/>
                </a:spcBef>
                <a:spcAft>
                  <a:spcPts val="0"/>
                </a:spcAft>
                <a:defRPr/>
              </a:pPr>
              <a:endParaRPr lang="zh-CN" altLang="en-US"/>
            </a:p>
          </p:txBody>
        </p:sp>
        <p:sp>
          <p:nvSpPr>
            <p:cNvPr id="29" name="矩形 28"/>
            <p:cNvSpPr/>
            <p:nvPr/>
          </p:nvSpPr>
          <p:spPr>
            <a:xfrm>
              <a:off x="3376992" y="1667084"/>
              <a:ext cx="1143429" cy="11826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0" name="矩形 29"/>
            <p:cNvSpPr/>
            <p:nvPr/>
          </p:nvSpPr>
          <p:spPr>
            <a:xfrm>
              <a:off x="4710994" y="1229595"/>
              <a:ext cx="1080458" cy="108377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1" name="矩形 30"/>
            <p:cNvSpPr/>
            <p:nvPr/>
          </p:nvSpPr>
          <p:spPr>
            <a:xfrm>
              <a:off x="1823891" y="367382"/>
              <a:ext cx="947887" cy="8998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2" name="矩形 31"/>
            <p:cNvSpPr/>
            <p:nvPr/>
          </p:nvSpPr>
          <p:spPr>
            <a:xfrm>
              <a:off x="487713" y="115795"/>
              <a:ext cx="176819" cy="184570"/>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hangingPunct="1">
                <a:spcBef>
                  <a:spcPts val="0"/>
                </a:spcBef>
                <a:spcAft>
                  <a:spcPts val="0"/>
                </a:spcAft>
                <a:defRPr/>
              </a:pPr>
              <a:endParaRPr lang="zh-CN" altLang="en-US"/>
            </a:p>
          </p:txBody>
        </p:sp>
      </p:grpSp>
      <p:grpSp>
        <p:nvGrpSpPr>
          <p:cNvPr id="36" name="组合 35"/>
          <p:cNvGrpSpPr/>
          <p:nvPr/>
        </p:nvGrpSpPr>
        <p:grpSpPr>
          <a:xfrm>
            <a:off x="7685525" y="2920072"/>
            <a:ext cx="1164561" cy="3771673"/>
            <a:chOff x="7503588" y="3086327"/>
            <a:chExt cx="1552748" cy="3771673"/>
          </a:xfrm>
        </p:grpSpPr>
        <p:sp>
          <p:nvSpPr>
            <p:cNvPr id="21" name="矩形 20"/>
            <p:cNvSpPr/>
            <p:nvPr/>
          </p:nvSpPr>
          <p:spPr>
            <a:xfrm>
              <a:off x="7503588" y="4103818"/>
              <a:ext cx="792117" cy="775546"/>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2" name="矩形 21"/>
            <p:cNvSpPr/>
            <p:nvPr/>
          </p:nvSpPr>
          <p:spPr>
            <a:xfrm>
              <a:off x="7612959" y="5525652"/>
              <a:ext cx="611488" cy="639660"/>
            </a:xfrm>
            <a:prstGeom prst="rect">
              <a:avLst/>
            </a:prstGeom>
            <a:solidFill>
              <a:schemeClr val="accent4">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3" name="矩形 22"/>
            <p:cNvSpPr/>
            <p:nvPr/>
          </p:nvSpPr>
          <p:spPr>
            <a:xfrm>
              <a:off x="7612959" y="6218340"/>
              <a:ext cx="611488" cy="639660"/>
            </a:xfrm>
            <a:prstGeom prst="rect">
              <a:avLst/>
            </a:prstGeom>
            <a:solidFill>
              <a:schemeClr val="accent3">
                <a:lumMod val="40000"/>
                <a:lumOff val="6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4" name="矩形 23"/>
            <p:cNvSpPr/>
            <p:nvPr/>
          </p:nvSpPr>
          <p:spPr>
            <a:xfrm>
              <a:off x="8295705" y="6218340"/>
              <a:ext cx="611488" cy="639660"/>
            </a:xfrm>
            <a:prstGeom prst="rect">
              <a:avLst/>
            </a:prstGeom>
            <a:solidFill>
              <a:schemeClr val="accent3">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8" name="矩形 27"/>
            <p:cNvSpPr/>
            <p:nvPr/>
          </p:nvSpPr>
          <p:spPr>
            <a:xfrm>
              <a:off x="8661106" y="5223030"/>
              <a:ext cx="395230" cy="4318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3" name="矩形 32"/>
            <p:cNvSpPr/>
            <p:nvPr/>
          </p:nvSpPr>
          <p:spPr>
            <a:xfrm>
              <a:off x="7844080" y="3086327"/>
              <a:ext cx="238134" cy="248572"/>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eaLnBrk="1" hangingPunct="1">
                <a:spcBef>
                  <a:spcPts val="0"/>
                </a:spcBef>
                <a:spcAft>
                  <a:spcPts val="0"/>
                </a:spcAft>
                <a:defRPr/>
              </a:pPr>
              <a:endParaRPr lang="zh-CN" altLang="en-US"/>
            </a:p>
          </p:txBody>
        </p:sp>
      </p:grpSp>
      <p:sp>
        <p:nvSpPr>
          <p:cNvPr id="2" name="Title 1"/>
          <p:cNvSpPr>
            <a:spLocks noGrp="1"/>
          </p:cNvSpPr>
          <p:nvPr>
            <p:ph type="title"/>
          </p:nvPr>
        </p:nvSpPr>
        <p:spPr>
          <a:xfrm>
            <a:off x="283029" y="2529847"/>
            <a:ext cx="3943957" cy="1573971"/>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226985" y="1694081"/>
            <a:ext cx="3353800" cy="4538227"/>
          </a:xfrm>
        </p:spPr>
        <p:txBody>
          <a:bodyPr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83029" y="4174411"/>
            <a:ext cx="3721079" cy="2128489"/>
          </a:xfrm>
        </p:spPr>
        <p:txBody>
          <a:bodyPr>
            <a:normAutofit/>
          </a:bodyPr>
          <a:lstStyle>
            <a:lvl1pPr marL="0" indent="0">
              <a:buNone/>
              <a:defRPr sz="1800">
                <a:solidFill>
                  <a:schemeClr val="bg1">
                    <a:lumMod val="50000"/>
                  </a:schemeClr>
                </a:solidFill>
                <a:latin typeface="华文楷体" panose="02010600040101010101" pitchFamily="2" charset="-122"/>
                <a:ea typeface="华文楷体" panose="02010600040101010101" pitchFamily="2"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normAutofit/>
          </a:bodyPr>
          <a:lstStyle/>
          <a:p>
            <a:fld id="{530820CF-B880-4189-942D-D702A7CBA730}" type="datetimeFigureOut">
              <a:rPr lang="zh-CN" altLang="en-US" smtClean="0"/>
              <a:t>2019/8/9</a:t>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63790" y="365125"/>
            <a:ext cx="105156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667512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2019/8/9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normAutofit/>
          </a:bodyPr>
          <a:lstStyle/>
          <a:p>
            <a:fld id="{530820CF-B880-4189-942D-D702A7CBA730}" type="datetimeFigureOut">
              <a:rPr lang="zh-CN" altLang="en-US" smtClean="0"/>
              <a:t>2019/8/9</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0C913308-F349-4B6D-A68A-DD1791B4A57B}" type="slidenum">
              <a:rPr lang="zh-CN" altLang="en-US" smtClean="0"/>
              <a:t>‹#›</a:t>
            </a:fld>
            <a:endParaRPr lang="zh-CN" altLang="en-US"/>
          </a:p>
        </p:txBody>
      </p:sp>
      <p:sp>
        <p:nvSpPr>
          <p:cNvPr id="6" name="Title 1"/>
          <p:cNvSpPr>
            <a:spLocks noGrp="1"/>
          </p:cNvSpPr>
          <p:nvPr>
            <p:ph type="title"/>
          </p:nvPr>
        </p:nvSpPr>
        <p:spPr>
          <a:xfrm>
            <a:off x="628650" y="365126"/>
            <a:ext cx="7886700" cy="945515"/>
          </a:xfrm>
        </p:spPr>
        <p:txBody>
          <a:bodyPr/>
          <a:lstStyle/>
          <a:p>
            <a:r>
              <a:rPr lang="zh-CN" altLang="en-US" smtClean="0"/>
              <a:t>单击此处编辑母版标题样式</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0"/>
            </p:custDataLst>
          </p:nvPr>
        </p:nvSpPr>
        <p:spPr>
          <a:xfrm>
            <a:off x="628650" y="365126"/>
            <a:ext cx="7886700" cy="94551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1"/>
            </p:custDataLst>
          </p:nvPr>
        </p:nvSpPr>
        <p:spPr>
          <a:xfrm>
            <a:off x="628650" y="1508761"/>
            <a:ext cx="7886700" cy="466820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530820CF-B880-4189-942D-D702A7CBA730}" type="datetimeFigureOut">
              <a:rPr lang="zh-CN" altLang="en-US" smtClean="0"/>
              <a:t>2019/8/9</a:t>
            </a:fld>
            <a:endParaRPr lang="zh-CN"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 id="2147483668" r:id="rId6"/>
    <p:sldLayoutId id="2147483669" r:id="rId7"/>
    <p:sldLayoutId id="2147483671"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kern="1200">
          <a:solidFill>
            <a:schemeClr val="accent1"/>
          </a:solidFill>
          <a:latin typeface="+mj-lt"/>
          <a:ea typeface="+mj-ea"/>
          <a:cs typeface="+mj-cs"/>
        </a:defRPr>
      </a:lvl1pPr>
    </p:titleStyle>
    <p:bodyStyle>
      <a:lvl1pPr marL="342900" indent="-342900" algn="just" defTabSz="914400" rtl="0" eaLnBrk="1" latinLnBrk="0" hangingPunct="1">
        <a:lnSpc>
          <a:spcPct val="90000"/>
        </a:lnSpc>
        <a:spcBef>
          <a:spcPts val="1000"/>
        </a:spcBef>
        <a:buClr>
          <a:schemeClr val="accent3">
            <a:lumMod val="75000"/>
          </a:schemeClr>
        </a:buClr>
        <a:buFont typeface="Wingdings" pitchFamily="2" charset="2"/>
        <a:buChar char="¤"/>
        <a:defRPr sz="2400" kern="1200">
          <a:solidFill>
            <a:schemeClr val="accent2"/>
          </a:solidFill>
          <a:latin typeface="+mn-lt"/>
          <a:ea typeface="+mn-ea"/>
          <a:cs typeface="+mn-cs"/>
        </a:defRPr>
      </a:lvl1pPr>
      <a:lvl2pPr marL="800100" indent="-342900" algn="just"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2pPr>
      <a:lvl3pPr marL="1257300" indent="-34290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3pPr>
      <a:lvl4pPr marL="1657350" indent="-28575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114550" indent="-28575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cctaa.cn/" TargetMode="External"/><Relationship Id="rId2" Type="http://schemas.openxmlformats.org/officeDocument/2006/relationships/image" Target="../media/image18.gif"/><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3.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file:///I:\office\office\office&#20108;&#32423;&#26032;&#39064;(34&#22871;)\34\&#20013;&#22269;&#27880;&#20876;&#31246;&#21153;&#24072;&#21327;&#20250;&#31456;&#31243;.docx" TargetMode="Externa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中国注册税务师</a:t>
            </a:r>
            <a:r>
              <a:rPr lang="zh-CN" altLang="en-US" dirty="0" smtClean="0"/>
              <a:t>协会</a:t>
            </a:r>
            <a:endParaRPr lang="zh-CN" altLang="en-US" dirty="0"/>
          </a:p>
        </p:txBody>
      </p:sp>
      <p:sp>
        <p:nvSpPr>
          <p:cNvPr id="3" name="副标题 2"/>
          <p:cNvSpPr>
            <a:spLocks noGrp="1"/>
          </p:cNvSpPr>
          <p:nvPr>
            <p:ph type="subTitle" idx="1"/>
          </p:nvPr>
        </p:nvSpPr>
        <p:spPr/>
        <p:txBody>
          <a:bodyPr/>
          <a:lstStyle/>
          <a:p>
            <a:r>
              <a:rPr lang="en-US" altLang="zh-CN" dirty="0"/>
              <a:t>The china certified tax agents association</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413387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33976 -2.22222E-6 L -0.00104 -2.22222E-6 " pathEditMode="fixed" rAng="0" ptsTypes="AA">
                                      <p:cBhvr>
                                        <p:cTn id="6" dur="5000" fill="hold"/>
                                        <p:tgtEl>
                                          <p:spTgt spid="2"/>
                                        </p:tgtEl>
                                        <p:attrNameLst>
                                          <p:attrName>ppt_x</p:attrName>
                                          <p:attrName>ppt_y</p:attrName>
                                        </p:attrNameLst>
                                      </p:cBhvr>
                                      <p:rCtr x="16927" y="0"/>
                                    </p:animMotion>
                                  </p:childTnLst>
                                </p:cTn>
                              </p:par>
                              <p:par>
                                <p:cTn id="7" presetID="35" presetClass="path" presetSubtype="0" accel="50000" decel="50000" fill="hold" nodeType="withEffect">
                                  <p:stCondLst>
                                    <p:cond delay="0"/>
                                  </p:stCondLst>
                                  <p:childTnLst>
                                    <p:animMotion origin="layout" path="M 0.22969 0.03125 L -0.02031 0.03125 " pathEditMode="fixed" rAng="0" ptsTypes="AA">
                                      <p:cBhvr>
                                        <p:cTn id="8" dur="5000" fill="hold"/>
                                        <p:tgtEl>
                                          <p:spTgt spid="3">
                                            <p:txEl>
                                              <p:pRg st="0" end="0"/>
                                            </p:txEl>
                                          </p:spTgt>
                                        </p:tgtEl>
                                        <p:attrNameLst>
                                          <p:attrName>ppt_x</p:attrName>
                                          <p:attrName>ppt_y</p:attrName>
                                        </p:attrNameLst>
                                      </p:cBhvr>
                                      <p:rCtr x="-12500" y="0"/>
                                    </p:animMotion>
                                  </p:childTnLst>
                                </p:cTn>
                              </p:par>
                              <p:par>
                                <p:cTn id="9" presetID="10" presetClass="emph" presetSubtype="0" fill="hold" grpId="1" nodeType="withEffect">
                                  <p:stCondLst>
                                    <p:cond delay="4000"/>
                                  </p:stCondLst>
                                  <p:childTnLst>
                                    <p:anim calcmode="discrete" valueType="str">
                                      <p:cBhvr override="childStyle">
                                        <p:cTn id="10" dur="3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1" presetID="10" presetClass="emph" presetSubtype="0" fill="hold" nodeType="withEffect">
                                  <p:stCondLst>
                                    <p:cond delay="4000"/>
                                  </p:stCondLst>
                                  <p:childTnLst>
                                    <p:anim calcmode="discrete" valueType="str">
                                      <p:cBhvr override="childStyle">
                                        <p:cTn id="12" dur="300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I:\office\office\office二级新题(34套)\3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93952"/>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office\office\office二级新题(34套)\3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060" y="1693952"/>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I:\office\office\office二级新题(34套)\34\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693952"/>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office\office\office二级新题(34套)\34\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2320" y="1687096"/>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779274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office\office\office二级新题(34套)\3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I:\office\office\office二级新题(34套)\3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office\office\office二级新题(34套)\3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I:\office\office\office二级新题(34套)\3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0312"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302881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0" name="Picture 14" descr="I:\office\office\office二级新题(34套)\3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15" descr="I:\office\office\office二级新题(34套)\34\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I:\office\office\office二级新题(34套)\34\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4113" name="Picture 17" descr="I:\office\office\office二级新题(34套)\34\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6336"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302881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
        <p:nvSpPr>
          <p:cNvPr id="2" name="标题 1"/>
          <p:cNvSpPr>
            <a:spLocks noGrp="1"/>
          </p:cNvSpPr>
          <p:nvPr>
            <p:ph type="title"/>
          </p:nvPr>
        </p:nvSpPr>
        <p:spPr/>
        <p:txBody>
          <a:bodyPr/>
          <a:lstStyle/>
          <a:p>
            <a:r>
              <a:rPr lang="zh-CN" altLang="en-US" dirty="0"/>
              <a:t>三、教育培训</a:t>
            </a:r>
          </a:p>
        </p:txBody>
      </p:sp>
      <p:sp>
        <p:nvSpPr>
          <p:cNvPr id="3" name="内容占位符 2"/>
          <p:cNvSpPr>
            <a:spLocks noGrp="1"/>
          </p:cNvSpPr>
          <p:nvPr>
            <p:ph idx="1"/>
          </p:nvPr>
        </p:nvSpPr>
        <p:spPr/>
        <p:txBody>
          <a:bodyPr/>
          <a:lstStyle/>
          <a:p>
            <a:r>
              <a:rPr lang="zh-CN" altLang="en-US" dirty="0"/>
              <a:t>名师风采</a:t>
            </a:r>
            <a:endParaRPr lang="en-US" altLang="zh-CN" dirty="0"/>
          </a:p>
          <a:p>
            <a:r>
              <a:rPr lang="zh-CN" altLang="en-US" dirty="0"/>
              <a:t>面授培训</a:t>
            </a:r>
            <a:endParaRPr lang="en-US" altLang="zh-CN" dirty="0"/>
          </a:p>
          <a:p>
            <a:r>
              <a:rPr lang="zh-CN" altLang="en-US" dirty="0"/>
              <a:t>中税协网校</a:t>
            </a:r>
          </a:p>
        </p:txBody>
      </p:sp>
    </p:spTree>
    <p:extLst>
      <p:ext uri="{BB962C8B-B14F-4D97-AF65-F5344CB8AC3E}">
        <p14:creationId xmlns:p14="http://schemas.microsoft.com/office/powerpoint/2010/main" val="50698745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四、党建统战</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3998347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五、联系我们</a:t>
            </a:r>
          </a:p>
        </p:txBody>
      </p:sp>
      <p:pic>
        <p:nvPicPr>
          <p:cNvPr id="6" name="图片占位符 5"/>
          <p:cNvPicPr>
            <a:picLocks noGrp="1" noChangeAspect="1"/>
          </p:cNvPicPr>
          <p:nvPr>
            <p:ph type="pic" idx="1"/>
          </p:nvPr>
        </p:nvPicPr>
        <p:blipFill>
          <a:blip r:embed="rId2">
            <a:extLst>
              <a:ext uri="{28A0092B-C50C-407E-A947-70E740481C1C}">
                <a14:useLocalDpi xmlns:a14="http://schemas.microsoft.com/office/drawing/2010/main" val="0"/>
              </a:ext>
            </a:extLst>
          </a:blip>
          <a:srcRect l="23324" r="23324"/>
          <a:stretch>
            <a:fillRect/>
          </a:stretch>
        </p:blipFill>
        <p:spPr>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内容占位符 2"/>
          <p:cNvSpPr>
            <a:spLocks noGrp="1"/>
          </p:cNvSpPr>
          <p:nvPr>
            <p:ph type="body" sz="half" idx="2"/>
          </p:nvPr>
        </p:nvSpPr>
        <p:spPr/>
        <p:txBody>
          <a:bodyPr/>
          <a:lstStyle/>
          <a:p>
            <a:r>
              <a:rPr lang="zh-CN" altLang="en-US" dirty="0"/>
              <a:t>地址：北京市海淀区阜成路</a:t>
            </a:r>
            <a:r>
              <a:rPr lang="en-US" altLang="zh-CN" dirty="0"/>
              <a:t>73</a:t>
            </a:r>
            <a:r>
              <a:rPr lang="zh-CN" altLang="en-US" dirty="0"/>
              <a:t>号裕惠大厦</a:t>
            </a:r>
            <a:r>
              <a:rPr lang="en-US" altLang="zh-CN" dirty="0"/>
              <a:t>A</a:t>
            </a:r>
            <a:r>
              <a:rPr lang="zh-CN" altLang="en-US" dirty="0"/>
              <a:t>座</a:t>
            </a:r>
            <a:r>
              <a:rPr lang="en-US" altLang="zh-CN" dirty="0"/>
              <a:t>11</a:t>
            </a:r>
            <a:r>
              <a:rPr lang="zh-CN" altLang="en-US" dirty="0"/>
              <a:t>层</a:t>
            </a:r>
          </a:p>
          <a:p>
            <a:r>
              <a:rPr lang="zh-CN" altLang="en-US" dirty="0"/>
              <a:t>邮编：</a:t>
            </a:r>
            <a:r>
              <a:rPr lang="en-US" altLang="zh-CN" dirty="0"/>
              <a:t>100142</a:t>
            </a:r>
          </a:p>
          <a:p>
            <a:r>
              <a:rPr lang="zh-CN" altLang="en-US" dirty="0"/>
              <a:t>电话：</a:t>
            </a:r>
            <a:r>
              <a:rPr lang="en-US" altLang="zh-CN" dirty="0"/>
              <a:t>010-6841 3988</a:t>
            </a:r>
            <a:r>
              <a:rPr lang="zh-CN" altLang="en-US" dirty="0"/>
              <a:t>（总机）</a:t>
            </a:r>
          </a:p>
          <a:p>
            <a:r>
              <a:rPr lang="zh-CN" altLang="en-US" dirty="0"/>
              <a:t>网址：</a:t>
            </a:r>
            <a:r>
              <a:rPr lang="en-US" altLang="zh-CN" dirty="0">
                <a:hlinkClick r:id="rId3"/>
              </a:rPr>
              <a:t>http://www.cctaa.cn</a:t>
            </a:r>
            <a:endParaRPr lang="zh-CN" altLang="en-US"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314574856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
        <p:nvSpPr>
          <p:cNvPr id="2" name="标题 1"/>
          <p:cNvSpPr>
            <a:spLocks noGrp="1"/>
          </p:cNvSpPr>
          <p:nvPr>
            <p:ph type="title"/>
          </p:nvPr>
        </p:nvSpPr>
        <p:spPr>
          <a:xfrm>
            <a:off x="683568" y="332656"/>
            <a:ext cx="7886700" cy="945515"/>
          </a:xfrm>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chor="ctr"/>
          <a:lstStyle/>
          <a:p>
            <a:pPr algn="ctr" fontAlgn="ctr"/>
            <a:r>
              <a:rPr lang="zh-CN" altLang="en-US" dirty="0">
                <a:hlinkClick r:id="rId3" action="ppaction://hlinksldjump"/>
              </a:rPr>
              <a:t>一、协会概况</a:t>
            </a:r>
            <a:endParaRPr lang="en-US" altLang="zh-CN" dirty="0"/>
          </a:p>
          <a:p>
            <a:pPr algn="ctr" fontAlgn="ctr"/>
            <a:r>
              <a:rPr lang="zh-CN" altLang="en-US" dirty="0" smtClean="0">
                <a:hlinkClick r:id="rId4" action="ppaction://hlinksldjump"/>
              </a:rPr>
              <a:t>二、协会服务</a:t>
            </a:r>
            <a:endParaRPr lang="en-US" altLang="zh-CN" dirty="0" smtClean="0"/>
          </a:p>
          <a:p>
            <a:pPr algn="ctr" fontAlgn="ctr"/>
            <a:r>
              <a:rPr lang="zh-CN" altLang="en-US" dirty="0" smtClean="0">
                <a:hlinkClick r:id="rId5" action="ppaction://hlinksldjump"/>
              </a:rPr>
              <a:t>三、教育培训</a:t>
            </a:r>
            <a:endParaRPr lang="en-US" altLang="zh-CN" dirty="0" smtClean="0"/>
          </a:p>
          <a:p>
            <a:pPr algn="ctr" fontAlgn="ctr"/>
            <a:r>
              <a:rPr lang="zh-CN" altLang="en-US" dirty="0" smtClean="0">
                <a:hlinkClick r:id="rId6" action="ppaction://hlinksldjump"/>
              </a:rPr>
              <a:t>四、党建统战</a:t>
            </a:r>
            <a:endParaRPr lang="en-US" altLang="zh-CN" dirty="0" smtClean="0"/>
          </a:p>
          <a:p>
            <a:pPr algn="ctr" fontAlgn="ctr"/>
            <a:r>
              <a:rPr lang="zh-CN" altLang="en-US" dirty="0" smtClean="0">
                <a:hlinkClick r:id="rId7" action="ppaction://hlinksldjump"/>
              </a:rPr>
              <a:t>五、联系我们</a:t>
            </a:r>
            <a:endParaRPr lang="zh-CN" altLang="en-US" dirty="0"/>
          </a:p>
        </p:txBody>
      </p:sp>
    </p:spTree>
    <p:extLst>
      <p:ext uri="{BB962C8B-B14F-4D97-AF65-F5344CB8AC3E}">
        <p14:creationId xmlns:p14="http://schemas.microsoft.com/office/powerpoint/2010/main" val="38713420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一、协会概况</a:t>
            </a:r>
          </a:p>
        </p:txBody>
      </p:sp>
      <p:sp>
        <p:nvSpPr>
          <p:cNvPr id="3" name="内容占位符 2"/>
          <p:cNvSpPr>
            <a:spLocks noGrp="1"/>
          </p:cNvSpPr>
          <p:nvPr>
            <p:ph idx="1"/>
          </p:nvPr>
        </p:nvSpPr>
        <p:spPr/>
        <p:txBody>
          <a:bodyPr/>
          <a:lstStyle/>
          <a:p>
            <a:r>
              <a:rPr lang="zh-CN" altLang="en-US" dirty="0"/>
              <a:t>行业概况</a:t>
            </a:r>
            <a:endParaRPr lang="en-US" altLang="zh-CN" dirty="0"/>
          </a:p>
          <a:p>
            <a:pPr lvl="1"/>
            <a:r>
              <a:rPr lang="zh-CN" altLang="en-US" dirty="0" smtClean="0"/>
              <a:t>协会</a:t>
            </a:r>
            <a:r>
              <a:rPr lang="zh-CN" altLang="en-US" dirty="0"/>
              <a:t>基本情况</a:t>
            </a:r>
            <a:endParaRPr lang="en-US" altLang="zh-CN" dirty="0"/>
          </a:p>
          <a:p>
            <a:pPr lvl="1"/>
            <a:r>
              <a:rPr lang="zh-CN" altLang="en-US" dirty="0"/>
              <a:t>行业发展经历</a:t>
            </a:r>
            <a:endParaRPr lang="en-US" altLang="zh-CN" dirty="0"/>
          </a:p>
          <a:p>
            <a:pPr lvl="1"/>
            <a:r>
              <a:rPr lang="zh-CN" altLang="en-US" dirty="0"/>
              <a:t>行业发展规划</a:t>
            </a:r>
            <a:endParaRPr lang="en-US" altLang="zh-CN" dirty="0"/>
          </a:p>
          <a:p>
            <a:r>
              <a:rPr lang="zh-CN" altLang="en-US" dirty="0"/>
              <a:t>协会章程</a:t>
            </a:r>
            <a:endParaRPr lang="en-US" altLang="zh-CN" dirty="0"/>
          </a:p>
          <a:p>
            <a:r>
              <a:rPr lang="zh-CN" altLang="en-US" dirty="0"/>
              <a:t>组织结构</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100993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协会基本情况</a:t>
            </a:r>
            <a:endParaRPr lang="zh-CN" altLang="en-US" dirty="0"/>
          </a:p>
        </p:txBody>
      </p:sp>
      <p:sp>
        <p:nvSpPr>
          <p:cNvPr id="3" name="内容占位符 2"/>
          <p:cNvSpPr>
            <a:spLocks noGrp="1"/>
          </p:cNvSpPr>
          <p:nvPr>
            <p:ph idx="1"/>
          </p:nvPr>
        </p:nvSpPr>
        <p:spPr/>
        <p:txBody>
          <a:bodyPr>
            <a:normAutofit fontScale="32500" lnSpcReduction="20000"/>
          </a:bodyPr>
          <a:lstStyle/>
          <a:p>
            <a:pPr>
              <a:lnSpc>
                <a:spcPct val="120000"/>
              </a:lnSpc>
            </a:pPr>
            <a:r>
              <a:rPr lang="zh-CN" altLang="en-US" sz="4400" dirty="0"/>
              <a:t>中国注册税务师协会（前身为中国税务咨询协会），成立于</a:t>
            </a:r>
            <a:r>
              <a:rPr lang="en-US" altLang="zh-CN" sz="4400" dirty="0"/>
              <a:t>1995</a:t>
            </a:r>
            <a:r>
              <a:rPr lang="zh-CN" altLang="en-US" sz="4400" dirty="0"/>
              <a:t>年</a:t>
            </a:r>
            <a:r>
              <a:rPr lang="en-US" altLang="zh-CN" sz="4400" dirty="0"/>
              <a:t>2</a:t>
            </a:r>
            <a:r>
              <a:rPr lang="zh-CN" altLang="en-US" sz="4400" dirty="0"/>
              <a:t>月</a:t>
            </a:r>
            <a:r>
              <a:rPr lang="en-US" altLang="zh-CN" sz="4400" dirty="0"/>
              <a:t>28</a:t>
            </a:r>
            <a:r>
              <a:rPr lang="zh-CN" altLang="en-US" sz="4400" dirty="0"/>
              <a:t>日，是经中华人民共和国民政部批准的全国一级社团组织，是由中国注册税务师和税务师事务所组成的行业民间自律管理组织，受民政部和国家税务总局的业务指导和监督管理。英文缩写为</a:t>
            </a:r>
            <a:r>
              <a:rPr lang="en-US" altLang="zh-CN" sz="4400" dirty="0"/>
              <a:t>CCTAA</a:t>
            </a:r>
            <a:r>
              <a:rPr lang="zh-CN" altLang="en-US" sz="4400" dirty="0"/>
              <a:t>。协会与多个国际同行业组织建立了友好合作关系，并于</a:t>
            </a:r>
            <a:r>
              <a:rPr lang="en-US" altLang="zh-CN" sz="4400" dirty="0"/>
              <a:t>2004</a:t>
            </a:r>
            <a:r>
              <a:rPr lang="zh-CN" altLang="en-US" sz="4400" dirty="0"/>
              <a:t>年</a:t>
            </a:r>
            <a:r>
              <a:rPr lang="en-US" altLang="zh-CN" sz="4400" dirty="0"/>
              <a:t>11</a:t>
            </a:r>
            <a:r>
              <a:rPr lang="zh-CN" altLang="en-US" sz="4400" dirty="0"/>
              <a:t>月加入亚洲一大洋洲税务师协会（</a:t>
            </a:r>
            <a:r>
              <a:rPr lang="en-US" altLang="zh-CN" sz="4400" dirty="0"/>
              <a:t>AOTCA</a:t>
            </a:r>
            <a:r>
              <a:rPr lang="zh-CN" altLang="en-US" sz="4400" dirty="0"/>
              <a:t>），成为其正式会员。</a:t>
            </a:r>
            <a:endParaRPr lang="en-US" altLang="zh-CN" sz="4400" dirty="0"/>
          </a:p>
          <a:p>
            <a:pPr>
              <a:lnSpc>
                <a:spcPct val="120000"/>
              </a:lnSpc>
            </a:pPr>
            <a:r>
              <a:rPr lang="zh-CN" altLang="en-US" sz="4400" dirty="0"/>
              <a:t>协会宗旨</a:t>
            </a:r>
            <a:endParaRPr lang="en-US" altLang="zh-CN" sz="4400" dirty="0"/>
          </a:p>
          <a:p>
            <a:pPr lvl="1">
              <a:lnSpc>
                <a:spcPct val="120000"/>
              </a:lnSpc>
              <a:buClr>
                <a:schemeClr val="accent3">
                  <a:lumMod val="75000"/>
                </a:schemeClr>
              </a:buClr>
            </a:pPr>
            <a:r>
              <a:rPr lang="zh-CN" altLang="en-US" sz="5000" dirty="0"/>
              <a:t>遵守国家法律法规和政策，团结、教育和引导注册税务师及其执业人员，以经济建设为中心，促进社会主义市场经济的发展，维护税收法律法规及规章制度的严肃性，做到正确实施，遵守职业道德，认真履行义务，维护国家利益和会员及被代理人的合法权益，加强会员的联系与合作，协调税务师事务所及其执业人员与委托代理人之间的关系，在政府及有关部门与会员之间起到桥梁和纽带作用，实施注册税务师行业自律管理，促进行业健康发展，为改革开放和繁荣社会主义市场经济服务。</a:t>
            </a:r>
            <a:endParaRPr lang="en-US" altLang="zh-CN" sz="5000" dirty="0"/>
          </a:p>
          <a:p>
            <a:pPr marL="0" lvl="1">
              <a:lnSpc>
                <a:spcPct val="120000"/>
              </a:lnSpc>
              <a:spcBef>
                <a:spcPts val="1000"/>
              </a:spcBef>
              <a:buClr>
                <a:schemeClr val="accent3">
                  <a:lumMod val="75000"/>
                </a:schemeClr>
              </a:buClr>
            </a:pPr>
            <a:r>
              <a:rPr lang="zh-CN" altLang="en-US" sz="4500" dirty="0"/>
              <a:t>协会主要职能</a:t>
            </a:r>
            <a:endParaRPr lang="en-US" altLang="zh-CN" sz="4500" dirty="0"/>
          </a:p>
          <a:p>
            <a:pPr lvl="1">
              <a:lnSpc>
                <a:spcPct val="120000"/>
              </a:lnSpc>
              <a:buClr>
                <a:schemeClr val="accent3">
                  <a:lumMod val="75000"/>
                </a:schemeClr>
              </a:buClr>
            </a:pPr>
            <a:r>
              <a:rPr lang="zh-CN" altLang="en-US" sz="4900" dirty="0"/>
              <a:t>“服务、监督、管理、协调”是中国注册税务师协会的主要职能。</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30020307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行业发展历程</a:t>
            </a:r>
            <a:endParaRPr lang="zh-CN" altLang="en-US" dirty="0"/>
          </a:p>
        </p:txBody>
      </p:sp>
      <p:sp>
        <p:nvSpPr>
          <p:cNvPr id="3" name="内容占位符 2"/>
          <p:cNvSpPr>
            <a:spLocks noGrp="1"/>
          </p:cNvSpPr>
          <p:nvPr>
            <p:ph idx="1"/>
          </p:nvPr>
        </p:nvSpPr>
        <p:spPr/>
        <p:txBody>
          <a:bodyPr>
            <a:normAutofit/>
          </a:bodyPr>
          <a:lstStyle/>
          <a:p>
            <a:pPr>
              <a:lnSpc>
                <a:spcPct val="100000"/>
              </a:lnSpc>
            </a:pPr>
            <a:r>
              <a:rPr lang="zh-CN" altLang="en-US" dirty="0"/>
              <a:t>至</a:t>
            </a:r>
            <a:r>
              <a:rPr lang="en-US" altLang="zh-CN" dirty="0"/>
              <a:t>2014</a:t>
            </a:r>
            <a:r>
              <a:rPr lang="zh-CN" altLang="en-US" dirty="0"/>
              <a:t>年底，全行业有从业人员</a:t>
            </a:r>
            <a:r>
              <a:rPr lang="en-US" altLang="zh-CN" dirty="0"/>
              <a:t>10</a:t>
            </a:r>
            <a:r>
              <a:rPr lang="zh-CN" altLang="en-US" dirty="0"/>
              <a:t>万余人，其中执业注册税务师</a:t>
            </a:r>
            <a:r>
              <a:rPr lang="en-US" altLang="zh-CN" dirty="0"/>
              <a:t>4</a:t>
            </a:r>
            <a:r>
              <a:rPr lang="zh-CN" altLang="en-US" dirty="0"/>
              <a:t>万多人；税务师事务所</a:t>
            </a:r>
            <a:r>
              <a:rPr lang="en-US" altLang="zh-CN" dirty="0"/>
              <a:t>5400</a:t>
            </a:r>
            <a:r>
              <a:rPr lang="zh-CN" altLang="en-US" dirty="0"/>
              <a:t>多家；行业经营收入</a:t>
            </a:r>
            <a:r>
              <a:rPr lang="en-US" altLang="zh-CN" dirty="0"/>
              <a:t>140</a:t>
            </a:r>
            <a:r>
              <a:rPr lang="zh-CN" altLang="en-US" dirty="0"/>
              <a:t>多亿元。</a:t>
            </a:r>
            <a:endParaRPr lang="en-US" altLang="zh-CN" dirty="0"/>
          </a:p>
          <a:p>
            <a:pPr>
              <a:lnSpc>
                <a:spcPct val="100000"/>
              </a:lnSpc>
            </a:pPr>
            <a:r>
              <a:rPr lang="zh-CN" altLang="en-US" dirty="0"/>
              <a:t>行业初创：起步于</a:t>
            </a:r>
            <a:r>
              <a:rPr lang="en-US" altLang="zh-CN" dirty="0"/>
              <a:t>20</a:t>
            </a:r>
            <a:r>
              <a:rPr lang="zh-CN" altLang="en-US" dirty="0"/>
              <a:t>世纪</a:t>
            </a:r>
            <a:r>
              <a:rPr lang="en-US" altLang="zh-CN" dirty="0"/>
              <a:t>80</a:t>
            </a:r>
            <a:r>
              <a:rPr lang="zh-CN" altLang="en-US" dirty="0"/>
              <a:t>年代中期</a:t>
            </a:r>
            <a:endParaRPr lang="en-US" altLang="zh-CN" dirty="0"/>
          </a:p>
          <a:p>
            <a:pPr>
              <a:lnSpc>
                <a:spcPct val="100000"/>
              </a:lnSpc>
            </a:pPr>
            <a:r>
              <a:rPr lang="zh-CN" altLang="en-US" dirty="0"/>
              <a:t>脱钩改制：</a:t>
            </a:r>
            <a:r>
              <a:rPr lang="en-US" altLang="zh-CN" dirty="0"/>
              <a:t>1999~2000</a:t>
            </a:r>
            <a:r>
              <a:rPr lang="zh-CN" altLang="en-US" dirty="0"/>
              <a:t>年底</a:t>
            </a:r>
            <a:endParaRPr lang="en-US" altLang="zh-CN" dirty="0"/>
          </a:p>
          <a:p>
            <a:pPr>
              <a:lnSpc>
                <a:spcPct val="100000"/>
              </a:lnSpc>
            </a:pPr>
            <a:r>
              <a:rPr lang="zh-CN" altLang="en-US" dirty="0"/>
              <a:t>规范发展：</a:t>
            </a:r>
            <a:r>
              <a:rPr lang="en-US" altLang="zh-CN" dirty="0"/>
              <a:t>2005</a:t>
            </a:r>
            <a:r>
              <a:rPr lang="zh-CN" altLang="en-US" dirty="0"/>
              <a:t>年</a:t>
            </a:r>
            <a:r>
              <a:rPr lang="en-US" altLang="zh-CN" dirty="0"/>
              <a:t>12</a:t>
            </a:r>
            <a:r>
              <a:rPr lang="zh-CN" altLang="en-US" dirty="0"/>
              <a:t>月，国家税务总局颁布了</a:t>
            </a:r>
            <a:r>
              <a:rPr lang="en-US" altLang="zh-CN" dirty="0"/>
              <a:t>《</a:t>
            </a:r>
            <a:r>
              <a:rPr lang="zh-CN" altLang="en-US" dirty="0"/>
              <a:t>注册税务师管理暂行办法</a:t>
            </a:r>
            <a:r>
              <a:rPr lang="en-US" altLang="zh-CN" dirty="0"/>
              <a:t>》</a:t>
            </a:r>
            <a:r>
              <a:rPr lang="zh-CN" altLang="en-US" dirty="0"/>
              <a:t>，又颁发了“十一五”、“十二五”时期中国注册税务师行业发展的指导意见。</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5069874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lnSpc>
                <a:spcPct val="110000"/>
              </a:lnSpc>
            </a:pPr>
            <a:r>
              <a:rPr lang="en-US" altLang="zh-CN" sz="2800" dirty="0"/>
              <a:t>2014</a:t>
            </a:r>
            <a:r>
              <a:rPr lang="zh-CN" altLang="en-US" sz="2800" dirty="0"/>
              <a:t>年，制定</a:t>
            </a:r>
            <a:r>
              <a:rPr lang="en-US" altLang="zh-CN" sz="2800" dirty="0"/>
              <a:t>《</a:t>
            </a:r>
            <a:r>
              <a:rPr lang="zh-CN" altLang="en-US" sz="2800" dirty="0"/>
              <a:t>中国注册税务师行业发展规划（</a:t>
            </a:r>
            <a:r>
              <a:rPr lang="en-US" altLang="zh-CN" sz="2800" dirty="0"/>
              <a:t>2014</a:t>
            </a:r>
            <a:r>
              <a:rPr lang="zh-CN" altLang="en-US" sz="2800" dirty="0"/>
              <a:t>年</a:t>
            </a:r>
            <a:r>
              <a:rPr lang="en-US" altLang="zh-CN" sz="2800" dirty="0"/>
              <a:t>——2017</a:t>
            </a:r>
            <a:r>
              <a:rPr lang="zh-CN" altLang="en-US" sz="2800" dirty="0"/>
              <a:t>年）</a:t>
            </a:r>
            <a:r>
              <a:rPr lang="en-US" altLang="zh-CN" sz="2800" dirty="0"/>
              <a:t>》</a:t>
            </a:r>
            <a:r>
              <a:rPr lang="zh-CN" altLang="en-US" sz="2800" dirty="0"/>
              <a:t>。明确行业发展战略、发展目标。</a:t>
            </a:r>
            <a:endParaRPr lang="en-US" altLang="zh-CN" sz="2800" dirty="0"/>
          </a:p>
          <a:p>
            <a:pPr>
              <a:lnSpc>
                <a:spcPct val="110000"/>
              </a:lnSpc>
            </a:pPr>
            <a:r>
              <a:rPr lang="zh-CN" altLang="en-US" sz="2800" dirty="0"/>
              <a:t>发展战略</a:t>
            </a:r>
            <a:endParaRPr lang="en-US" altLang="zh-CN" sz="2800" dirty="0"/>
          </a:p>
          <a:p>
            <a:pPr lvl="1">
              <a:lnSpc>
                <a:spcPct val="110000"/>
              </a:lnSpc>
              <a:buClr>
                <a:schemeClr val="accent3">
                  <a:lumMod val="75000"/>
                </a:schemeClr>
              </a:buClr>
            </a:pPr>
            <a:r>
              <a:rPr lang="zh-CN" altLang="en-US" sz="2400" dirty="0"/>
              <a:t>“专业化发展战略”、“规范化发展战略”、“国际化发展战略”、“信息化发展战略”。</a:t>
            </a:r>
            <a:endParaRPr lang="en-US" altLang="zh-CN" sz="2400" dirty="0"/>
          </a:p>
          <a:p>
            <a:pPr>
              <a:lnSpc>
                <a:spcPct val="110000"/>
              </a:lnSpc>
            </a:pPr>
            <a:r>
              <a:rPr lang="zh-CN" altLang="en-US" sz="2800" dirty="0"/>
              <a:t>发展目标</a:t>
            </a:r>
            <a:endParaRPr lang="en-US" altLang="zh-CN" sz="2800" dirty="0"/>
          </a:p>
          <a:p>
            <a:pPr lvl="1">
              <a:lnSpc>
                <a:spcPct val="110000"/>
              </a:lnSpc>
            </a:pPr>
            <a:r>
              <a:rPr lang="zh-CN" altLang="en-US" sz="2400" dirty="0"/>
              <a:t>“把注册税务师行业建设成为具有国际先进水平和中国特色的现代化中介行业。”</a:t>
            </a:r>
            <a:endParaRPr lang="en-US" altLang="zh-CN" sz="2400" dirty="0"/>
          </a:p>
          <a:p>
            <a:pPr>
              <a:lnSpc>
                <a:spcPct val="110000"/>
              </a:lnSpc>
            </a:pPr>
            <a:r>
              <a:rPr lang="zh-CN" altLang="en-US" sz="2800" dirty="0"/>
              <a:t>核心价值观</a:t>
            </a:r>
            <a:endParaRPr lang="en-US" altLang="zh-CN" sz="2800" dirty="0"/>
          </a:p>
          <a:p>
            <a:pPr lvl="1">
              <a:lnSpc>
                <a:spcPct val="110000"/>
              </a:lnSpc>
            </a:pPr>
            <a:r>
              <a:rPr lang="zh-CN" altLang="en-US" sz="2400" dirty="0"/>
              <a:t>“诚信、公正、敬业、创新”积极倡导诚信服务、公正独立、爱岗敬业、开拓创新；坚决反对弄虚作假、徇私枉法、消极懒散、因循守旧。</a:t>
            </a:r>
            <a:endParaRPr lang="en-US" altLang="zh-CN" sz="2400" dirty="0"/>
          </a:p>
        </p:txBody>
      </p:sp>
      <p:sp>
        <p:nvSpPr>
          <p:cNvPr id="2" name="标题 1"/>
          <p:cNvSpPr>
            <a:spLocks noGrp="1"/>
          </p:cNvSpPr>
          <p:nvPr>
            <p:ph type="title"/>
          </p:nvPr>
        </p:nvSpPr>
        <p:spPr/>
        <p:txBody>
          <a:bodyPr/>
          <a:lstStyle/>
          <a:p>
            <a:r>
              <a:rPr lang="zh-CN" altLang="en-US" dirty="0"/>
              <a:t>行业发展规划</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5069874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712028755"/>
              </p:ext>
            </p:extLst>
          </p:nvPr>
        </p:nvGraphicFramePr>
        <p:xfrm>
          <a:off x="3346450" y="1397000"/>
          <a:ext cx="2449686" cy="4061656"/>
        </p:xfrm>
        <a:graphic>
          <a:graphicData uri="http://schemas.openxmlformats.org/presentationml/2006/ole">
            <mc:AlternateContent xmlns:mc="http://schemas.openxmlformats.org/markup-compatibility/2006">
              <mc:Choice xmlns:v="urn:schemas-microsoft-com:vml" Requires="v">
                <p:oleObj spid="_x0000_s1059" name="文档" r:id="rId3" imgW="5271564" imgH="8741474" progId="Word.Document.12">
                  <p:link updateAutomatic="1"/>
                </p:oleObj>
              </mc:Choice>
              <mc:Fallback>
                <p:oleObj name="文档" r:id="rId3" imgW="5271564" imgH="8741474" progId="Word.Document.12">
                  <p:link updateAutomatic="1"/>
                  <p:pic>
                    <p:nvPicPr>
                      <p:cNvPr id="0" name=""/>
                      <p:cNvPicPr/>
                      <p:nvPr/>
                    </p:nvPicPr>
                    <p:blipFill>
                      <a:blip r:embed="rId4"/>
                      <a:stretch>
                        <a:fillRect/>
                      </a:stretch>
                    </p:blipFill>
                    <p:spPr>
                      <a:xfrm>
                        <a:off x="3346450" y="1397000"/>
                        <a:ext cx="2449686" cy="4061656"/>
                      </a:xfrm>
                      <a:prstGeom prst="rect">
                        <a:avLst/>
                      </a:prstGeom>
                    </p:spPr>
                  </p:pic>
                </p:oleObj>
              </mc:Fallback>
            </mc:AlternateContent>
          </a:graphicData>
        </a:graphic>
      </p:graphicFrame>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25550894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组织结构</a:t>
            </a:r>
          </a:p>
        </p:txBody>
      </p:sp>
      <p:graphicFrame>
        <p:nvGraphicFramePr>
          <p:cNvPr id="7" name="内容占位符 6"/>
          <p:cNvGraphicFramePr>
            <a:graphicFrameLocks noGrp="1"/>
          </p:cNvGraphicFramePr>
          <p:nvPr>
            <p:ph idx="1"/>
            <p:extLst>
              <p:ext uri="{D42A27DB-BD31-4B8C-83A1-F6EECF244321}">
                <p14:modId xmlns:p14="http://schemas.microsoft.com/office/powerpoint/2010/main" val="1089777969"/>
              </p:ext>
            </p:extLst>
          </p:nvPr>
        </p:nvGraphicFramePr>
        <p:xfrm>
          <a:off x="683568" y="1484784"/>
          <a:ext cx="7886700" cy="4668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41649217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7" grpId="1">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
        <p:nvSpPr>
          <p:cNvPr id="2" name="标题 1"/>
          <p:cNvSpPr>
            <a:spLocks noGrp="1"/>
          </p:cNvSpPr>
          <p:nvPr>
            <p:ph type="title"/>
          </p:nvPr>
        </p:nvSpPr>
        <p:spPr/>
        <p:txBody>
          <a:bodyPr/>
          <a:lstStyle/>
          <a:p>
            <a:r>
              <a:rPr lang="zh-CN" altLang="en-US" dirty="0"/>
              <a:t>二、协会服务</a:t>
            </a:r>
          </a:p>
        </p:txBody>
      </p:sp>
    </p:spTree>
    <p:extLst>
      <p:ext uri="{BB962C8B-B14F-4D97-AF65-F5344CB8AC3E}">
        <p14:creationId xmlns:p14="http://schemas.microsoft.com/office/powerpoint/2010/main" val="1392415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0"/>
  <p:tag name="KSO_WM_TEMPLATE_CATEGORY" val="custom"/>
  <p:tag name="KSO_WM_TEMPLATE_INDEX" val="198"/>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1"/>
  <p:tag name="KSO_WM_TEMPLATE_CATEGORY" val="custom"/>
  <p:tag name="KSO_WM_TEMPLATE_INDEX" val="198"/>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2"/>
  <p:tag name="KSO_WM_TEMPLATE_CATEGORY" val="custom"/>
  <p:tag name="KSO_WM_TEMPLATE_INDEX" val="198"/>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3"/>
  <p:tag name="KSO_WM_TEMPLATE_CATEGORY" val="custom"/>
  <p:tag name="KSO_WM_TEMPLATE_INDEX" val="198"/>
</p:tagLst>
</file>

<file path=ppt/theme/theme1.xml><?xml version="1.0" encoding="utf-8"?>
<a:theme xmlns:a="http://schemas.openxmlformats.org/drawingml/2006/main" name="五彩缤纷">
  <a:themeElements>
    <a:clrScheme name="160198.198">
      <a:dk1>
        <a:srgbClr val="3D3F41"/>
      </a:dk1>
      <a:lt1>
        <a:srgbClr val="FFFFFF"/>
      </a:lt1>
      <a:dk2>
        <a:srgbClr val="454749"/>
      </a:dk2>
      <a:lt2>
        <a:srgbClr val="FFFFFF"/>
      </a:lt2>
      <a:accent1>
        <a:srgbClr val="307EAE"/>
      </a:accent1>
      <a:accent2>
        <a:srgbClr val="25B7EC"/>
      </a:accent2>
      <a:accent3>
        <a:srgbClr val="5DBFAD"/>
      </a:accent3>
      <a:accent4>
        <a:srgbClr val="A6A081"/>
      </a:accent4>
      <a:accent5>
        <a:srgbClr val="7479AB"/>
      </a:accent5>
      <a:accent6>
        <a:srgbClr val="FFC00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1343</TotalTime>
  <Words>598</Words>
  <Application>Microsoft Office PowerPoint</Application>
  <PresentationFormat>全屏显示(4:3)</PresentationFormat>
  <Paragraphs>67</Paragraphs>
  <Slides>15</Slides>
  <Notes>0</Notes>
  <HiddenSlides>0</HiddenSlides>
  <MMClips>0</MMClips>
  <ScaleCrop>false</ScaleCrop>
  <HeadingPairs>
    <vt:vector size="6" baseType="variant">
      <vt:variant>
        <vt:lpstr>主题</vt:lpstr>
      </vt:variant>
      <vt:variant>
        <vt:i4>1</vt:i4>
      </vt:variant>
      <vt:variant>
        <vt:lpstr>链接</vt:lpstr>
      </vt:variant>
      <vt:variant>
        <vt:i4>1</vt:i4>
      </vt:variant>
      <vt:variant>
        <vt:lpstr>幻灯片标题</vt:lpstr>
      </vt:variant>
      <vt:variant>
        <vt:i4>15</vt:i4>
      </vt:variant>
    </vt:vector>
  </HeadingPairs>
  <TitlesOfParts>
    <vt:vector size="17" baseType="lpstr">
      <vt:lpstr>五彩缤纷</vt:lpstr>
      <vt:lpstr>I:\office\office\office二级新题(34套)\34\中国注册税务师协会章程.docx</vt:lpstr>
      <vt:lpstr>中国注册税务师协会</vt:lpstr>
      <vt:lpstr>目录</vt:lpstr>
      <vt:lpstr>一、协会概况</vt:lpstr>
      <vt:lpstr>协会基本情况</vt:lpstr>
      <vt:lpstr>行业发展历程</vt:lpstr>
      <vt:lpstr>行业发展规划</vt:lpstr>
      <vt:lpstr>PowerPoint 演示文稿</vt:lpstr>
      <vt:lpstr>组织结构</vt:lpstr>
      <vt:lpstr>二、协会服务</vt:lpstr>
      <vt:lpstr>PowerPoint 演示文稿</vt:lpstr>
      <vt:lpstr>PowerPoint 演示文稿</vt:lpstr>
      <vt:lpstr>PowerPoint 演示文稿</vt:lpstr>
      <vt:lpstr>三、教育培训</vt:lpstr>
      <vt:lpstr>四、党建统战</vt:lpstr>
      <vt:lpstr>五、联系我们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中国注册税务师协会</dc:title>
  <dc:creator>liveJQ</dc:creator>
  <cp:lastModifiedBy>Windows User</cp:lastModifiedBy>
  <cp:revision>49</cp:revision>
  <dcterms:created xsi:type="dcterms:W3CDTF">2019-07-27T06:34:17Z</dcterms:created>
  <dcterms:modified xsi:type="dcterms:W3CDTF">2019-08-09T05:36:54Z</dcterms:modified>
</cp:coreProperties>
</file>