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5088"/>
  <p:notesSz cx="9144000" cy="6858000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1pPr>
    <a:lvl2pPr marL="742950" indent="-28575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2pPr>
    <a:lvl3pPr marL="11430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3pPr>
    <a:lvl4pPr marL="16002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4pPr>
    <a:lvl5pPr marL="20574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2" name="AutoShape 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3" name="AutoShape 1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1336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65" name="Rectangle 21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16625" cy="477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0" y="0"/>
            <a:ext cx="32623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278313" y="0"/>
            <a:ext cx="32623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0" y="10156825"/>
            <a:ext cx="32623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4961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fld id="{F00C4C78-182F-4905-A95D-54944AC49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27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0318A-FAE1-4188-BD4D-DA5F613D3375}" type="slidenum">
              <a:rPr lang="en-US"/>
              <a:pPr/>
              <a:t>1</a:t>
            </a:fld>
            <a:endParaRPr lang="en-US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9D266D7-E5C7-416E-986A-7E547174224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5D709AB-81CA-4C88-9D60-EB6AF688B67F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295D50-2730-4F89-89EC-A8F5AA68D281}" type="slidenum">
              <a:rPr lang="en-US"/>
              <a:pPr/>
              <a:t>10</a:t>
            </a:fld>
            <a:endParaRPr lang="en-US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AB26E9-26B4-4B62-B1EB-E7FFCEA57A6A}" type="slidenum">
              <a:rPr lang="en-US"/>
              <a:pPr/>
              <a:t>11</a:t>
            </a:fld>
            <a:endParaRPr lang="en-US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6F7809-3FA8-49C2-8401-B01BE2D5A13A}" type="slidenum">
              <a:rPr lang="en-US"/>
              <a:pPr/>
              <a:t>12</a:t>
            </a:fld>
            <a:endParaRPr lang="en-US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356AEE-CED5-4CC4-ABA5-A55A22FDD504}" type="slidenum">
              <a:rPr lang="en-US"/>
              <a:pPr/>
              <a:t>2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A86BF2BC-5B0F-4C3C-AE67-116A0E08F54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48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1786DD-58C0-4631-AB93-B05829070F9E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483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A567B2-4BB2-407D-AA9F-69468C1F4761}" type="slidenum">
              <a:rPr lang="en-US"/>
              <a:pPr/>
              <a:t>3</a:t>
            </a:fld>
            <a:endParaRPr lang="en-US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1A29162-A117-4D9B-B9AA-50ABC09522F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1ECC8C1-7F3E-462A-AA08-0677341B3A2A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7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205844-C5B5-4EA7-A469-ED369F4D5266}" type="slidenum">
              <a:rPr lang="en-US"/>
              <a:pPr/>
              <a:t>4</a:t>
            </a:fld>
            <a:endParaRPr lang="en-US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A291801E-DA75-4228-89DB-D775B0FD9E7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A6C04B7-CD03-450D-A598-ECF2D9F6F56B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531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EEC065-A979-420E-89A8-CB82CB3B1458}" type="slidenum">
              <a:rPr lang="en-US"/>
              <a:pPr/>
              <a:t>5</a:t>
            </a:fld>
            <a:endParaRPr lang="en-US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1011E32F-AB23-4D84-B304-6F9E53302C0D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EF0B74-9F9A-470B-847C-A482050DB718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555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37007C-4F20-482E-B09F-AE78C88FB348}" type="slidenum">
              <a:rPr lang="en-US"/>
              <a:pPr/>
              <a:t>6</a:t>
            </a:fld>
            <a:endParaRPr 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BA5B76C-1C47-48FA-9768-E7BB0E4ED68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7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95B5E9-C3FB-41CF-A757-856BDF2A4AA1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4579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FA588A-8311-4789-BC51-EA5606EEEF5A}" type="slidenum">
              <a:rPr lang="en-US"/>
              <a:pPr/>
              <a:t>7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CF19D794-CF5C-4F06-ABE6-EC569910308D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E8CA6C7-E196-47C1-8A66-0EF05DB9EAD5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5D6BEF-B244-4A78-9397-B9A68A4CF4B1}" type="slidenum">
              <a:rPr lang="en-US"/>
              <a:pPr/>
              <a:t>8</a:t>
            </a:fld>
            <a:endParaRPr lang="en-US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EFA6FF0E-8965-4803-9061-23FF126F38BD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E3C8829-D184-4944-8142-5C8A5E18DED6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4E0C3F-E251-42FD-B4EE-CD8A0B4BCC93}" type="slidenum">
              <a:rPr lang="en-US"/>
              <a:pPr/>
              <a:t>9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E5A69947-4D87-416F-9F3D-C110D9DBE19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AEC3E27-3587-4C63-9EAA-FE32C5884992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94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1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204788"/>
            <a:ext cx="2049462" cy="3949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5995988" cy="3949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99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19785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57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9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203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36832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838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560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405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6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82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15762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36067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47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204788"/>
            <a:ext cx="2049462" cy="3949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5995988" cy="3949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898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924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55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6638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08038" y="1163638"/>
            <a:ext cx="3968750" cy="396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29188" y="1163638"/>
            <a:ext cx="3968750" cy="396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94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61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89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22924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932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968119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615036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997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80225" y="201613"/>
            <a:ext cx="2024063" cy="49291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08038" y="201613"/>
            <a:ext cx="5919787" cy="49291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310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601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598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46458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970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7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250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0220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1067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33563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38411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2604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1203325"/>
            <a:ext cx="2049462" cy="29511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5995988" cy="29511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6842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31D318-0230-4B5E-AB79-6BBFA398DE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123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0EB9312-EA8E-4C94-813D-F0013A2FBB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8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19799ED-1BA7-4AE8-992D-4825D5D1C4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8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09333C7-BA92-4B87-8F12-501A7DF9D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9396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8CB8B8E-8C0E-40C7-8301-97D47BEAC4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92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FE1FD0E-2A06-48E5-8D61-05B74ACD56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169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4A87939-7607-44E0-8415-4C44EF3D01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580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5DBA245-0B4C-4369-949E-5BA1345843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275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F1B10BC-ED3E-426F-84C4-C19825905F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25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997AF98-3FF6-49FC-9536-F59A5966B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20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204788"/>
            <a:ext cx="2049462" cy="3949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5995988" cy="3949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F862E02-B42F-40BB-9DB3-8BDA7D8DC7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0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39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51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988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2192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rgbClr val="5382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8" y="4732338"/>
            <a:ext cx="1073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4419600"/>
            <a:ext cx="110490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1CFF3A9-9619-4921-89AA-ADFFE249E592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00">
                <a:solidFill>
                  <a:srgbClr val="292929"/>
                </a:solidFill>
              </a:rPr>
              <a:t>Copyright © 2012, Oracle and/or its affiliates. All rights reserved.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3092450" y="4875213"/>
            <a:ext cx="2254250" cy="182562"/>
            <a:chOff x="1948" y="3071"/>
            <a:chExt cx="1420" cy="115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993" y="3071"/>
              <a:ext cx="1375" cy="115"/>
            </a:xfrm>
            <a:custGeom>
              <a:avLst/>
              <a:gdLst>
                <a:gd name="G0" fmla="+- 6253 0 0"/>
                <a:gd name="G1" fmla="+- 1 0 0"/>
                <a:gd name="G2" fmla="+- 65535 0 0"/>
                <a:gd name="G3" fmla="*/ 1 16385 2"/>
                <a:gd name="G4" fmla="*/ 1 1273 10240"/>
                <a:gd name="T0" fmla="*/ 1393 w 1393"/>
                <a:gd name="T1" fmla="*/ 62 h 123"/>
                <a:gd name="T2" fmla="*/ 697 w 1393"/>
                <a:gd name="T3" fmla="*/ 123 h 123"/>
                <a:gd name="T4" fmla="*/ 0 w 1393"/>
                <a:gd name="T5" fmla="*/ 62 h 123"/>
                <a:gd name="T6" fmla="*/ 697 w 1393"/>
                <a:gd name="T7" fmla="*/ 0 h 123"/>
                <a:gd name="T8" fmla="*/ 0 w 1393"/>
                <a:gd name="T9" fmla="*/ 0 h 123"/>
                <a:gd name="T10" fmla="*/ 1393 w 1393"/>
                <a:gd name="T1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393" h="123">
                  <a:moveTo>
                    <a:pt x="0" y="0"/>
                  </a:moveTo>
                  <a:lnTo>
                    <a:pt x="6253" y="0"/>
                  </a:lnTo>
                  <a:lnTo>
                    <a:pt x="6253" y="595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4560" tIns="17280" rIns="34560" bIns="17280"/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600">
                  <a:solidFill>
                    <a:srgbClr val="292929"/>
                  </a:solidFill>
                </a:rPr>
                <a:t>Insert Information Protection Policy Classification from Slide 8</a:t>
              </a: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1947" y="3085"/>
              <a:ext cx="24" cy="38"/>
            </a:xfrm>
            <a:prstGeom prst="line">
              <a:avLst/>
            </a:prstGeom>
            <a:noFill/>
            <a:ln w="6480" cap="sq">
              <a:solidFill>
                <a:srgbClr val="26262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5" name="Freeform 11"/>
          <p:cNvSpPr>
            <a:spLocks noChangeArrowheads="1"/>
          </p:cNvSpPr>
          <p:nvPr/>
        </p:nvSpPr>
        <p:spPr bwMode="auto">
          <a:xfrm>
            <a:off x="6105525" y="4813300"/>
            <a:ext cx="2895600" cy="385763"/>
          </a:xfrm>
          <a:custGeom>
            <a:avLst/>
            <a:gdLst>
              <a:gd name="G0" fmla="+- 8043 0 0"/>
              <a:gd name="G1" fmla="+- 1 0 0"/>
              <a:gd name="G2" fmla="+- 65535 0 0"/>
              <a:gd name="G3" fmla="*/ 1 16385 2"/>
              <a:gd name="G4" fmla="*/ 1 1273 10240"/>
              <a:gd name="T0" fmla="*/ 0 w 2895600"/>
              <a:gd name="T1" fmla="*/ 0 h 385763"/>
              <a:gd name="T2" fmla="*/ 8043 w 2895600"/>
              <a:gd name="T3" fmla="*/ 0 h 385763"/>
              <a:gd name="T4" fmla="*/ 8043 w 2895600"/>
              <a:gd name="T5" fmla="*/ 1072 h 385763"/>
              <a:gd name="T6" fmla="*/ 0 w 2895600"/>
              <a:gd name="T7" fmla="*/ 1072 h 385763"/>
              <a:gd name="T8" fmla="*/ 0 w 2895600"/>
              <a:gd name="T9" fmla="*/ 0 h 385763"/>
              <a:gd name="T10" fmla="*/ 0 w 2895600"/>
              <a:gd name="T11" fmla="*/ 0 h 385763"/>
              <a:gd name="T12" fmla="*/ 2895600 w 2895600"/>
              <a:gd name="T13" fmla="*/ 385763 h 385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895600" h="385763">
                <a:moveTo>
                  <a:pt x="0" y="0"/>
                </a:moveTo>
                <a:lnTo>
                  <a:pt x="8043" y="0"/>
                </a:lnTo>
                <a:lnTo>
                  <a:pt x="8043" y="1072"/>
                </a:lnTo>
                <a:lnTo>
                  <a:pt x="0" y="10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813"/>
            <a:ext cx="9144000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2975"/>
            <a:ext cx="593725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19785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708" r:id="rId12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5276850" y="4765675"/>
            <a:ext cx="742950" cy="274638"/>
          </a:xfrm>
          <a:custGeom>
            <a:avLst/>
            <a:gdLst>
              <a:gd name="G0" fmla="+- 2064 0 0"/>
              <a:gd name="G1" fmla="*/ 1 0 0"/>
              <a:gd name="G2" fmla="+- 65535 0 0"/>
              <a:gd name="G3" fmla="*/ 1 16385 2"/>
              <a:gd name="G4" fmla="*/ 1 1273 10240"/>
              <a:gd name="T0" fmla="*/ 0 w 742950"/>
              <a:gd name="T1" fmla="*/ 0 h 274638"/>
              <a:gd name="T2" fmla="*/ 2064 w 742950"/>
              <a:gd name="T3" fmla="*/ 0 h 274638"/>
              <a:gd name="T4" fmla="*/ 2064 w 742950"/>
              <a:gd name="T5" fmla="*/ 763 h 274638"/>
              <a:gd name="T6" fmla="*/ 0 w 742950"/>
              <a:gd name="T7" fmla="*/ 763 h 274638"/>
              <a:gd name="T8" fmla="*/ 0 w 742950"/>
              <a:gd name="T9" fmla="*/ 0 h 274638"/>
              <a:gd name="T10" fmla="*/ 0 w 742950"/>
              <a:gd name="T11" fmla="*/ 0 h 274638"/>
              <a:gd name="T12" fmla="*/ 742950 w 742950"/>
              <a:gd name="T13" fmla="*/ 274638 h 274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742950" h="274638">
                <a:moveTo>
                  <a:pt x="0" y="0"/>
                </a:moveTo>
                <a:lnTo>
                  <a:pt x="2064" y="0"/>
                </a:lnTo>
                <a:lnTo>
                  <a:pt x="2064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13469FB-D09A-402C-BB0C-32310619D2AE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1" name="Freeform 3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0 w 2228850"/>
              <a:gd name="T1" fmla="*/ 0 h 219075"/>
              <a:gd name="T2" fmla="*/ 6191 w 2228850"/>
              <a:gd name="T3" fmla="*/ 0 h 219075"/>
              <a:gd name="T4" fmla="*/ 6191 w 2228850"/>
              <a:gd name="T5" fmla="*/ 609 h 219075"/>
              <a:gd name="T6" fmla="*/ 0 w 2228850"/>
              <a:gd name="T7" fmla="*/ 609 h 219075"/>
              <a:gd name="T8" fmla="*/ 0 w 2228850"/>
              <a:gd name="T9" fmla="*/ 0 h 219075"/>
              <a:gd name="T10" fmla="*/ 0 w 2228850"/>
              <a:gd name="T11" fmla="*/ 0 h 219075"/>
              <a:gd name="T12" fmla="*/ 2228850 w 2228850"/>
              <a:gd name="T13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57626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1388"/>
            <a:ext cx="593725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19785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5276850" y="4765675"/>
            <a:ext cx="742950" cy="274638"/>
          </a:xfrm>
          <a:custGeom>
            <a:avLst/>
            <a:gdLst>
              <a:gd name="G0" fmla="+- 2064 0 0"/>
              <a:gd name="G1" fmla="*/ 1 0 0"/>
              <a:gd name="G2" fmla="+- 65535 0 0"/>
              <a:gd name="G3" fmla="*/ 1 16385 2"/>
              <a:gd name="G4" fmla="*/ 1 1273 10240"/>
              <a:gd name="T0" fmla="*/ 0 w 742950"/>
              <a:gd name="T1" fmla="*/ 0 h 274638"/>
              <a:gd name="T2" fmla="*/ 2064 w 742950"/>
              <a:gd name="T3" fmla="*/ 0 h 274638"/>
              <a:gd name="T4" fmla="*/ 2064 w 742950"/>
              <a:gd name="T5" fmla="*/ 763 h 274638"/>
              <a:gd name="T6" fmla="*/ 0 w 742950"/>
              <a:gd name="T7" fmla="*/ 763 h 274638"/>
              <a:gd name="T8" fmla="*/ 0 w 742950"/>
              <a:gd name="T9" fmla="*/ 0 h 274638"/>
              <a:gd name="T10" fmla="*/ 0 w 742950"/>
              <a:gd name="T11" fmla="*/ 0 h 274638"/>
              <a:gd name="T12" fmla="*/ 742950 w 742950"/>
              <a:gd name="T13" fmla="*/ 274638 h 274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742950" h="274638">
                <a:moveTo>
                  <a:pt x="0" y="0"/>
                </a:moveTo>
                <a:lnTo>
                  <a:pt x="2064" y="0"/>
                </a:lnTo>
                <a:lnTo>
                  <a:pt x="2064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46E1AAC-BF38-4B5A-90E8-8015F45D4ADA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Freeform 3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0 w 2228850"/>
              <a:gd name="T1" fmla="*/ 0 h 219075"/>
              <a:gd name="T2" fmla="*/ 6191 w 2228850"/>
              <a:gd name="T3" fmla="*/ 0 h 219075"/>
              <a:gd name="T4" fmla="*/ 6191 w 2228850"/>
              <a:gd name="T5" fmla="*/ 609 h 219075"/>
              <a:gd name="T6" fmla="*/ 0 w 2228850"/>
              <a:gd name="T7" fmla="*/ 609 h 219075"/>
              <a:gd name="T8" fmla="*/ 0 w 2228850"/>
              <a:gd name="T9" fmla="*/ 0 h 219075"/>
              <a:gd name="T10" fmla="*/ 0 w 2228850"/>
              <a:gd name="T11" fmla="*/ 0 h 219075"/>
              <a:gd name="T12" fmla="*/ 2228850 w 2228850"/>
              <a:gd name="T13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57626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1388"/>
            <a:ext cx="593725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8038" y="201613"/>
            <a:ext cx="809625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8038" y="1163638"/>
            <a:ext cx="8089900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rgbClr val="5382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8" y="4732338"/>
            <a:ext cx="1073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4419600"/>
            <a:ext cx="110490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6DA42F-D760-4CEE-853E-871309BA5464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00">
                <a:solidFill>
                  <a:srgbClr val="292929"/>
                </a:solidFill>
              </a:rPr>
              <a:t>Copyright © 2012, Oracle and/or its affiliates. All rights reserved.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3092450" y="4875213"/>
            <a:ext cx="2254250" cy="182562"/>
            <a:chOff x="1948" y="3071"/>
            <a:chExt cx="1420" cy="115"/>
          </a:xfrm>
        </p:grpSpPr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>
              <a:off x="1993" y="3071"/>
              <a:ext cx="1375" cy="115"/>
            </a:xfrm>
            <a:custGeom>
              <a:avLst/>
              <a:gdLst>
                <a:gd name="G0" fmla="+- 6253 0 0"/>
                <a:gd name="G1" fmla="+- 1 0 0"/>
                <a:gd name="G2" fmla="+- 65535 0 0"/>
                <a:gd name="G3" fmla="*/ 1 16385 2"/>
                <a:gd name="G4" fmla="*/ 1 1273 10240"/>
                <a:gd name="T0" fmla="*/ 1393 w 1393"/>
                <a:gd name="T1" fmla="*/ 62 h 123"/>
                <a:gd name="T2" fmla="*/ 697 w 1393"/>
                <a:gd name="T3" fmla="*/ 123 h 123"/>
                <a:gd name="T4" fmla="*/ 0 w 1393"/>
                <a:gd name="T5" fmla="*/ 62 h 123"/>
                <a:gd name="T6" fmla="*/ 697 w 1393"/>
                <a:gd name="T7" fmla="*/ 0 h 123"/>
                <a:gd name="T8" fmla="*/ 0 w 1393"/>
                <a:gd name="T9" fmla="*/ 0 h 123"/>
                <a:gd name="T10" fmla="*/ 1393 w 1393"/>
                <a:gd name="T1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393" h="123">
                  <a:moveTo>
                    <a:pt x="0" y="0"/>
                  </a:moveTo>
                  <a:lnTo>
                    <a:pt x="6253" y="0"/>
                  </a:lnTo>
                  <a:lnTo>
                    <a:pt x="6253" y="595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4560" tIns="17280" rIns="34560" bIns="17280"/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600">
                  <a:solidFill>
                    <a:srgbClr val="292929"/>
                  </a:solidFill>
                </a:rPr>
                <a:t>Insert Information Protection Policy Classification from Slide 8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H="1">
              <a:off x="1947" y="3085"/>
              <a:ext cx="24" cy="38"/>
            </a:xfrm>
            <a:prstGeom prst="line">
              <a:avLst/>
            </a:prstGeom>
            <a:noFill/>
            <a:ln w="6480" cap="sq">
              <a:solidFill>
                <a:srgbClr val="26262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7" name="Freeform 11"/>
          <p:cNvSpPr>
            <a:spLocks noChangeArrowheads="1"/>
          </p:cNvSpPr>
          <p:nvPr/>
        </p:nvSpPr>
        <p:spPr bwMode="auto">
          <a:xfrm>
            <a:off x="6105525" y="4813300"/>
            <a:ext cx="2895600" cy="385763"/>
          </a:xfrm>
          <a:custGeom>
            <a:avLst/>
            <a:gdLst>
              <a:gd name="G0" fmla="+- 8043 0 0"/>
              <a:gd name="G1" fmla="+- 1 0 0"/>
              <a:gd name="G2" fmla="+- 65535 0 0"/>
              <a:gd name="G3" fmla="*/ 1 16385 2"/>
              <a:gd name="G4" fmla="*/ 1 1273 10240"/>
              <a:gd name="T0" fmla="*/ 0 w 2895600"/>
              <a:gd name="T1" fmla="*/ 0 h 385763"/>
              <a:gd name="T2" fmla="*/ 8043 w 2895600"/>
              <a:gd name="T3" fmla="*/ 0 h 385763"/>
              <a:gd name="T4" fmla="*/ 8043 w 2895600"/>
              <a:gd name="T5" fmla="*/ 1072 h 385763"/>
              <a:gd name="T6" fmla="*/ 0 w 2895600"/>
              <a:gd name="T7" fmla="*/ 1072 h 385763"/>
              <a:gd name="T8" fmla="*/ 0 w 2895600"/>
              <a:gd name="T9" fmla="*/ 0 h 385763"/>
              <a:gd name="T10" fmla="*/ 0 w 2895600"/>
              <a:gd name="T11" fmla="*/ 0 h 385763"/>
              <a:gd name="T12" fmla="*/ 2895600 w 2895600"/>
              <a:gd name="T13" fmla="*/ 385763 h 385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895600" h="385763">
                <a:moveTo>
                  <a:pt x="0" y="0"/>
                </a:moveTo>
                <a:lnTo>
                  <a:pt x="8043" y="0"/>
                </a:lnTo>
                <a:lnTo>
                  <a:pt x="8043" y="1072"/>
                </a:lnTo>
                <a:lnTo>
                  <a:pt x="0" y="10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813"/>
            <a:ext cx="9144000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2975"/>
            <a:ext cx="593725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98613"/>
            <a:ext cx="7740650" cy="107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4768850"/>
            <a:ext cx="2114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124200" y="4768850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8850"/>
            <a:ext cx="21018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Times New Roman" pitchFamily="16" charset="0"/>
                <a:cs typeface="Droid Sans Fallback" charset="0"/>
              </a:defRPr>
            </a:lvl1pPr>
          </a:lstStyle>
          <a:p>
            <a:fld id="{39825741-B3B3-464C-9BF3-BF7FB12677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19785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Freeform 1"/>
          <p:cNvSpPr>
            <a:spLocks noChangeArrowheads="1"/>
          </p:cNvSpPr>
          <p:nvPr/>
        </p:nvSpPr>
        <p:spPr bwMode="auto">
          <a:xfrm>
            <a:off x="3600450" y="890588"/>
            <a:ext cx="5327650" cy="1493837"/>
          </a:xfrm>
          <a:custGeom>
            <a:avLst/>
            <a:gdLst>
              <a:gd name="G0" fmla="+- 14799 0 0"/>
              <a:gd name="G1" fmla="+- 1 0 0"/>
              <a:gd name="G2" fmla="+- 65535 0 0"/>
              <a:gd name="G3" fmla="*/ 1 16385 2"/>
              <a:gd name="G4" fmla="*/ 1 1273 10240"/>
              <a:gd name="T0" fmla="*/ 0 w 5327650"/>
              <a:gd name="T1" fmla="*/ 0 h 1493837"/>
              <a:gd name="T2" fmla="*/ 14799 w 5327650"/>
              <a:gd name="T3" fmla="*/ 0 h 1493837"/>
              <a:gd name="T4" fmla="*/ 14799 w 5327650"/>
              <a:gd name="T5" fmla="*/ 4150 h 1493837"/>
              <a:gd name="T6" fmla="*/ 0 w 5327650"/>
              <a:gd name="T7" fmla="*/ 4150 h 1493837"/>
              <a:gd name="T8" fmla="*/ 0 w 5327650"/>
              <a:gd name="T9" fmla="*/ 0 h 1493837"/>
              <a:gd name="T10" fmla="*/ 0 w 5327650"/>
              <a:gd name="T11" fmla="*/ 0 h 1493837"/>
              <a:gd name="T12" fmla="*/ 5327650 w 5327650"/>
              <a:gd name="T13" fmla="*/ 1493837 h 1493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5327650" h="1493837">
                <a:moveTo>
                  <a:pt x="0" y="0"/>
                </a:moveTo>
                <a:lnTo>
                  <a:pt x="14799" y="0"/>
                </a:lnTo>
                <a:lnTo>
                  <a:pt x="14799" y="4150"/>
                </a:lnTo>
                <a:lnTo>
                  <a:pt x="0" y="415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3771900"/>
            <a:ext cx="12604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724150" y="877888"/>
            <a:ext cx="6492875" cy="242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/>
            <a:r>
              <a:rPr lang="en-US" sz="4800" b="1"/>
              <a:t>Liquibase</a:t>
            </a:r>
            <a:r>
              <a:rPr lang="en-US" sz="4000" b="1"/>
              <a:t>: </a:t>
            </a:r>
          </a:p>
          <a:p>
            <a:pPr algn="r"/>
            <a:r>
              <a:rPr lang="en-US" sz="2700" b="1"/>
              <a:t>изменения в бд – это просто </a:t>
            </a:r>
          </a:p>
          <a:p>
            <a:pPr algn="r">
              <a:buClrTx/>
              <a:buFontTx/>
              <a:buNone/>
            </a:pPr>
            <a:endParaRPr lang="en-US" sz="4000" b="1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57213" y="3771900"/>
            <a:ext cx="17145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Ruslan Bulatov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ESPE-soft</a:t>
            </a: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2" t="14873" r="10042" b="19830"/>
          <a:stretch>
            <a:fillRect/>
          </a:stretch>
        </p:blipFill>
        <p:spPr bwMode="auto">
          <a:xfrm>
            <a:off x="444500" y="604838"/>
            <a:ext cx="3541713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0042" t="14873" r="10042" b="1983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808038" y="201613"/>
            <a:ext cx="812800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sz="2800" b="1">
                <a:solidFill>
                  <a:srgbClr val="0084D1"/>
                </a:solidFill>
              </a:rPr>
              <a:t>Откуда качаем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63575" y="849313"/>
            <a:ext cx="8121650" cy="6397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0955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r>
              <a:rPr lang="en-GB" sz="3200" u="sng">
                <a:solidFill>
                  <a:srgbClr val="000000"/>
                </a:solidFill>
                <a:cs typeface="Droid Sans Fallback" charset="0"/>
              </a:rPr>
              <a:t>https://github.com/livekazan/unitUITest.git</a:t>
            </a:r>
          </a:p>
          <a:p>
            <a:pPr marL="431800" indent="-40640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endParaRPr lang="en-GB" sz="3200">
              <a:solidFill>
                <a:srgbClr val="000000"/>
              </a:solidFill>
              <a:cs typeface="Droid Sans Fallback" charset="0"/>
            </a:endParaRPr>
          </a:p>
          <a:p>
            <a:pPr marL="431800" indent="-40640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endParaRPr lang="en-GB" sz="3200">
              <a:solidFill>
                <a:srgbClr val="000000"/>
              </a:solidFill>
              <a:cs typeface="Droid Sans Fallback" charset="0"/>
            </a:endParaRPr>
          </a:p>
          <a:p>
            <a:pPr marL="431800" indent="-40640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endParaRPr lang="en-GB" sz="3200">
              <a:solidFill>
                <a:srgbClr val="000000"/>
              </a:solidFill>
              <a:cs typeface="Droid Sans Fallback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1339850"/>
            <a:ext cx="39052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932363" y="1204913"/>
            <a:ext cx="2373312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sz="6600"/>
              <a:t>Q&amp;A?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9238"/>
            <a:ext cx="4465638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636713"/>
            <a:ext cx="3359150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553200" y="4768850"/>
            <a:ext cx="2114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413A847D-8405-43E6-88F4-95DD56C17D86}" type="slidenum">
              <a:rPr lang="en-US" sz="1200">
                <a:solidFill>
                  <a:srgbClr val="8B8B8B"/>
                </a:solidFill>
                <a:cs typeface="Droid Sans Fallback" charset="0"/>
              </a:rPr>
              <a:pPr algn="r">
                <a:lnSpc>
                  <a:spcPct val="100000"/>
                </a:lnSpc>
                <a:buClrTx/>
                <a:buFontTx/>
                <a:buNone/>
              </a:pPr>
              <a:t>12</a:t>
            </a:fld>
            <a:endParaRPr lang="en-US" sz="1200">
              <a:solidFill>
                <a:srgbClr val="8B8B8B"/>
              </a:solidFill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Agenda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808038" y="120650"/>
            <a:ext cx="8124825" cy="40005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000250 h 4000500"/>
              <a:gd name="T2" fmla="*/ 4062413 w 8124825"/>
              <a:gd name="T3" fmla="*/ 4000500 h 4000500"/>
              <a:gd name="T4" fmla="*/ 0 w 8124825"/>
              <a:gd name="T5" fmla="*/ 2000250 h 4000500"/>
              <a:gd name="T6" fmla="*/ 4062413 w 8124825"/>
              <a:gd name="T7" fmla="*/ 0 h 4000500"/>
              <a:gd name="T8" fmla="*/ 0 w 8124825"/>
              <a:gd name="T9" fmla="*/ 0 h 4000500"/>
              <a:gd name="T10" fmla="*/ 8124825 w 8124825"/>
              <a:gd name="T11" fmla="*/ 4000500 h 4000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000500">
                <a:moveTo>
                  <a:pt x="0" y="0"/>
                </a:moveTo>
                <a:lnTo>
                  <a:pt x="22569" y="0"/>
                </a:lnTo>
                <a:lnTo>
                  <a:pt x="22569" y="11113"/>
                </a:lnTo>
                <a:lnTo>
                  <a:pt x="0" y="111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07963" indent="-176213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3E6D94"/>
              </a:solidFill>
              <a:cs typeface="Droid Sans Fallback" charset="0"/>
            </a:endParaRP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Что это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Как использовать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Q&amp;A?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Liquibase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808038" y="120650"/>
            <a:ext cx="8124825" cy="40005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000250 h 4000500"/>
              <a:gd name="T2" fmla="*/ 4062413 w 8124825"/>
              <a:gd name="T3" fmla="*/ 4000500 h 4000500"/>
              <a:gd name="T4" fmla="*/ 0 w 8124825"/>
              <a:gd name="T5" fmla="*/ 2000250 h 4000500"/>
              <a:gd name="T6" fmla="*/ 4062413 w 8124825"/>
              <a:gd name="T7" fmla="*/ 0 h 4000500"/>
              <a:gd name="T8" fmla="*/ 0 w 8124825"/>
              <a:gd name="T9" fmla="*/ 0 h 4000500"/>
              <a:gd name="T10" fmla="*/ 8124825 w 8124825"/>
              <a:gd name="T11" fmla="*/ 4000500 h 4000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000500">
                <a:moveTo>
                  <a:pt x="0" y="0"/>
                </a:moveTo>
                <a:lnTo>
                  <a:pt x="22569" y="0"/>
                </a:lnTo>
                <a:lnTo>
                  <a:pt x="22569" y="11113"/>
                </a:lnTo>
                <a:lnTo>
                  <a:pt x="0" y="111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07963" indent="-176213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3E6D94"/>
              </a:solidFill>
              <a:cs typeface="Droid Sans Fallback" charset="0"/>
            </a:endParaRP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000000"/>
              </a:solidFill>
              <a:cs typeface="Droid Sans Fallback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0225" y="1006475"/>
            <a:ext cx="8429625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n-US" sz="2600" b="1">
                <a:solidFill>
                  <a:srgbClr val="000000"/>
                </a:solidFill>
              </a:rPr>
              <a:t>Liquibase — это система управления миграциями базы данных.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Liquibase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808038" y="120650"/>
            <a:ext cx="8124825" cy="40005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000250 h 4000500"/>
              <a:gd name="T2" fmla="*/ 4062413 w 8124825"/>
              <a:gd name="T3" fmla="*/ 4000500 h 4000500"/>
              <a:gd name="T4" fmla="*/ 0 w 8124825"/>
              <a:gd name="T5" fmla="*/ 2000250 h 4000500"/>
              <a:gd name="T6" fmla="*/ 4062413 w 8124825"/>
              <a:gd name="T7" fmla="*/ 0 h 4000500"/>
              <a:gd name="T8" fmla="*/ 0 w 8124825"/>
              <a:gd name="T9" fmla="*/ 0 h 4000500"/>
              <a:gd name="T10" fmla="*/ 8124825 w 8124825"/>
              <a:gd name="T11" fmla="*/ 4000500 h 4000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000500">
                <a:moveTo>
                  <a:pt x="0" y="0"/>
                </a:moveTo>
                <a:lnTo>
                  <a:pt x="22569" y="0"/>
                </a:lnTo>
                <a:lnTo>
                  <a:pt x="22569" y="11113"/>
                </a:lnTo>
                <a:lnTo>
                  <a:pt x="0" y="111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07963" indent="-176213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3E6D94"/>
              </a:solidFill>
              <a:cs typeface="Droid Sans Fallback" charset="0"/>
            </a:endParaRP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000000"/>
              </a:solidFill>
              <a:cs typeface="Droid Sans Fallback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371600"/>
            <a:ext cx="74104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Liquibase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808038" y="120650"/>
            <a:ext cx="8124825" cy="40005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000250 h 4000500"/>
              <a:gd name="T2" fmla="*/ 4062413 w 8124825"/>
              <a:gd name="T3" fmla="*/ 4000500 h 4000500"/>
              <a:gd name="T4" fmla="*/ 0 w 8124825"/>
              <a:gd name="T5" fmla="*/ 2000250 h 4000500"/>
              <a:gd name="T6" fmla="*/ 4062413 w 8124825"/>
              <a:gd name="T7" fmla="*/ 0 h 4000500"/>
              <a:gd name="T8" fmla="*/ 0 w 8124825"/>
              <a:gd name="T9" fmla="*/ 0 h 4000500"/>
              <a:gd name="T10" fmla="*/ 8124825 w 8124825"/>
              <a:gd name="T11" fmla="*/ 4000500 h 4000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000500">
                <a:moveTo>
                  <a:pt x="0" y="0"/>
                </a:moveTo>
                <a:lnTo>
                  <a:pt x="22569" y="0"/>
                </a:lnTo>
                <a:lnTo>
                  <a:pt x="22569" y="11113"/>
                </a:lnTo>
                <a:lnTo>
                  <a:pt x="0" y="111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07963" indent="-176213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3E6D94"/>
              </a:solidFill>
              <a:cs typeface="Droid Sans Fallback" charset="0"/>
            </a:endParaRP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000000"/>
              </a:solidFill>
              <a:cs typeface="Droid Sans Fallback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9038"/>
            <a:ext cx="70199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82563" y="3749675"/>
            <a:ext cx="878522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ALTER TABLE `ecology_db`.`director` </a:t>
            </a:r>
          </a:p>
          <a:p>
            <a:r>
              <a:rPr lang="en-US">
                <a:solidFill>
                  <a:srgbClr val="000000"/>
                </a:solidFill>
              </a:rPr>
              <a:t>CHANGE COLUMN `last_name` `last_name` VARCHAR(50) NULL DEFAULT NULL 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Liquibase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808038" y="120650"/>
            <a:ext cx="8124825" cy="40005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000250 h 4000500"/>
              <a:gd name="T2" fmla="*/ 4062413 w 8124825"/>
              <a:gd name="T3" fmla="*/ 4000500 h 4000500"/>
              <a:gd name="T4" fmla="*/ 0 w 8124825"/>
              <a:gd name="T5" fmla="*/ 2000250 h 4000500"/>
              <a:gd name="T6" fmla="*/ 4062413 w 8124825"/>
              <a:gd name="T7" fmla="*/ 0 h 4000500"/>
              <a:gd name="T8" fmla="*/ 0 w 8124825"/>
              <a:gd name="T9" fmla="*/ 0 h 4000500"/>
              <a:gd name="T10" fmla="*/ 8124825 w 8124825"/>
              <a:gd name="T11" fmla="*/ 4000500 h 4000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000500">
                <a:moveTo>
                  <a:pt x="0" y="0"/>
                </a:moveTo>
                <a:lnTo>
                  <a:pt x="22569" y="0"/>
                </a:lnTo>
                <a:lnTo>
                  <a:pt x="22569" y="11113"/>
                </a:lnTo>
                <a:lnTo>
                  <a:pt x="0" y="111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07963" indent="-176213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3E6D94"/>
              </a:solidFill>
              <a:cs typeface="Droid Sans Fallback" charset="0"/>
            </a:endParaRP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000000"/>
              </a:solidFill>
              <a:cs typeface="Droid Sans Fallback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2563" y="3749675"/>
            <a:ext cx="85947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ALTER TABLE `ecology_db`.`director` ADD COLUMN `phone` BIGINT(9) NULL ;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72485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Liquibase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808038" y="120650"/>
            <a:ext cx="8124825" cy="40005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000250 h 4000500"/>
              <a:gd name="T2" fmla="*/ 4062413 w 8124825"/>
              <a:gd name="T3" fmla="*/ 4000500 h 4000500"/>
              <a:gd name="T4" fmla="*/ 0 w 8124825"/>
              <a:gd name="T5" fmla="*/ 2000250 h 4000500"/>
              <a:gd name="T6" fmla="*/ 4062413 w 8124825"/>
              <a:gd name="T7" fmla="*/ 0 h 4000500"/>
              <a:gd name="T8" fmla="*/ 0 w 8124825"/>
              <a:gd name="T9" fmla="*/ 0 h 4000500"/>
              <a:gd name="T10" fmla="*/ 8124825 w 8124825"/>
              <a:gd name="T11" fmla="*/ 4000500 h 4000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000500">
                <a:moveTo>
                  <a:pt x="0" y="0"/>
                </a:moveTo>
                <a:lnTo>
                  <a:pt x="22569" y="0"/>
                </a:lnTo>
                <a:lnTo>
                  <a:pt x="22569" y="11113"/>
                </a:lnTo>
                <a:lnTo>
                  <a:pt x="0" y="111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07963" indent="-176213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3E6D94"/>
              </a:solidFill>
              <a:cs typeface="Droid Sans Fallback" charset="0"/>
            </a:endParaRP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000000"/>
              </a:solidFill>
              <a:cs typeface="Droid Sans Fallback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2563" y="3749675"/>
            <a:ext cx="859472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ALTER TABLE `ecology_db`.`director` </a:t>
            </a:r>
          </a:p>
          <a:p>
            <a:r>
              <a:rPr lang="en-US">
                <a:solidFill>
                  <a:srgbClr val="000000"/>
                </a:solidFill>
              </a:rPr>
              <a:t>CHANGE COLUMN `phone` `phone` VARCHAR(9) NULL DEFAULT NULL ;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096963"/>
            <a:ext cx="70389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Что делать?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4338" name="AutoShape 2"/>
          <p:cNvSpPr>
            <a:spLocks noChangeArrowheads="1"/>
          </p:cNvSpPr>
          <p:nvPr/>
        </p:nvSpPr>
        <p:spPr bwMode="auto">
          <a:xfrm>
            <a:off x="808038" y="120650"/>
            <a:ext cx="8124825" cy="40005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000250 h 4000500"/>
              <a:gd name="T2" fmla="*/ 4062413 w 8124825"/>
              <a:gd name="T3" fmla="*/ 4000500 h 4000500"/>
              <a:gd name="T4" fmla="*/ 0 w 8124825"/>
              <a:gd name="T5" fmla="*/ 2000250 h 4000500"/>
              <a:gd name="T6" fmla="*/ 4062413 w 8124825"/>
              <a:gd name="T7" fmla="*/ 0 h 4000500"/>
              <a:gd name="T8" fmla="*/ 0 w 8124825"/>
              <a:gd name="T9" fmla="*/ 0 h 4000500"/>
              <a:gd name="T10" fmla="*/ 8124825 w 8124825"/>
              <a:gd name="T11" fmla="*/ 4000500 h 4000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000500">
                <a:moveTo>
                  <a:pt x="0" y="0"/>
                </a:moveTo>
                <a:lnTo>
                  <a:pt x="22569" y="0"/>
                </a:lnTo>
                <a:lnTo>
                  <a:pt x="22569" y="11113"/>
                </a:lnTo>
                <a:lnTo>
                  <a:pt x="0" y="111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07963" indent="-176213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3E6D94"/>
              </a:solidFill>
              <a:cs typeface="Droid Sans Fallback" charset="0"/>
            </a:endParaRP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000000"/>
              </a:solidFill>
              <a:cs typeface="Droid Sans Fallback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0225" y="1006475"/>
            <a:ext cx="8429625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SzPct val="45000"/>
              <a:buFont typeface="Wingdings" charset="2"/>
              <a:buChar char=""/>
            </a:pPr>
            <a:r>
              <a:rPr lang="en-US" sz="2600" b="1">
                <a:solidFill>
                  <a:srgbClr val="000000"/>
                </a:solidFill>
              </a:rPr>
              <a:t>Писать умные скрипты и следить чтобы их все накатывали</a:t>
            </a:r>
          </a:p>
          <a:p>
            <a:pPr>
              <a:buSzPct val="45000"/>
              <a:buFont typeface="Wingdings" charset="2"/>
              <a:buChar char=""/>
            </a:pPr>
            <a:r>
              <a:rPr lang="en-US" sz="2600" b="1">
                <a:solidFill>
                  <a:srgbClr val="000000"/>
                </a:solidFill>
              </a:rPr>
              <a:t>Использовать liquibase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Liquibase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808038" y="120650"/>
            <a:ext cx="8124825" cy="40005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000250 h 4000500"/>
              <a:gd name="T2" fmla="*/ 4062413 w 8124825"/>
              <a:gd name="T3" fmla="*/ 4000500 h 4000500"/>
              <a:gd name="T4" fmla="*/ 0 w 8124825"/>
              <a:gd name="T5" fmla="*/ 2000250 h 4000500"/>
              <a:gd name="T6" fmla="*/ 4062413 w 8124825"/>
              <a:gd name="T7" fmla="*/ 0 h 4000500"/>
              <a:gd name="T8" fmla="*/ 0 w 8124825"/>
              <a:gd name="T9" fmla="*/ 0 h 4000500"/>
              <a:gd name="T10" fmla="*/ 8124825 w 8124825"/>
              <a:gd name="T11" fmla="*/ 4000500 h 4000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000500">
                <a:moveTo>
                  <a:pt x="0" y="0"/>
                </a:moveTo>
                <a:lnTo>
                  <a:pt x="22569" y="0"/>
                </a:lnTo>
                <a:lnTo>
                  <a:pt x="22569" y="11113"/>
                </a:lnTo>
                <a:lnTo>
                  <a:pt x="0" y="111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07963" indent="-176213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3E6D94"/>
              </a:solidFill>
              <a:cs typeface="Droid Sans Fallback" charset="0"/>
            </a:endParaRP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000000"/>
              </a:solidFill>
              <a:cs typeface="Droid Sans Fallback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0225" y="1006475"/>
            <a:ext cx="84296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n-US" sz="2600" b="1">
                <a:solidFill>
                  <a:srgbClr val="000000"/>
                </a:solidFill>
              </a:rPr>
              <a:t>Зачем рассказывать если можно показать?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148</Words>
  <Application>Microsoft Office PowerPoint</Application>
  <PresentationFormat>Произвольный</PresentationFormat>
  <Paragraphs>59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12</vt:i4>
      </vt:variant>
    </vt:vector>
  </HeadingPairs>
  <TitlesOfParts>
    <vt:vector size="25" baseType="lpstr">
      <vt:lpstr>Times New Roman</vt:lpstr>
      <vt:lpstr>Arial</vt:lpstr>
      <vt:lpstr>ＭＳ Ｐゴシック</vt:lpstr>
      <vt:lpstr>Calibri</vt:lpstr>
      <vt:lpstr>StarSymbol</vt:lpstr>
      <vt:lpstr>Droid Sans Fallback</vt:lpstr>
      <vt:lpstr>DejaVu Sans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Maricel Lennon</dc:creator>
  <dc:description>This presentation contains information proprietary to Oracle Corporation</dc:description>
  <cp:lastModifiedBy>Ilgina</cp:lastModifiedBy>
  <cp:revision>417</cp:revision>
  <cp:lastPrinted>2010-10-01T14:43:09Z</cp:lastPrinted>
  <dcterms:created xsi:type="dcterms:W3CDTF">2011-03-30T16:10:18Z</dcterms:created>
  <dcterms:modified xsi:type="dcterms:W3CDTF">2015-04-09T19:24:01Z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56</vt:r8>
  </property>
</Properties>
</file>