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 showGuides="1">
      <p:cViewPr varScale="1">
        <p:scale>
          <a:sx n="99" d="100"/>
          <a:sy n="99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127-9117-FE47-A7F2-716502B4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A1E8C-9A10-2941-A00E-A27DDB0B7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1677-DC3D-2A44-90BB-E068F24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F0C5-DE9A-8744-9306-F4E0BB24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F9CF-C97F-574A-B78E-BB098EC3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684-416C-0D48-B081-5AB7D1DA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C3474-63FF-9742-8455-6F88F871E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CA73-E5D8-E94B-9C27-2E3997FA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21DF-EB83-1341-9530-1D87795F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2F24-498A-B44B-924A-CE1B05B9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E5D78-CBDC-F940-8990-A867F3F2D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15DE0-5192-5E49-8889-75895CAAD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F272-9981-8840-B5D5-05798EB7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3FC9-0A6C-9F47-8B1E-9835C850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6F22-D369-CE46-984D-81C6A8ED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0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2CDC-0E54-704C-8F25-1F3BE59C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D7AD-259C-AC44-BF21-1A67FAD3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8FFA-35AE-894E-A435-D073A051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30B6-E8FB-204E-8B58-E1AA0604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7BA8-94AA-6C47-BCB3-D0F5E7CB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0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CA8E-7F6E-0C41-B21B-9A1D6632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49B37-30C8-FC48-9D1A-F8324D1A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F237-E491-EC41-8D8C-1E4575F0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6742-2718-424F-976A-F36E469F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A2B1-69F1-A14D-AA9E-99BCB85C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16ED-4E24-8748-A7E8-82C0381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E19C-9369-F843-9D29-02F04B3D0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73373-DF79-D944-AF18-18BD1CB0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031D-F7A4-2546-9B7C-D818B88B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3EDB7-135F-1141-9DDB-DBF494E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76FD-734E-844B-A495-CE0F790E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E4B7-39BF-E144-99ED-DC7ACD7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BD98E-5807-914A-9B97-73846D87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FFA1D-30D4-F544-87CC-F2FF69DFD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71F38-B18C-5947-A092-EEB78899F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62179-48CA-2D4C-BE24-368FFC0A1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4F30C-E38A-1744-AA29-90488E9A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76BC3-7B30-E148-B264-DD4D0A15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6649B-ACBD-9641-B3A3-F77C665C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0351-6BC8-E642-9554-E986EFB4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182DF-1098-D940-A420-A0857E21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09711-EBF5-2F4A-A5FB-34D8BD2F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8AFBE-8B96-B248-A880-BED64B00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B32BA-5FC9-294B-8D9E-0765ECE8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F594E-1F62-684E-A2C8-139DFF2F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C168D-2EE2-024C-9081-699628D1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7FDF-C401-504D-AB22-36E858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843B-99BA-2746-A05B-3F6E5F7C4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154A1-72EF-1943-A859-32FE81BE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456A3-7672-3346-B803-D2479DD2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6889-DFF3-F048-9572-9458FEE9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06FD1-CCFC-9A4D-909C-16A04FC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1CCB-5AAE-EB41-B37F-A909578E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BEB71-2279-2540-8615-CD4E54E92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B64D5-559D-2447-AC0E-71DFEB75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D857D-C693-2648-81CF-53722F35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0C8F-4B92-3244-9984-2B276642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A313-4B28-D343-9CA8-5E9E140F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21F4A-A1F6-604E-A196-64F6FC9F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8F79-5083-F04E-8419-DC618A88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1710-CD7C-4D4D-845C-7ED17F250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AC9E-1CF9-CF43-B865-A38C6B6E794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42E1-ADF9-9B48-9D41-BF914C0A4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D065F-3985-ED44-B084-B5DEF0975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E10F-FC8F-E643-B6CA-235111D2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63BAF-72FD-6248-9802-D54FE4E7FB44}"/>
              </a:ext>
            </a:extLst>
          </p:cNvPr>
          <p:cNvSpPr txBox="1"/>
          <p:nvPr/>
        </p:nvSpPr>
        <p:spPr>
          <a:xfrm>
            <a:off x="412123" y="4984124"/>
            <a:ext cx="135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Layers Panel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A6AA1-E349-2842-94CB-64EEEB1B6A76}"/>
              </a:ext>
            </a:extLst>
          </p:cNvPr>
          <p:cNvSpPr txBox="1"/>
          <p:nvPr/>
        </p:nvSpPr>
        <p:spPr>
          <a:xfrm>
            <a:off x="822100" y="1891048"/>
            <a:ext cx="135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Browser Panel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80FDA-E8AE-3042-A64C-DD949418EF0C}"/>
              </a:ext>
            </a:extLst>
          </p:cNvPr>
          <p:cNvSpPr txBox="1"/>
          <p:nvPr/>
        </p:nvSpPr>
        <p:spPr>
          <a:xfrm>
            <a:off x="10084158" y="5399622"/>
            <a:ext cx="2237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Geoprocessing Toolbox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80C54-D04A-C048-8B63-45C684FE5256}"/>
              </a:ext>
            </a:extLst>
          </p:cNvPr>
          <p:cNvSpPr txBox="1"/>
          <p:nvPr/>
        </p:nvSpPr>
        <p:spPr>
          <a:xfrm>
            <a:off x="7336666" y="1528052"/>
            <a:ext cx="199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Toolbars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186A53-CA7D-B645-95D6-913F2D1F9E14}"/>
              </a:ext>
            </a:extLst>
          </p:cNvPr>
          <p:cNvCxnSpPr>
            <a:cxnSpLocks/>
          </p:cNvCxnSpPr>
          <p:nvPr/>
        </p:nvCxnSpPr>
        <p:spPr>
          <a:xfrm flipH="1" flipV="1">
            <a:off x="7186412" y="1107583"/>
            <a:ext cx="489397" cy="386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39EFA0-83D9-3941-B0AC-1E030B930982}"/>
              </a:ext>
            </a:extLst>
          </p:cNvPr>
          <p:cNvSpPr txBox="1"/>
          <p:nvPr/>
        </p:nvSpPr>
        <p:spPr>
          <a:xfrm>
            <a:off x="4647125" y="4209245"/>
            <a:ext cx="135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Map Canvas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025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2019-11-18T03:34:05Z</dcterms:created>
  <dcterms:modified xsi:type="dcterms:W3CDTF">2019-11-18T04:52:55Z</dcterms:modified>
</cp:coreProperties>
</file>