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d51e3d33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d51e3d33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d51e3d331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d51e3d331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51e3d331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51e3d331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51e3d33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51e3d33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d525c80e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d525c80e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d51e3d33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d51e3d33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d51e3d33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d51e3d33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51e3d331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51e3d331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4e4137b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4e4137b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d4e4137b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d4e4137b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4e4137b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4e4137b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d536555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d536555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d511c783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d511c783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d511c783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d511c783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d51e3d3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d51e3d3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d51e3d331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d51e3d331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6.png"/></Relationships>
</file>

<file path=ppt/slides/_rels/slide1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27.png"/><Relationship Id="rId1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Relationship Id="rId4" Type="http://schemas.openxmlformats.org/officeDocument/2006/relationships/image" Target="../media/image21.png"/><Relationship Id="rId9" Type="http://schemas.openxmlformats.org/officeDocument/2006/relationships/image" Target="../media/image31.png"/><Relationship Id="rId5" Type="http://schemas.openxmlformats.org/officeDocument/2006/relationships/image" Target="../media/image26.png"/><Relationship Id="rId6" Type="http://schemas.openxmlformats.org/officeDocument/2006/relationships/image" Target="../media/image25.png"/><Relationship Id="rId7" Type="http://schemas.openxmlformats.org/officeDocument/2006/relationships/image" Target="../media/image28.png"/><Relationship Id="rId8" Type="http://schemas.openxmlformats.org/officeDocument/2006/relationships/image" Target="../media/image3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6.png"/><Relationship Id="rId10" Type="http://schemas.openxmlformats.org/officeDocument/2006/relationships/image" Target="../media/image23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9.png"/><Relationship Id="rId9" Type="http://schemas.openxmlformats.org/officeDocument/2006/relationships/image" Target="../media/image2.png"/><Relationship Id="rId15" Type="http://schemas.openxmlformats.org/officeDocument/2006/relationships/image" Target="../media/image3.png"/><Relationship Id="rId14" Type="http://schemas.openxmlformats.org/officeDocument/2006/relationships/image" Target="../media/image13.png"/><Relationship Id="rId17" Type="http://schemas.openxmlformats.org/officeDocument/2006/relationships/image" Target="../media/image8.png"/><Relationship Id="rId16" Type="http://schemas.openxmlformats.org/officeDocument/2006/relationships/image" Target="../media/image14.png"/><Relationship Id="rId5" Type="http://schemas.openxmlformats.org/officeDocument/2006/relationships/image" Target="../media/image10.png"/><Relationship Id="rId19" Type="http://schemas.openxmlformats.org/officeDocument/2006/relationships/image" Target="../media/image9.png"/><Relationship Id="rId6" Type="http://schemas.openxmlformats.org/officeDocument/2006/relationships/image" Target="../media/image20.png"/><Relationship Id="rId18" Type="http://schemas.openxmlformats.org/officeDocument/2006/relationships/image" Target="../media/image12.png"/><Relationship Id="rId7" Type="http://schemas.openxmlformats.org/officeDocument/2006/relationships/image" Target="../media/image4.png"/><Relationship Id="rId8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3F3F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4009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</a:rPr>
              <a:t>Analysis of Temple Architecture by Isothetic Slicing</a:t>
            </a:r>
            <a:endParaRPr sz="36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Prasad Shetkar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Supervisor: Dr. Partha Bhowmick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resrealSeg1.png" id="246" name="Google Shape;2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25" y="506550"/>
            <a:ext cx="9144001" cy="4456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2"/>
          <p:cNvSpPr txBox="1"/>
          <p:nvPr>
            <p:ph type="title"/>
          </p:nvPr>
        </p:nvSpPr>
        <p:spPr>
          <a:xfrm>
            <a:off x="181225" y="64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zdepth.png" id="252" name="Google Shape;25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27" y="907525"/>
            <a:ext cx="7124875" cy="42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Symmetry detection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Symmetry Detection</a:t>
            </a:r>
            <a:endParaRPr/>
          </a:p>
        </p:txBody>
      </p:sp>
      <p:pic>
        <p:nvPicPr>
          <p:cNvPr descr="symres.png" id="259" name="Google Shape;2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6776" y="-10700"/>
            <a:ext cx="410687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4"/>
          <p:cNvSpPr txBox="1"/>
          <p:nvPr/>
        </p:nvSpPr>
        <p:spPr>
          <a:xfrm>
            <a:off x="5056500" y="3294875"/>
            <a:ext cx="6263400" cy="7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 Detection</a:t>
            </a:r>
            <a:endParaRPr/>
          </a:p>
        </p:txBody>
      </p:sp>
      <p:pic>
        <p:nvPicPr>
          <p:cNvPr descr="xz_26_5_18.png" id="266" name="Google Shape;2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875" y="859050"/>
            <a:ext cx="3490625" cy="40561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5"/>
          <p:cNvSpPr/>
          <p:nvPr/>
        </p:nvSpPr>
        <p:spPr>
          <a:xfrm>
            <a:off x="5154525" y="3055825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/>
          <p:nvPr/>
        </p:nvSpPr>
        <p:spPr>
          <a:xfrm>
            <a:off x="4795850" y="3055825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5"/>
          <p:cNvSpPr/>
          <p:nvPr/>
        </p:nvSpPr>
        <p:spPr>
          <a:xfrm>
            <a:off x="4795850" y="3578100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5154525" y="3578100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251400" y="4991250"/>
            <a:ext cx="382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5"/>
          <p:cNvSpPr txBox="1"/>
          <p:nvPr/>
        </p:nvSpPr>
        <p:spPr>
          <a:xfrm>
            <a:off x="7155225" y="4588925"/>
            <a:ext cx="3372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Door Detection</a:t>
            </a:r>
            <a:endParaRPr/>
          </a:p>
        </p:txBody>
      </p:sp>
      <p:pic>
        <p:nvPicPr>
          <p:cNvPr descr="xz_27_5_19.png" id="278" name="Google Shape;2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26_5_18.png" id="279" name="Google Shape;2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25_5_17.png" id="280" name="Google Shape;28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24_5_16.png" id="281" name="Google Shape;28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23_5_15.png" id="282" name="Google Shape;282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22_5_14.png" id="283" name="Google Shape;283;p2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18_5_10.png" id="284" name="Google Shape;284;p2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17_5_9.png" id="285" name="Google Shape;285;p2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12_5_4.png" id="286" name="Google Shape;286;p2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xz_10_5_2.png" id="287" name="Google Shape;287;p2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2936025" y="804700"/>
            <a:ext cx="4360575" cy="412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 Detection</a:t>
            </a:r>
            <a:endParaRPr/>
          </a:p>
        </p:txBody>
      </p:sp>
      <p:sp>
        <p:nvSpPr>
          <p:cNvPr id="293" name="Google Shape;29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descr="doorStandard.png" id="294" name="Google Shape;2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0875" y="204800"/>
            <a:ext cx="3540250" cy="473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Door detection</a:t>
            </a:r>
            <a:endParaRPr/>
          </a:p>
        </p:txBody>
      </p:sp>
      <p:pic>
        <p:nvPicPr>
          <p:cNvPr descr="doorReal.png" id="300" name="Google Shape;3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 rot="-1306941">
            <a:off x="2535853" y="777756"/>
            <a:ext cx="5401820" cy="4297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Challenges of real world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Merging along all 3 axes.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 sz="3600"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Isothetic cover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Orthogonal slicing of 3D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Temple symmetry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Segmentation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Door detection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Isothetic cover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grid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Digital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Isothetic polygon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points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of Points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1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2</a:t>
            </a:r>
            <a:endParaRPr/>
          </a:p>
          <a:p>
            <a:pPr indent="0" lvl="0" marL="91440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Type 3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15"/>
          <p:cNvGrpSpPr/>
          <p:nvPr/>
        </p:nvGrpSpPr>
        <p:grpSpPr>
          <a:xfrm>
            <a:off x="5219702" y="1979200"/>
            <a:ext cx="2635875" cy="2662800"/>
            <a:chOff x="1170150" y="1990150"/>
            <a:chExt cx="2635875" cy="2662800"/>
          </a:xfrm>
        </p:grpSpPr>
        <p:sp>
          <p:nvSpPr>
            <p:cNvPr id="69" name="Google Shape;69;p15"/>
            <p:cNvSpPr/>
            <p:nvPr/>
          </p:nvSpPr>
          <p:spPr>
            <a:xfrm>
              <a:off x="1170150" y="1990150"/>
              <a:ext cx="2631600" cy="26628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70" name="Google Shape;70;p15"/>
            <p:cNvCxnSpPr/>
            <p:nvPr/>
          </p:nvCxnSpPr>
          <p:spPr>
            <a:xfrm>
              <a:off x="1174425" y="2490200"/>
              <a:ext cx="263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1" name="Google Shape;71;p15"/>
            <p:cNvCxnSpPr/>
            <p:nvPr/>
          </p:nvCxnSpPr>
          <p:spPr>
            <a:xfrm>
              <a:off x="1174425" y="3328400"/>
              <a:ext cx="263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2" name="Google Shape;72;p15"/>
            <p:cNvCxnSpPr/>
            <p:nvPr/>
          </p:nvCxnSpPr>
          <p:spPr>
            <a:xfrm>
              <a:off x="1174425" y="2871200"/>
              <a:ext cx="263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3" name="Google Shape;73;p15"/>
            <p:cNvCxnSpPr/>
            <p:nvPr/>
          </p:nvCxnSpPr>
          <p:spPr>
            <a:xfrm>
              <a:off x="1174425" y="4242800"/>
              <a:ext cx="263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4" name="Google Shape;74;p15"/>
            <p:cNvCxnSpPr/>
            <p:nvPr/>
          </p:nvCxnSpPr>
          <p:spPr>
            <a:xfrm>
              <a:off x="1174425" y="3785600"/>
              <a:ext cx="2631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5" name="Google Shape;75;p15"/>
            <p:cNvCxnSpPr>
              <a:stCxn id="69" idx="0"/>
              <a:endCxn id="69" idx="2"/>
            </p:cNvCxnSpPr>
            <p:nvPr/>
          </p:nvCxnSpPr>
          <p:spPr>
            <a:xfrm>
              <a:off x="2485950" y="1990150"/>
              <a:ext cx="0" cy="266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6" name="Google Shape;76;p15"/>
            <p:cNvCxnSpPr/>
            <p:nvPr/>
          </p:nvCxnSpPr>
          <p:spPr>
            <a:xfrm>
              <a:off x="2943150" y="1990150"/>
              <a:ext cx="0" cy="266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7" name="Google Shape;77;p15"/>
            <p:cNvCxnSpPr/>
            <p:nvPr/>
          </p:nvCxnSpPr>
          <p:spPr>
            <a:xfrm>
              <a:off x="3400350" y="1990150"/>
              <a:ext cx="0" cy="266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5"/>
            <p:cNvCxnSpPr/>
            <p:nvPr/>
          </p:nvCxnSpPr>
          <p:spPr>
            <a:xfrm>
              <a:off x="2028750" y="1990150"/>
              <a:ext cx="0" cy="266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5"/>
            <p:cNvCxnSpPr/>
            <p:nvPr/>
          </p:nvCxnSpPr>
          <p:spPr>
            <a:xfrm>
              <a:off x="1571550" y="1990150"/>
              <a:ext cx="0" cy="26628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80" name="Google Shape;80;p15"/>
          <p:cNvSpPr/>
          <p:nvPr/>
        </p:nvSpPr>
        <p:spPr>
          <a:xfrm>
            <a:off x="5621975" y="1981825"/>
            <a:ext cx="2231925" cy="2661450"/>
          </a:xfrm>
          <a:custGeom>
            <a:rect b="b" l="l" r="r" t="t"/>
            <a:pathLst>
              <a:path extrusionOk="0" h="106458" w="89277">
                <a:moveTo>
                  <a:pt x="18444" y="106435"/>
                </a:moveTo>
                <a:lnTo>
                  <a:pt x="36713" y="106435"/>
                </a:lnTo>
                <a:lnTo>
                  <a:pt x="36713" y="89907"/>
                </a:lnTo>
                <a:lnTo>
                  <a:pt x="54112" y="89907"/>
                </a:lnTo>
                <a:lnTo>
                  <a:pt x="53936" y="106350"/>
                </a:lnTo>
                <a:lnTo>
                  <a:pt x="73292" y="106458"/>
                </a:lnTo>
                <a:lnTo>
                  <a:pt x="73250" y="71638"/>
                </a:lnTo>
                <a:lnTo>
                  <a:pt x="55132" y="71335"/>
                </a:lnTo>
                <a:lnTo>
                  <a:pt x="55132" y="54480"/>
                </a:lnTo>
                <a:lnTo>
                  <a:pt x="89168" y="54262"/>
                </a:lnTo>
                <a:lnTo>
                  <a:pt x="89277" y="35015"/>
                </a:lnTo>
                <a:lnTo>
                  <a:pt x="73183" y="35124"/>
                </a:lnTo>
                <a:lnTo>
                  <a:pt x="73074" y="19465"/>
                </a:lnTo>
                <a:lnTo>
                  <a:pt x="55458" y="19465"/>
                </a:lnTo>
                <a:lnTo>
                  <a:pt x="55676" y="0"/>
                </a:lnTo>
                <a:lnTo>
                  <a:pt x="0" y="0"/>
                </a:lnTo>
                <a:lnTo>
                  <a:pt x="108" y="35341"/>
                </a:lnTo>
                <a:lnTo>
                  <a:pt x="17833" y="35559"/>
                </a:lnTo>
                <a:close/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81" name="Google Shape;81;p15"/>
          <p:cNvGrpSpPr/>
          <p:nvPr/>
        </p:nvGrpSpPr>
        <p:grpSpPr>
          <a:xfrm>
            <a:off x="5752450" y="2066275"/>
            <a:ext cx="1797524" cy="2488651"/>
            <a:chOff x="5752450" y="2066275"/>
            <a:chExt cx="1797524" cy="2488651"/>
          </a:xfrm>
        </p:grpSpPr>
        <p:pic>
          <p:nvPicPr>
            <p:cNvPr id="82" name="Google Shape;8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904850" y="2533600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2850" y="28282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84563" y="2609800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9475" y="2936200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52850" y="23710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24413" y="26758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078850" y="26758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11875" y="3241000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07075" y="20662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59475" y="22186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83275" y="238992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6254776" y="21424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16675" y="26758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69075" y="28282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21475" y="29806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73875" y="3133075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42775" y="3120650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1375" y="3278445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547575" y="3588639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699975" y="3746434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52375" y="3904229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4775" y="4062023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57176" y="4219818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309576" y="4377612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242775" y="3430845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318975" y="3741039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8" name="Google Shape;108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752450" y="2381200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1375" y="3893439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71375" y="4198239"/>
              <a:ext cx="76099" cy="17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788075" y="2631400"/>
              <a:ext cx="76099" cy="17125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2" name="Google Shape;112;p15"/>
          <p:cNvSpPr txBox="1"/>
          <p:nvPr/>
        </p:nvSpPr>
        <p:spPr>
          <a:xfrm>
            <a:off x="6339671" y="3914718"/>
            <a:ext cx="3045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7242229" y="2435812"/>
            <a:ext cx="3045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5567502" y="2109532"/>
            <a:ext cx="261000" cy="3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5" name="Google Shape;115;p15"/>
          <p:cNvSpPr/>
          <p:nvPr/>
        </p:nvSpPr>
        <p:spPr>
          <a:xfrm>
            <a:off x="6466988" y="4197325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5513375" y="2425125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7378198" y="2391900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5"/>
          <p:cNvSpPr/>
          <p:nvPr/>
        </p:nvSpPr>
        <p:spPr>
          <a:xfrm>
            <a:off x="5567500" y="3251338"/>
            <a:ext cx="1413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6"/>
          <p:cNvGrpSpPr/>
          <p:nvPr/>
        </p:nvGrpSpPr>
        <p:grpSpPr>
          <a:xfrm>
            <a:off x="3719175" y="859256"/>
            <a:ext cx="4635025" cy="4295169"/>
            <a:chOff x="3642975" y="859256"/>
            <a:chExt cx="4635025" cy="4295169"/>
          </a:xfrm>
        </p:grpSpPr>
        <p:grpSp>
          <p:nvGrpSpPr>
            <p:cNvPr id="124" name="Google Shape;124;p16"/>
            <p:cNvGrpSpPr/>
            <p:nvPr/>
          </p:nvGrpSpPr>
          <p:grpSpPr>
            <a:xfrm>
              <a:off x="4230081" y="1185343"/>
              <a:ext cx="3460807" cy="3642984"/>
              <a:chOff x="1097621" y="1990150"/>
              <a:chExt cx="2708623" cy="2662805"/>
            </a:xfrm>
          </p:grpSpPr>
          <p:sp>
            <p:nvSpPr>
              <p:cNvPr id="125" name="Google Shape;125;p16"/>
              <p:cNvSpPr/>
              <p:nvPr/>
            </p:nvSpPr>
            <p:spPr>
              <a:xfrm>
                <a:off x="1107952" y="1990155"/>
                <a:ext cx="2693700" cy="26628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" name="Google Shape;126;p16"/>
              <p:cNvCxnSpPr/>
              <p:nvPr/>
            </p:nvCxnSpPr>
            <p:spPr>
              <a:xfrm flipH="1" rot="10800000">
                <a:off x="1114644" y="2378791"/>
                <a:ext cx="2691600" cy="141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16"/>
              <p:cNvCxnSpPr>
                <a:stCxn id="125" idx="1"/>
              </p:cNvCxnSpPr>
              <p:nvPr/>
            </p:nvCxnSpPr>
            <p:spPr>
              <a:xfrm>
                <a:off x="1107952" y="3321555"/>
                <a:ext cx="2698200" cy="6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16"/>
              <p:cNvCxnSpPr/>
              <p:nvPr/>
            </p:nvCxnSpPr>
            <p:spPr>
              <a:xfrm flipH="1" rot="10800000">
                <a:off x="1097621" y="2871157"/>
                <a:ext cx="2708400" cy="16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16"/>
              <p:cNvCxnSpPr/>
              <p:nvPr/>
            </p:nvCxnSpPr>
            <p:spPr>
              <a:xfrm>
                <a:off x="1106128" y="4239516"/>
                <a:ext cx="2700000" cy="33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16"/>
              <p:cNvCxnSpPr/>
              <p:nvPr/>
            </p:nvCxnSpPr>
            <p:spPr>
              <a:xfrm flipH="1" rot="10800000">
                <a:off x="1114639" y="3785691"/>
                <a:ext cx="2691300" cy="87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16"/>
              <p:cNvCxnSpPr>
                <a:stCxn id="125" idx="0"/>
                <a:endCxn id="125" idx="2"/>
              </p:cNvCxnSpPr>
              <p:nvPr/>
            </p:nvCxnSpPr>
            <p:spPr>
              <a:xfrm>
                <a:off x="2454802" y="1990155"/>
                <a:ext cx="0" cy="26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16"/>
              <p:cNvCxnSpPr/>
              <p:nvPr/>
            </p:nvCxnSpPr>
            <p:spPr>
              <a:xfrm>
                <a:off x="2943150" y="1990150"/>
                <a:ext cx="0" cy="26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16"/>
              <p:cNvCxnSpPr/>
              <p:nvPr/>
            </p:nvCxnSpPr>
            <p:spPr>
              <a:xfrm>
                <a:off x="3400350" y="1990150"/>
                <a:ext cx="0" cy="26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16"/>
              <p:cNvCxnSpPr/>
              <p:nvPr/>
            </p:nvCxnSpPr>
            <p:spPr>
              <a:xfrm>
                <a:off x="2028750" y="1990150"/>
                <a:ext cx="0" cy="26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16"/>
              <p:cNvCxnSpPr/>
              <p:nvPr/>
            </p:nvCxnSpPr>
            <p:spPr>
              <a:xfrm>
                <a:off x="1571550" y="1990150"/>
                <a:ext cx="0" cy="2662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6" name="Google Shape;136;p16"/>
            <p:cNvGrpSpPr/>
            <p:nvPr/>
          </p:nvGrpSpPr>
          <p:grpSpPr>
            <a:xfrm>
              <a:off x="5142850" y="1761475"/>
              <a:ext cx="1797524" cy="2488651"/>
              <a:chOff x="5752450" y="2066275"/>
              <a:chExt cx="1797524" cy="2488651"/>
            </a:xfrm>
          </p:grpSpPr>
          <p:pic>
            <p:nvPicPr>
              <p:cNvPr id="137" name="Google Shape;13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904850" y="2533600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8" name="Google Shape;138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52850" y="28282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39" name="Google Shape;13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84563" y="2609800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59475" y="2936200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52850" y="23710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2" name="Google Shape;14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24413" y="26758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3" name="Google Shape;14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078850" y="26758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4" name="Google Shape;144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11875" y="3241000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5" name="Google Shape;145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07075" y="20662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6" name="Google Shape;146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59475" y="22186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7" name="Google Shape;14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83275" y="238992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flipH="1">
                <a:off x="6254776" y="21424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9" name="Google Shape;14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16675" y="26758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0" name="Google Shape;15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69075" y="28282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321475" y="29806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2" name="Google Shape;15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473875" y="3133075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3" name="Google Shape;15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42775" y="3120650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4" name="Google Shape;154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71375" y="3278445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5" name="Google Shape;155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547575" y="3588639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6" name="Google Shape;156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699975" y="3746434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7" name="Google Shape;15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852375" y="3904229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004775" y="4062023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157176" y="4219818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0" name="Google Shape;160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309576" y="4377612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1" name="Google Shape;161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242775" y="3430845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2" name="Google Shape;16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318975" y="3741039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3" name="Google Shape;163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5752450" y="2381200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4" name="Google Shape;164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71375" y="3893439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5" name="Google Shape;165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471375" y="4198239"/>
                <a:ext cx="76099" cy="17731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88075" y="2631400"/>
                <a:ext cx="76099" cy="17125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67" name="Google Shape;167;p16"/>
            <p:cNvSpPr txBox="1"/>
            <p:nvPr/>
          </p:nvSpPr>
          <p:spPr>
            <a:xfrm>
              <a:off x="3642975" y="4828325"/>
              <a:ext cx="587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(0,0)</a:t>
              </a:r>
              <a:endParaRPr/>
            </a:p>
          </p:txBody>
        </p:sp>
        <p:sp>
          <p:nvSpPr>
            <p:cNvPr id="168" name="Google Shape;168;p16"/>
            <p:cNvSpPr txBox="1"/>
            <p:nvPr/>
          </p:nvSpPr>
          <p:spPr>
            <a:xfrm>
              <a:off x="5145825" y="4789080"/>
              <a:ext cx="587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(2,0)</a:t>
              </a:r>
              <a:endParaRPr/>
            </a:p>
          </p:txBody>
        </p:sp>
        <p:sp>
          <p:nvSpPr>
            <p:cNvPr id="169" name="Google Shape;169;p16"/>
            <p:cNvSpPr txBox="1"/>
            <p:nvPr/>
          </p:nvSpPr>
          <p:spPr>
            <a:xfrm>
              <a:off x="7690900" y="859256"/>
              <a:ext cx="587100" cy="326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(6,6)</a:t>
              </a:r>
              <a:endParaRPr/>
            </a:p>
          </p:txBody>
        </p:sp>
      </p:grpSp>
      <p:sp>
        <p:nvSpPr>
          <p:cNvPr id="170" name="Google Shape;170;p16"/>
          <p:cNvSpPr txBox="1"/>
          <p:nvPr>
            <p:ph type="title"/>
          </p:nvPr>
        </p:nvSpPr>
        <p:spPr>
          <a:xfrm>
            <a:off x="311700" y="455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Isothetic cover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16"/>
          <p:cNvSpPr txBox="1"/>
          <p:nvPr>
            <p:ph idx="1" type="body"/>
          </p:nvPr>
        </p:nvSpPr>
        <p:spPr>
          <a:xfrm>
            <a:off x="311700" y="1152475"/>
            <a:ext cx="3798900" cy="33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Grid size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4 directions 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0 - up , 1 - right, 2 -down, 3-left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1 : decrease direction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3: increase direction</a:t>
            </a:r>
            <a:endParaRPr/>
          </a:p>
          <a:p>
            <a:pPr indent="-3429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2: no change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"/>
          <p:cNvSpPr/>
          <p:nvPr/>
        </p:nvSpPr>
        <p:spPr>
          <a:xfrm>
            <a:off x="5415350" y="4164800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6557150" y="4164800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5944275" y="4164803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7170025" y="4164800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7170025" y="3545125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6557150" y="3545125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6557150" y="2925450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7159151" y="2914576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7170026" y="2284026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6557150" y="2284025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6568024" y="1620852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4806574" y="1620852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4806574" y="2284027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5415349" y="2294977"/>
            <a:ext cx="184800" cy="206700"/>
          </a:xfrm>
          <a:prstGeom prst="rect">
            <a:avLst/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1C232"/>
              </a:solidFill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4904275" y="1718125"/>
            <a:ext cx="2359700" cy="2555450"/>
          </a:xfrm>
          <a:custGeom>
            <a:rect b="b" l="l" r="r" t="t"/>
            <a:pathLst>
              <a:path extrusionOk="0" h="102218" w="94388">
                <a:moveTo>
                  <a:pt x="23923" y="102218"/>
                </a:moveTo>
                <a:lnTo>
                  <a:pt x="93953" y="101783"/>
                </a:lnTo>
                <a:lnTo>
                  <a:pt x="94388" y="77859"/>
                </a:lnTo>
                <a:lnTo>
                  <a:pt x="70900" y="77859"/>
                </a:lnTo>
                <a:lnTo>
                  <a:pt x="70465" y="52631"/>
                </a:lnTo>
                <a:lnTo>
                  <a:pt x="93953" y="52196"/>
                </a:lnTo>
                <a:lnTo>
                  <a:pt x="94388" y="26098"/>
                </a:lnTo>
                <a:lnTo>
                  <a:pt x="70465" y="26098"/>
                </a:lnTo>
                <a:lnTo>
                  <a:pt x="70465" y="0"/>
                </a:lnTo>
                <a:lnTo>
                  <a:pt x="435" y="435"/>
                </a:lnTo>
                <a:lnTo>
                  <a:pt x="0" y="27838"/>
                </a:lnTo>
                <a:lnTo>
                  <a:pt x="23488" y="27838"/>
                </a:lnTo>
                <a:close/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4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"/>
          <p:cNvSpPr txBox="1"/>
          <p:nvPr>
            <p:ph type="title"/>
          </p:nvPr>
        </p:nvSpPr>
        <p:spPr>
          <a:xfrm>
            <a:off x="170375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holes and disconnected components</a:t>
            </a:r>
            <a:endParaRPr/>
          </a:p>
        </p:txBody>
      </p:sp>
      <p:pic>
        <p:nvPicPr>
          <p:cNvPr descr="xz_6_5_-2.000000.png" id="192" name="Google Shape;192;p17"/>
          <p:cNvPicPr preferRelativeResize="0"/>
          <p:nvPr/>
        </p:nvPicPr>
        <p:blipFill rotWithShape="1">
          <a:blip r:embed="rId3">
            <a:alphaModFix/>
          </a:blip>
          <a:srcRect b="9346" l="0" r="0" t="0"/>
          <a:stretch/>
        </p:blipFill>
        <p:spPr>
          <a:xfrm>
            <a:off x="1272275" y="445850"/>
            <a:ext cx="5643725" cy="46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emple01_L00.png" id="197" name="Google Shape;1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83656" y="13"/>
            <a:ext cx="296033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8"/>
          <p:cNvSpPr txBox="1"/>
          <p:nvPr>
            <p:ph type="title"/>
          </p:nvPr>
        </p:nvSpPr>
        <p:spPr>
          <a:xfrm>
            <a:off x="0" y="0"/>
            <a:ext cx="2960400" cy="7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Orthogonal slicing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zy_46_5_-14.000000.png" id="199" name="Google Shape;19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45_5_-15.000000.png" id="200" name="Google Shape;20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44_5_-16.000000.png" id="201" name="Google Shape;20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43_5_-17.000000.png" id="202" name="Google Shape;20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42_5_-18.000000.png" id="203" name="Google Shape;203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41_5_-19.000000.png" id="204" name="Google Shape;204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40_5_-20.000000.png" id="205" name="Google Shape;205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39_5_-21.000000.png" id="206" name="Google Shape;206;p1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38_5_-22.000000.png" id="207" name="Google Shape;207;p1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35_5_-25.000000.png" id="208" name="Google Shape;208;p1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32_5_-28.000000.png" id="209" name="Google Shape;209;p1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32_5_-28.000000.png" id="210" name="Google Shape;210;p1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28_5_-32.000000.png" id="211" name="Google Shape;211;p1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27_5_-33.000000.png" id="212" name="Google Shape;212;p1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25_5_-35.000000.png" id="213" name="Google Shape;213;p1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zy_24_5_-36.000000.png" id="214" name="Google Shape;214;p1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flipH="1" rot="10800000">
            <a:off x="3024200" y="97875"/>
            <a:ext cx="3095625" cy="50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257325" y="323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 : depth detection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xzdepth.png" id="220" name="Google Shape;2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1527" y="831325"/>
            <a:ext cx="7124875" cy="42469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9"/>
          <p:cNvSpPr/>
          <p:nvPr/>
        </p:nvSpPr>
        <p:spPr>
          <a:xfrm>
            <a:off x="2598925" y="1870350"/>
            <a:ext cx="1305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598925" y="3012325"/>
            <a:ext cx="1305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3914700" y="1870525"/>
            <a:ext cx="1305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3055825" y="3012325"/>
            <a:ext cx="1305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3914700" y="3012325"/>
            <a:ext cx="1305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>
            <a:off x="3485263" y="3012325"/>
            <a:ext cx="130500" cy="1197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 txBox="1"/>
          <p:nvPr/>
        </p:nvSpPr>
        <p:spPr>
          <a:xfrm>
            <a:off x="0" y="1174425"/>
            <a:ext cx="2087700" cy="15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xdepth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zdepth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perimeter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ation1.png" id="232" name="Google Shape;2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325" y="0"/>
            <a:ext cx="640735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20"/>
          <p:cNvSpPr txBox="1"/>
          <p:nvPr>
            <p:ph type="title"/>
          </p:nvPr>
        </p:nvSpPr>
        <p:spPr>
          <a:xfrm>
            <a:off x="192075" y="97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Segmentation</a:t>
            </a:r>
            <a:endParaRPr>
              <a:solidFill>
                <a:srgbClr val="43434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p20"/>
          <p:cNvSpPr txBox="1"/>
          <p:nvPr/>
        </p:nvSpPr>
        <p:spPr>
          <a:xfrm>
            <a:off x="337100" y="869925"/>
            <a:ext cx="1685400" cy="1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input: factor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ation2.png" id="239" name="Google Shape;2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224" y="0"/>
            <a:ext cx="7085798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Segmentation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