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21"/>
  </p:notesMasterIdLst>
  <p:sldIdLst>
    <p:sldId id="282" r:id="rId10"/>
    <p:sldId id="288" r:id="rId11"/>
    <p:sldId id="284" r:id="rId12"/>
    <p:sldId id="289" r:id="rId13"/>
    <p:sldId id="292" r:id="rId14"/>
    <p:sldId id="285" r:id="rId15"/>
    <p:sldId id="290" r:id="rId16"/>
    <p:sldId id="286" r:id="rId17"/>
    <p:sldId id="291" r:id="rId18"/>
    <p:sldId id="283" r:id="rId19"/>
    <p:sldId id="287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FF33"/>
    <a:srgbClr val="7BBE02"/>
    <a:srgbClr val="FEA7A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7470" autoAdjust="0"/>
  </p:normalViewPr>
  <p:slideViewPr>
    <p:cSldViewPr>
      <p:cViewPr varScale="1">
        <p:scale>
          <a:sx n="90" d="100"/>
          <a:sy n="90" d="100"/>
        </p:scale>
        <p:origin x="-1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6.xml"/><Relationship Id="rId20" Type="http://schemas.openxmlformats.org/officeDocument/2006/relationships/slide" Target="slides/slide11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8DCCF-7B18-4763-AC55-B0074413FA55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A4FC-9499-4410-8F14-8617676EF8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2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2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e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05200" y="1708314"/>
            <a:ext cx="1811866" cy="2787486"/>
          </a:xfrm>
          <a:prstGeom prst="rect">
            <a:avLst/>
          </a:prstGeom>
        </p:spPr>
      </p:pic>
      <p:pic>
        <p:nvPicPr>
          <p:cNvPr id="11" name="图片 10" descr="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62600" y="1752600"/>
            <a:ext cx="2514600" cy="2906719"/>
          </a:xfrm>
          <a:prstGeom prst="rect">
            <a:avLst/>
          </a:prstGeom>
        </p:spPr>
      </p:pic>
      <p:pic>
        <p:nvPicPr>
          <p:cNvPr id="12" name="图片 11" descr="6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1600200"/>
            <a:ext cx="1904999" cy="3169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7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9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1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D28A-B99E-4F3D-A9A9-EF7E4C62D6CF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6011-EA01-4FE3-A7EA-DE4A0622EB58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5AB4-97B6-4017-94DB-A841A04B8824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47D8-45B5-4CC3-9A57-1D03741227BE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096D-323B-4B4A-9258-41DDE524FEFA}" type="datetimeFigureOut">
              <a:rPr lang="zh-CN" altLang="en-US" smtClean="0"/>
              <a:pPr/>
              <a:t>14-5-29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7620000" cy="1470025"/>
          </a:xfrm>
        </p:spPr>
        <p:txBody>
          <a:bodyPr>
            <a:normAutofit/>
          </a:bodyPr>
          <a:lstStyle/>
          <a:p>
            <a:r>
              <a:rPr lang="en-US" altLang="zh-CN" sz="27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7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2700" dirty="0" smtClean="0">
                <a:latin typeface="微软雅黑" pitchFamily="34" charset="-122"/>
                <a:ea typeface="微软雅黑" pitchFamily="34" charset="-122"/>
              </a:rPr>
              <a:t>中仓物流通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5181600" cy="1524000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申请者：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马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亮</a:t>
            </a:r>
            <a:endParaRPr lang="en-US" altLang="zh-CN" sz="20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旺旺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discolt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联系电话：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13588190568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服务商名称</a:t>
            </a: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：湖南中仓网络科技有限公司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029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服务商必须为公司资质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D:\Program Files\AliWangWang\profiles\cntaobao乔婉\images\cd\cd61995d9f204e54014bbb8947b41a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0169">
            <a:off x="3701331" y="4609189"/>
            <a:ext cx="843564" cy="8779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304800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申请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**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1219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卖家基础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5400" y="2438400"/>
            <a:ext cx="45608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</a:t>
            </a:r>
            <a:endParaRPr lang="zh-CN" altLang="en-US" sz="9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5867400" y="6381750"/>
            <a:ext cx="2133600" cy="2444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   </a:t>
            </a:r>
          </a:p>
          <a:p>
            <a:r>
              <a:rPr lang="en-US" altLang="zh-CN" smtClean="0"/>
              <a:t>   </a:t>
            </a:r>
            <a:endParaRPr lang="en-US" altLang="zh-CN"/>
          </a:p>
        </p:txBody>
      </p:sp>
      <p:sp>
        <p:nvSpPr>
          <p:cNvPr id="83" name="AutoShape 4"/>
          <p:cNvSpPr>
            <a:spLocks noChangeArrowheads="1"/>
          </p:cNvSpPr>
          <p:nvPr/>
        </p:nvSpPr>
        <p:spPr bwMode="ltGray">
          <a:xfrm rot="5400000">
            <a:off x="-2395538" y="13684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1849437" y="499268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申请**接口（调用等级）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AutoShape 7"/>
          <p:cNvSpPr>
            <a:spLocks noChangeArrowheads="1"/>
          </p:cNvSpPr>
          <p:nvPr/>
        </p:nvSpPr>
        <p:spPr bwMode="gray">
          <a:xfrm>
            <a:off x="2344737" y="41656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产品设计（功能及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设计）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AutoShape 8"/>
          <p:cNvSpPr>
            <a:spLocks noChangeArrowheads="1"/>
          </p:cNvSpPr>
          <p:nvPr/>
        </p:nvSpPr>
        <p:spPr bwMode="gray">
          <a:xfrm>
            <a:off x="2465387" y="3352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同类产品比较分析（产品创新点）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gray">
          <a:xfrm>
            <a:off x="2312987" y="248443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用户需求分析（产品定位）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AutoShape 10"/>
          <p:cNvSpPr>
            <a:spLocks noChangeArrowheads="1"/>
          </p:cNvSpPr>
          <p:nvPr/>
        </p:nvSpPr>
        <p:spPr bwMode="gray">
          <a:xfrm>
            <a:off x="1792287" y="17145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基本情况介绍（基本信息及团队信息）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74787" y="1803400"/>
            <a:ext cx="381000" cy="381000"/>
            <a:chOff x="2078" y="1680"/>
            <a:chExt cx="1615" cy="1615"/>
          </a:xfrm>
        </p:grpSpPr>
        <p:sp>
          <p:nvSpPr>
            <p:cNvPr id="90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1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Oval 1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Oval 1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Oval 1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008187" y="2590800"/>
            <a:ext cx="381000" cy="381000"/>
            <a:chOff x="2078" y="1680"/>
            <a:chExt cx="1615" cy="1615"/>
          </a:xfrm>
        </p:grpSpPr>
        <p:sp>
          <p:nvSpPr>
            <p:cNvPr id="97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2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Oval 2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Oval 2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Oval 2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160587" y="3429000"/>
            <a:ext cx="381000" cy="381000"/>
            <a:chOff x="2078" y="1680"/>
            <a:chExt cx="1615" cy="1615"/>
          </a:xfrm>
        </p:grpSpPr>
        <p:sp>
          <p:nvSpPr>
            <p:cNvPr id="104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2008187" y="4267200"/>
            <a:ext cx="381000" cy="381000"/>
            <a:chOff x="2078" y="1680"/>
            <a:chExt cx="1615" cy="1615"/>
          </a:xfrm>
        </p:grpSpPr>
        <p:sp>
          <p:nvSpPr>
            <p:cNvPr id="111" name="Oval 3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Oval 3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Oval 35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Oval 3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" name="Oval 37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Oval 3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50987" y="5041900"/>
            <a:ext cx="355600" cy="381000"/>
            <a:chOff x="2078" y="1680"/>
            <a:chExt cx="1615" cy="1615"/>
          </a:xfrm>
        </p:grpSpPr>
        <p:sp>
          <p:nvSpPr>
            <p:cNvPr id="118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Oval 42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Oval 44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4" name="AutoShape 5"/>
          <p:cNvSpPr>
            <a:spLocks noChangeArrowheads="1"/>
          </p:cNvSpPr>
          <p:nvPr/>
        </p:nvSpPr>
        <p:spPr bwMode="ltGray">
          <a:xfrm rot="5400000" flipH="1">
            <a:off x="-1989931" y="180419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457200" y="30033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3003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基本信息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7931"/>
              </p:ext>
            </p:extLst>
          </p:nvPr>
        </p:nvGraphicFramePr>
        <p:xfrm>
          <a:off x="1295400" y="1447800"/>
          <a:ext cx="67818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450"/>
                <a:gridCol w="1695450"/>
                <a:gridCol w="1795182"/>
                <a:gridCol w="1595718"/>
              </a:tblGrid>
              <a:tr h="1079500">
                <a:tc>
                  <a:txBody>
                    <a:bodyPr/>
                    <a:lstStyle/>
                    <a:p>
                      <a:pPr algn="l"/>
                      <a:endParaRPr lang="en-US" altLang="zh-CN" sz="2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应用名称</a:t>
                      </a:r>
                      <a:endParaRPr lang="en-US" altLang="zh-CN" sz="20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应用链接</a:t>
                      </a:r>
                      <a:endParaRPr lang="en-US" altLang="zh-CN" sz="20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300" dirty="0" smtClean="0">
                          <a:latin typeface="微软雅黑" pitchFamily="34" charset="-122"/>
                          <a:ea typeface="微软雅黑" pitchFamily="34" charset="-122"/>
                        </a:rPr>
                        <a:t>（新应用无需填空）</a:t>
                      </a:r>
                      <a:endParaRPr lang="zh-CN" altLang="en-US" sz="13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079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APPKEY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21787833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选择类目</a:t>
                      </a:r>
                      <a:endParaRPr lang="en-US" altLang="zh-CN" sz="20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（如：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客户关系管理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</a:p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会员营销）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WMS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0795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公司负责人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马亮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电话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15898524206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0795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注册资金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100W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团队人数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60</a:t>
                      </a:r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人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30033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团队开发经验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团队曾经承担项目，及主要成员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600" y="2590800"/>
            <a:ext cx="49530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项目经理：史俊超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架构师：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后端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Java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开发：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前端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Web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开发：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客户端（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Delphi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）：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曾开发项目：</a:t>
            </a: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、国家水质自动监测系统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zh-CN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、拼车网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30033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用户需求分析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295400"/>
            <a:ext cx="716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自建仓库带来物流与配送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成本居高过高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charset="2"/>
              <a:buChar char="u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自建仓库带来物流与配送的成本居高不下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73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30033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用户需求分析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5240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分析商家在店铺运营过程中的需求点，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可解决卖家的切实问题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3576935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或可以满足的营销场景是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（如通过微信互动，提升用户黏度等）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5329535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预计市场量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30033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同类产品比较分析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15240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市场上相近产品有几款，代表产品是？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2590800"/>
            <a:ext cx="7162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与这些产品相比较，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产品的优势或创新点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3000" y="2057400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WMS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类似产品有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店宝、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FLUX.WMS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、科箭软件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Power.WMS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等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9200" y="3429000"/>
            <a:ext cx="662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B/S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零安装、零维护，系统的扩展非常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容易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B2C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淘宝卖家量身定做，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、全库存可视化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、规范与优化作业流程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376535"/>
            <a:ext cx="5173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产品设计（有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，或界面图片）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从用户的视角介绍产品重要操作步骤的界面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376535"/>
            <a:ext cx="5173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产品设计（有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，或界面图片）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从用户的视角介绍产品重要操作步骤的界面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EAEE9AA027AF4E49928EC92551E3D05C" ma:contentTypeVersion="0" ma:contentTypeDescription="新建文档。" ma:contentTypeScope="" ma:versionID="877883bd729fd394687615de7c5ed367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2CDDA9C-85FE-4A6D-B205-9B92CBA968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5640BE-57A0-4F7F-8170-76C060D28F78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014B4B1-DDE2-40CD-8F85-FB2909B951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</TotalTime>
  <Words>264</Words>
  <Application>Microsoft Macintosh PowerPoint</Application>
  <PresentationFormat>全屏显示(4:3)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 中仓物流通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会员平台审核模板</dc:title>
  <dc:creator>乔婉</dc:creator>
  <cp:lastModifiedBy>discolt discolt</cp:lastModifiedBy>
  <cp:revision>264</cp:revision>
  <cp:lastPrinted>1601-01-01T00:00:00Z</cp:lastPrinted>
  <dcterms:created xsi:type="dcterms:W3CDTF">1601-01-01T00:00:00Z</dcterms:created>
  <dcterms:modified xsi:type="dcterms:W3CDTF">2014-05-29T07:08:26Z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0x010100EAEE9AA027AF4E49928EC92551E3D05C</vt:lpwstr>
  </property>
</Properties>
</file>