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</p:sldMasterIdLst>
  <p:notesMasterIdLst>
    <p:notesMasterId r:id="rId16"/>
  </p:notesMasterIdLst>
  <p:sldIdLst>
    <p:sldId id="265" r:id="rId3"/>
    <p:sldId id="269" r:id="rId4"/>
    <p:sldId id="266" r:id="rId5"/>
    <p:sldId id="267" r:id="rId6"/>
    <p:sldId id="272" r:id="rId7"/>
    <p:sldId id="273" r:id="rId8"/>
    <p:sldId id="274" r:id="rId9"/>
    <p:sldId id="271" r:id="rId10"/>
    <p:sldId id="275" r:id="rId11"/>
    <p:sldId id="278" r:id="rId12"/>
    <p:sldId id="280" r:id="rId13"/>
    <p:sldId id="268" r:id="rId14"/>
    <p:sldId id="270" r:id="rId15"/>
  </p:sldIdLst>
  <p:sldSz cx="9906000" cy="6858000" type="A4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ADCE"/>
    <a:srgbClr val="46AAC5"/>
    <a:srgbClr val="A7ECFF"/>
    <a:srgbClr val="F6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3" autoAdjust="0"/>
    <p:restoredTop sz="93544" autoAdjust="0"/>
  </p:normalViewPr>
  <p:slideViewPr>
    <p:cSldViewPr snapToGrid="0">
      <p:cViewPr varScale="1">
        <p:scale>
          <a:sx n="68" d="100"/>
          <a:sy n="68" d="100"/>
        </p:scale>
        <p:origin x="1734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9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26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44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1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61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40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8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4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83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00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8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8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742950" y="2111123"/>
            <a:ext cx="8420100" cy="1546399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 indent="357622" algn="ctr">
              <a:buSzPct val="100000"/>
              <a:defRPr sz="5600"/>
            </a:lvl1pPr>
            <a:lvl2pPr indent="357622" algn="ctr">
              <a:buSzPct val="100000"/>
              <a:defRPr sz="5600"/>
            </a:lvl2pPr>
            <a:lvl3pPr indent="357622" algn="ctr">
              <a:buSzPct val="100000"/>
              <a:defRPr sz="5600"/>
            </a:lvl3pPr>
            <a:lvl4pPr indent="357622" algn="ctr">
              <a:buSzPct val="100000"/>
              <a:defRPr sz="5600"/>
            </a:lvl4pPr>
            <a:lvl5pPr indent="357622" algn="ctr">
              <a:buSzPct val="100000"/>
              <a:defRPr sz="5600"/>
            </a:lvl5pPr>
            <a:lvl6pPr indent="357622" algn="ctr">
              <a:buSzPct val="100000"/>
              <a:defRPr sz="5600"/>
            </a:lvl6pPr>
            <a:lvl7pPr indent="357622" algn="ctr">
              <a:buSzPct val="100000"/>
              <a:defRPr sz="5600"/>
            </a:lvl7pPr>
            <a:lvl8pPr indent="357622" algn="ctr">
              <a:buSzPct val="100000"/>
              <a:defRPr sz="5600"/>
            </a:lvl8pPr>
            <a:lvl9pPr indent="357622" algn="ctr">
              <a:buSzPct val="100000"/>
              <a:defRPr sz="56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742950" y="3786738"/>
            <a:ext cx="8420100" cy="10463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2pPr>
            <a:lvl3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3pPr>
            <a:lvl4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4pPr>
            <a:lvl5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5pPr>
            <a:lvl6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6pPr>
            <a:lvl7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7pPr>
            <a:lvl8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8pPr>
            <a:lvl9pPr marL="0" indent="22351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marL="923856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2pPr>
            <a:lvl3pPr marL="1385785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3pPr>
            <a:lvl4pPr marL="1862614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marL="2324542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marL="461928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marL="923856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marL="1385785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marL="1862614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5301" y="1600200"/>
            <a:ext cx="4375149" cy="45260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035551" y="1600200"/>
            <a:ext cx="4375149" cy="45260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95301" y="1535112"/>
            <a:ext cx="4377099" cy="6399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b" anchorCtr="0"/>
          <a:lstStyle>
            <a:lvl1pPr marL="0" indent="0" rtl="0">
              <a:buSzPct val="100000"/>
              <a:buFont typeface="Calibri"/>
              <a:buNone/>
              <a:defRPr sz="1400"/>
            </a:lvl1pPr>
            <a:lvl2pPr marL="461928" indent="0" rtl="0">
              <a:buSzPct val="100000"/>
              <a:buFont typeface="Calibri"/>
              <a:buNone/>
              <a:defRPr sz="1400"/>
            </a:lvl2pPr>
            <a:lvl3pPr marL="923856" indent="0" rtl="0">
              <a:buSzPct val="100000"/>
              <a:buFont typeface="Calibri"/>
              <a:buNone/>
              <a:defRPr sz="1400"/>
            </a:lvl3pPr>
            <a:lvl4pPr marL="1385785" indent="0" rtl="0">
              <a:buSzPct val="100000"/>
              <a:buFont typeface="Calibri"/>
              <a:buNone/>
              <a:defRPr sz="1400"/>
            </a:lvl4pPr>
            <a:lvl5pPr marL="1862614" indent="0" rtl="0">
              <a:buSzPct val="100000"/>
              <a:buFont typeface="Calibri"/>
              <a:buNone/>
              <a:defRPr sz="1400"/>
            </a:lvl5pPr>
            <a:lvl6pPr marL="2324542" indent="0" rtl="0">
              <a:buSzPct val="100000"/>
              <a:buFont typeface="Calibri"/>
              <a:buNone/>
              <a:defRPr sz="1400"/>
            </a:lvl6pPr>
            <a:lvl7pPr marL="2786470" indent="0" rtl="0">
              <a:buSzPct val="100000"/>
              <a:buFont typeface="Calibri"/>
              <a:buNone/>
              <a:defRPr sz="1400"/>
            </a:lvl7pPr>
            <a:lvl8pPr marL="3248398" indent="0" rtl="0">
              <a:buSzPct val="100000"/>
              <a:buFont typeface="Calibri"/>
              <a:buNone/>
              <a:defRPr sz="1400"/>
            </a:lvl8pPr>
            <a:lvl9pPr marL="3710327" indent="0" rtl="0">
              <a:buSzPct val="1000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5301" y="2174875"/>
            <a:ext cx="4377099" cy="3951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032110" y="1535112"/>
            <a:ext cx="4378400" cy="6399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b" anchorCtr="0"/>
          <a:lstStyle>
            <a:lvl1pPr marL="0" indent="0" rtl="0">
              <a:buSzPct val="100000"/>
              <a:buFont typeface="Calibri"/>
              <a:buNone/>
              <a:defRPr sz="1400"/>
            </a:lvl1pPr>
            <a:lvl2pPr marL="461928" indent="0" rtl="0">
              <a:buSzPct val="100000"/>
              <a:buFont typeface="Calibri"/>
              <a:buNone/>
              <a:defRPr sz="1400"/>
            </a:lvl2pPr>
            <a:lvl3pPr marL="923856" indent="0" rtl="0">
              <a:buSzPct val="100000"/>
              <a:buFont typeface="Calibri"/>
              <a:buNone/>
              <a:defRPr sz="1400"/>
            </a:lvl3pPr>
            <a:lvl4pPr marL="1385785" indent="0" rtl="0">
              <a:buSzPct val="100000"/>
              <a:buFont typeface="Calibri"/>
              <a:buNone/>
              <a:defRPr sz="1400"/>
            </a:lvl4pPr>
            <a:lvl5pPr marL="1862614" indent="0" rtl="0">
              <a:buSzPct val="100000"/>
              <a:buFont typeface="Calibri"/>
              <a:buNone/>
              <a:defRPr sz="1400"/>
            </a:lvl5pPr>
            <a:lvl6pPr marL="2324542" indent="0" rtl="0">
              <a:buSzPct val="100000"/>
              <a:buFont typeface="Calibri"/>
              <a:buNone/>
              <a:defRPr sz="1400"/>
            </a:lvl6pPr>
            <a:lvl7pPr marL="2786470" indent="0" rtl="0">
              <a:buSzPct val="100000"/>
              <a:buFont typeface="Calibri"/>
              <a:buNone/>
              <a:defRPr sz="1400"/>
            </a:lvl7pPr>
            <a:lvl8pPr marL="3248398" indent="0" rtl="0">
              <a:buSzPct val="100000"/>
              <a:buFont typeface="Calibri"/>
              <a:buNone/>
              <a:defRPr sz="1400"/>
            </a:lvl8pPr>
            <a:lvl9pPr marL="3710327" indent="0" rtl="0">
              <a:buSzPct val="1000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5032110" y="2174875"/>
            <a:ext cx="4378400" cy="3951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marL="923856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2pPr>
            <a:lvl3pPr marL="1385785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3pPr>
            <a:lvl4pPr marL="1862614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marL="2324542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marL="461928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marL="923856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marL="1385785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marL="1862614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95301" y="273050"/>
            <a:ext cx="3258774" cy="11619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b" anchorCtr="0"/>
          <a:lstStyle>
            <a:lvl1pPr marL="461928" indent="-223514" algn="l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674" cy="58527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95301" y="1435101"/>
            <a:ext cx="3258774" cy="46911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indent="0" rtl="0">
              <a:buSzPct val="100000"/>
              <a:buFont typeface="Calibri"/>
              <a:buNone/>
              <a:defRPr sz="1400"/>
            </a:lvl1pPr>
            <a:lvl2pPr marL="461928" indent="0" rtl="0">
              <a:buSzPct val="100000"/>
              <a:buFont typeface="Calibri"/>
              <a:buNone/>
              <a:defRPr sz="1400"/>
            </a:lvl2pPr>
            <a:lvl3pPr marL="923856" indent="0" rtl="0">
              <a:buSzPct val="100000"/>
              <a:buFont typeface="Calibri"/>
              <a:buNone/>
              <a:defRPr sz="1400"/>
            </a:lvl3pPr>
            <a:lvl4pPr marL="1385785" indent="0" rtl="0">
              <a:buSzPct val="100000"/>
              <a:buFont typeface="Calibri"/>
              <a:buNone/>
              <a:defRPr sz="1400"/>
            </a:lvl4pPr>
            <a:lvl5pPr marL="1862614" indent="0" rtl="0">
              <a:buSzPct val="100000"/>
              <a:buFont typeface="Calibri"/>
              <a:buNone/>
              <a:defRPr sz="1400"/>
            </a:lvl5pPr>
            <a:lvl6pPr marL="2324542" indent="0" rtl="0">
              <a:buSzPct val="100000"/>
              <a:buFont typeface="Calibri"/>
              <a:buNone/>
              <a:defRPr sz="1400"/>
            </a:lvl6pPr>
            <a:lvl7pPr marL="2786470" indent="0" rtl="0">
              <a:buSzPct val="100000"/>
              <a:buFont typeface="Calibri"/>
              <a:buNone/>
              <a:defRPr sz="1400"/>
            </a:lvl7pPr>
            <a:lvl8pPr marL="3248398" indent="0" rtl="0">
              <a:buSzPct val="100000"/>
              <a:buFont typeface="Calibri"/>
              <a:buNone/>
              <a:defRPr sz="1400"/>
            </a:lvl8pPr>
            <a:lvl9pPr marL="3710327" indent="0" rtl="0">
              <a:buSzPct val="1000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941645" y="4800601"/>
            <a:ext cx="5943599" cy="5667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b" anchorCtr="0"/>
          <a:lstStyle>
            <a:lvl1pPr marL="461928" indent="-223514" algn="l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599" cy="4114799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599" cy="8047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indent="0" rtl="0">
              <a:buSzPct val="100000"/>
              <a:buFont typeface="Calibri"/>
              <a:buNone/>
              <a:defRPr sz="1400"/>
            </a:lvl1pPr>
            <a:lvl2pPr marL="461928" indent="0" rtl="0">
              <a:buSzPct val="100000"/>
              <a:buFont typeface="Calibri"/>
              <a:buNone/>
              <a:defRPr sz="1400"/>
            </a:lvl2pPr>
            <a:lvl3pPr marL="923856" indent="0" rtl="0">
              <a:buSzPct val="100000"/>
              <a:buFont typeface="Calibri"/>
              <a:buNone/>
              <a:defRPr sz="1400"/>
            </a:lvl3pPr>
            <a:lvl4pPr marL="1385785" indent="0" rtl="0">
              <a:buSzPct val="100000"/>
              <a:buFont typeface="Calibri"/>
              <a:buNone/>
              <a:defRPr sz="1400"/>
            </a:lvl4pPr>
            <a:lvl5pPr marL="1862614" indent="0" rtl="0">
              <a:buSzPct val="100000"/>
              <a:buFont typeface="Calibri"/>
              <a:buNone/>
              <a:defRPr sz="1400"/>
            </a:lvl5pPr>
            <a:lvl6pPr marL="2324542" indent="0" rtl="0">
              <a:buSzPct val="100000"/>
              <a:buFont typeface="Calibri"/>
              <a:buNone/>
              <a:defRPr sz="1400"/>
            </a:lvl6pPr>
            <a:lvl7pPr marL="2786470" indent="0" rtl="0">
              <a:buSzPct val="100000"/>
              <a:buFont typeface="Calibri"/>
              <a:buNone/>
              <a:defRPr sz="1400"/>
            </a:lvl7pPr>
            <a:lvl8pPr marL="3248398" indent="0" rtl="0">
              <a:buSzPct val="100000"/>
              <a:buFont typeface="Calibri"/>
              <a:buNone/>
              <a:defRPr sz="1400"/>
            </a:lvl8pPr>
            <a:lvl9pPr marL="3710327" indent="0" rtl="0">
              <a:buSzPct val="1000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marL="923856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2pPr>
            <a:lvl3pPr marL="1385785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3pPr>
            <a:lvl4pPr marL="1862614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marL="2324542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marL="461928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marL="923856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marL="1385785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marL="1862614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689999" y="-594499"/>
            <a:ext cx="4526000" cy="89154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342721" indent="-223514" algn="l" rtl="0">
              <a:spcBef>
                <a:spcPts val="7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1pPr>
            <a:lvl2pPr marL="759946" indent="-208613" algn="l" rtl="0">
              <a:spcBef>
                <a:spcPts val="5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2pPr>
            <a:lvl3pPr marL="1162271" indent="-16391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3pPr>
            <a:lvl4pPr marL="1624199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4pPr>
            <a:lvl5pPr marL="2086127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400"/>
            </a:lvl5pPr>
            <a:lvl6pPr marL="2548056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6pPr>
            <a:lvl7pPr marL="3024885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7pPr>
            <a:lvl8pPr marL="3486813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8pPr>
            <a:lvl9pPr marL="3948741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5370474" y="2086014"/>
            <a:ext cx="5851600" cy="222885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marL="923856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2pPr>
            <a:lvl3pPr marL="1385785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3pPr>
            <a:lvl4pPr marL="1862614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marL="2324542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marL="461928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marL="923856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marL="1385785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marL="1862614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830225" y="-60285"/>
            <a:ext cx="5851600" cy="652144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342721" indent="-223514" algn="l" rtl="0">
              <a:spcBef>
                <a:spcPts val="7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1pPr>
            <a:lvl2pPr marL="759946" indent="-208613" algn="l" rtl="0">
              <a:spcBef>
                <a:spcPts val="5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2pPr>
            <a:lvl3pPr marL="1162271" indent="-16391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3pPr>
            <a:lvl4pPr marL="1624199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4pPr>
            <a:lvl5pPr marL="2086127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400"/>
            </a:lvl5pPr>
            <a:lvl6pPr marL="2548056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6pPr>
            <a:lvl7pPr marL="3024885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7pPr>
            <a:lvl8pPr marL="3486813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8pPr>
            <a:lvl9pPr marL="3948741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95300" y="274639"/>
            <a:ext cx="8915400" cy="58516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342721" indent="-223514" algn="l" rtl="0">
              <a:spcBef>
                <a:spcPts val="7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1pPr>
            <a:lvl2pPr marL="759946" indent="-208613" algn="l" rtl="0">
              <a:spcBef>
                <a:spcPts val="5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2pPr>
            <a:lvl3pPr marL="1162271" indent="-16391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3pPr>
            <a:lvl4pPr marL="1624199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4pPr>
            <a:lvl5pPr marL="2086127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400"/>
            </a:lvl5pPr>
            <a:lvl6pPr marL="2548056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6pPr>
            <a:lvl7pPr marL="3024885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7pPr>
            <a:lvl8pPr marL="3486813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8pPr>
            <a:lvl9pPr marL="3948741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967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defRPr/>
            </a:lvl1pPr>
            <a:lvl2pPr indent="536433">
              <a:defRPr/>
            </a:lvl2pPr>
            <a:lvl3pPr indent="1072866">
              <a:defRPr/>
            </a:lvl3pPr>
            <a:lvl4pPr indent="1609298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27375" cy="4967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083296" y="1600201"/>
            <a:ext cx="4327375" cy="4967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95300" y="5875079"/>
            <a:ext cx="8915400" cy="6927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 marL="335270" indent="-201162" algn="ctr">
              <a:spcBef>
                <a:spcPts val="422"/>
              </a:spcBef>
              <a:buSzPct val="100000"/>
              <a:buNone/>
              <a:defRPr sz="21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marL="923856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2pPr>
            <a:lvl3pPr marL="1385785" indent="-223514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3pPr>
            <a:lvl4pPr marL="1862614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marL="2324542" indent="-238415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marL="461928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marL="923856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marL="1385785" indent="2101028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marL="1862614" indent="2086127" algn="ctr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0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342721" indent="-223514" algn="l" rtl="0">
              <a:spcBef>
                <a:spcPts val="7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1pPr>
            <a:lvl2pPr marL="759946" indent="-208613" algn="l" rtl="0">
              <a:spcBef>
                <a:spcPts val="5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2pPr>
            <a:lvl3pPr marL="1162271" indent="-16391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400"/>
            </a:lvl3pPr>
            <a:lvl4pPr marL="1624199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400"/>
            </a:lvl4pPr>
            <a:lvl5pPr marL="2086127" indent="-193712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400"/>
            </a:lvl5pPr>
            <a:lvl6pPr marL="2548056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6pPr>
            <a:lvl7pPr marL="3024885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7pPr>
            <a:lvl8pPr marL="3486813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8pPr>
            <a:lvl9pPr marL="3948741" indent="-193712" algn="l" rtl="0">
              <a:spcBef>
                <a:spcPts val="352"/>
              </a:spcBef>
              <a:buClr>
                <a:schemeClr val="dk1"/>
              </a:buClr>
              <a:buSzPct val="100000"/>
              <a:buFont typeface="Calibri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19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461928" indent="-223514" algn="l" rtl="0">
              <a:buSzPct val="100000"/>
              <a:defRPr sz="1400"/>
            </a:lvl1pPr>
            <a:lvl2pPr marL="923856" indent="-223514" rtl="0">
              <a:buSzPct val="100000"/>
              <a:defRPr sz="1400"/>
            </a:lvl2pPr>
            <a:lvl3pPr marL="1385785" indent="-223514" rtl="0">
              <a:buSzPct val="100000"/>
              <a:defRPr sz="1400"/>
            </a:lvl3pPr>
            <a:lvl4pPr marL="1862614" indent="-238415" rtl="0">
              <a:buSzPct val="100000"/>
              <a:defRPr sz="1400"/>
            </a:lvl4pPr>
            <a:lvl5pPr marL="2324542" indent="-238415" rtl="0">
              <a:buSzPct val="100000"/>
              <a:defRPr sz="1400"/>
            </a:lvl5pPr>
            <a:lvl6pPr marL="2786470" indent="-238415" rtl="0">
              <a:buSzPct val="100000"/>
              <a:defRPr sz="1400"/>
            </a:lvl6pPr>
            <a:lvl7pPr marL="3248398" indent="-223514" rtl="0">
              <a:buSzPct val="100000"/>
              <a:defRPr sz="1400"/>
            </a:lvl7pPr>
            <a:lvl8pPr marL="3710327" indent="-223514" rtl="0">
              <a:buSzPct val="100000"/>
              <a:defRPr sz="1400"/>
            </a:lvl8pPr>
            <a:lvl9pPr marL="4172255" indent="-223514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399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b" anchorCtr="0"/>
          <a:lstStyle>
            <a:lvl1pPr marL="0" indent="0" rtl="0">
              <a:buClr>
                <a:srgbClr val="888888"/>
              </a:buClr>
              <a:buSzPct val="100000"/>
              <a:buFont typeface="Calibri"/>
              <a:buNone/>
              <a:defRPr sz="1400"/>
            </a:lvl1pPr>
            <a:lvl2pPr marL="461928" indent="0" rtl="0">
              <a:buClr>
                <a:srgbClr val="888888"/>
              </a:buClr>
              <a:buSzPct val="100000"/>
              <a:buFont typeface="Calibri"/>
              <a:buNone/>
              <a:defRPr sz="1400"/>
            </a:lvl2pPr>
            <a:lvl3pPr marL="923856" indent="0" rtl="0">
              <a:buClr>
                <a:srgbClr val="888888"/>
              </a:buClr>
              <a:buSzPct val="100000"/>
              <a:buFont typeface="Calibri"/>
              <a:buNone/>
              <a:defRPr sz="1400"/>
            </a:lvl3pPr>
            <a:lvl4pPr marL="1385785" indent="0" rtl="0">
              <a:buClr>
                <a:srgbClr val="888888"/>
              </a:buClr>
              <a:buSzPct val="100000"/>
              <a:buFont typeface="Calibri"/>
              <a:buNone/>
              <a:defRPr sz="1400"/>
            </a:lvl4pPr>
            <a:lvl5pPr marL="1862614" indent="0" rtl="0">
              <a:buClr>
                <a:srgbClr val="888888"/>
              </a:buClr>
              <a:buSzPct val="100000"/>
              <a:buFont typeface="Calibri"/>
              <a:buNone/>
              <a:defRPr sz="1400"/>
            </a:lvl5pPr>
            <a:lvl6pPr marL="2324542" indent="0" rtl="0">
              <a:buClr>
                <a:srgbClr val="888888"/>
              </a:buClr>
              <a:buSzPct val="100000"/>
              <a:buFont typeface="Calibri"/>
              <a:buNone/>
              <a:defRPr sz="1400"/>
            </a:lvl6pPr>
            <a:lvl7pPr marL="2786470" indent="0" rtl="0">
              <a:buClr>
                <a:srgbClr val="888888"/>
              </a:buClr>
              <a:buSzPct val="100000"/>
              <a:buFont typeface="Calibri"/>
              <a:buNone/>
              <a:defRPr sz="1400"/>
            </a:lvl7pPr>
            <a:lvl8pPr marL="3248398" indent="0" rtl="0">
              <a:buClr>
                <a:srgbClr val="888888"/>
              </a:buClr>
              <a:buSzPct val="100000"/>
              <a:buFont typeface="Calibri"/>
              <a:buNone/>
              <a:defRPr sz="1400"/>
            </a:lvl8pPr>
            <a:lvl9pPr marL="3710327" indent="0" rtl="0">
              <a:buClr>
                <a:srgbClr val="888888"/>
              </a:buClr>
              <a:buSzPct val="1000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95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099301" y="6356349"/>
            <a:ext cx="2311399" cy="365200"/>
          </a:xfrm>
          <a:prstGeom prst="rect">
            <a:avLst/>
          </a:prstGeom>
          <a:noFill/>
          <a:ln>
            <a:noFill/>
          </a:ln>
        </p:spPr>
        <p:txBody>
          <a:bodyPr lIns="92837" tIns="92837" rIns="92837" bIns="92837" anchor="t" anchorCtr="0"/>
          <a:lstStyle>
            <a:lvl1pPr marL="0" marR="0" indent="0" algn="l" rtl="0">
              <a:buSzPct val="100000"/>
              <a:defRPr sz="1400"/>
            </a:lvl1pPr>
            <a:lvl2pPr marL="461928" marR="0" indent="0" algn="l" rtl="0">
              <a:buSzPct val="100000"/>
              <a:defRPr sz="1400"/>
            </a:lvl2pPr>
            <a:lvl3pPr marL="923856" marR="0" indent="0" algn="l" rtl="0">
              <a:buSzPct val="100000"/>
              <a:defRPr sz="1400"/>
            </a:lvl3pPr>
            <a:lvl4pPr marL="1385785" marR="0" indent="0" algn="l" rtl="0">
              <a:buSzPct val="100000"/>
              <a:defRPr sz="1400"/>
            </a:lvl4pPr>
            <a:lvl5pPr marL="1862614" marR="0" indent="0" algn="l" rtl="0">
              <a:buSzPct val="100000"/>
              <a:defRPr sz="1400"/>
            </a:lvl5pPr>
            <a:lvl6pPr marL="2324542" marR="0" indent="0" algn="l" rtl="0">
              <a:buSzPct val="100000"/>
              <a:defRPr sz="1400"/>
            </a:lvl6pPr>
            <a:lvl7pPr marL="2786470" marR="0" indent="0" algn="l" rtl="0">
              <a:buSzPct val="100000"/>
              <a:defRPr sz="1400"/>
            </a:lvl7pPr>
            <a:lvl8pPr marL="3248398" marR="0" indent="0" algn="l" rtl="0">
              <a:buSzPct val="100000"/>
              <a:defRPr sz="1400"/>
            </a:lvl8pPr>
            <a:lvl9pPr marL="3710327" marR="0" indent="0" algn="l" rtl="0"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967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14"/>
          <a:srcRect/>
          <a:stretch/>
        </p:blipFill>
        <p:spPr>
          <a:xfrm>
            <a:off x="0" y="0"/>
            <a:ext cx="9907625" cy="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15"/>
          <a:srcRect/>
          <a:stretch/>
        </p:blipFill>
        <p:spPr>
          <a:xfrm>
            <a:off x="8304213" y="68263"/>
            <a:ext cx="1560649" cy="382400"/>
          </a:xfrm>
          <a:prstGeom prst="rect">
            <a:avLst/>
          </a:prstGeom>
          <a:noFill/>
          <a:ln w="9525" cap="flat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5" name="Shape 25"/>
          <p:cNvSpPr txBox="1"/>
          <p:nvPr/>
        </p:nvSpPr>
        <p:spPr>
          <a:xfrm>
            <a:off x="8307388" y="6453188"/>
            <a:ext cx="1519050" cy="336800"/>
          </a:xfrm>
          <a:prstGeom prst="rect">
            <a:avLst/>
          </a:prstGeom>
          <a:noFill/>
          <a:ln>
            <a:noFill/>
          </a:ln>
        </p:spPr>
        <p:txBody>
          <a:bodyPr lIns="92837" tIns="46404" rIns="92837" bIns="46404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pair.uzautomotor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pair.uzautomotors.com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3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7B7448-E35A-4218-A7B4-DB8821C4E743}"/>
              </a:ext>
            </a:extLst>
          </p:cNvPr>
          <p:cNvSpPr/>
          <p:nvPr/>
        </p:nvSpPr>
        <p:spPr>
          <a:xfrm>
            <a:off x="0" y="1429171"/>
            <a:ext cx="9906000" cy="1005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hlinkClick r:id="rId3"/>
              </a:rPr>
              <a:t>repair.uzautomotors.com</a:t>
            </a:r>
            <a:r>
              <a:rPr lang="en-US" sz="2400" dirty="0" smtClean="0"/>
              <a:t> </a:t>
            </a:r>
            <a:r>
              <a:rPr lang="ru-RU" sz="2400" dirty="0" smtClean="0"/>
              <a:t>ТИЗИМИДАН </a:t>
            </a:r>
            <a:r>
              <a:rPr lang="ru-RU" sz="2400" dirty="0"/>
              <a:t>ФОЙДАЛАНИШ </a:t>
            </a:r>
            <a:r>
              <a:rPr lang="ru-RU" sz="2400" dirty="0" smtClean="0"/>
              <a:t>БЎЙИЧА </a:t>
            </a:r>
            <a:endParaRPr lang="ru-RU" sz="2400" dirty="0"/>
          </a:p>
          <a:p>
            <a:pPr algn="ctr"/>
            <a:r>
              <a:rPr lang="ru-RU" sz="2400" dirty="0" smtClean="0"/>
              <a:t>ЙЎРИҚНОМА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7"/>
          <p:cNvSpPr>
            <a:spLocks noChangeArrowheads="1"/>
          </p:cNvSpPr>
          <p:nvPr/>
        </p:nvSpPr>
        <p:spPr bwMode="auto">
          <a:xfrm>
            <a:off x="460376" y="687171"/>
            <a:ext cx="904557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400" dirty="0" err="1" smtClean="0"/>
              <a:t>Фойдаланувчи</a:t>
            </a:r>
            <a:r>
              <a:rPr lang="ru-RU" sz="1400" dirty="0" smtClean="0"/>
              <a:t> </a:t>
            </a:r>
            <a:r>
              <a:rPr lang="uz-Cyrl-UZ" sz="1400" dirty="0" smtClean="0"/>
              <a:t>“</a:t>
            </a:r>
            <a:r>
              <a:rPr lang="en-US" sz="1400" b="1" dirty="0" err="1" smtClean="0"/>
              <a:t>Foydalanuvchilar</a:t>
            </a:r>
            <a:r>
              <a:rPr lang="uz-Cyrl-UZ" sz="1400" dirty="0" smtClean="0"/>
              <a:t>”</a:t>
            </a:r>
            <a:r>
              <a:rPr lang="en-US" sz="1400" dirty="0" smtClean="0"/>
              <a:t> </a:t>
            </a:r>
            <a:r>
              <a:rPr lang="ru-RU" sz="1400" dirty="0" err="1" smtClean="0"/>
              <a:t>булимини</a:t>
            </a:r>
            <a:r>
              <a:rPr lang="ru-RU" sz="1400" dirty="0" smtClean="0"/>
              <a:t> </a:t>
            </a:r>
            <a:r>
              <a:rPr lang="ru-RU" sz="1400" dirty="0" err="1" smtClean="0"/>
              <a:t>босганда</a:t>
            </a:r>
            <a:r>
              <a:rPr lang="en-US" sz="1400" dirty="0" smtClean="0"/>
              <a:t>, </a:t>
            </a:r>
            <a:r>
              <a:rPr lang="ru-RU" sz="1400" dirty="0" err="1" smtClean="0"/>
              <a:t>тизимда</a:t>
            </a:r>
            <a:r>
              <a:rPr lang="ru-RU" sz="1400" dirty="0" smtClean="0"/>
              <a:t> </a:t>
            </a:r>
            <a:r>
              <a:rPr lang="ru-RU" sz="1400" dirty="0" err="1" smtClean="0"/>
              <a:t>фойдаланувчилар</a:t>
            </a:r>
            <a:r>
              <a:rPr lang="ru-RU" sz="1400" dirty="0"/>
              <a:t> </a:t>
            </a:r>
            <a:r>
              <a:rPr lang="ru-RU" sz="1400" dirty="0" err="1" smtClean="0"/>
              <a:t>буйича</a:t>
            </a:r>
            <a:r>
              <a:rPr lang="ru-RU" sz="1400" dirty="0" smtClean="0"/>
              <a:t> </a:t>
            </a:r>
            <a:r>
              <a:rPr lang="ru-RU" sz="1400" dirty="0" err="1" smtClean="0"/>
              <a:t>маълумотлар</a:t>
            </a:r>
            <a:r>
              <a:rPr lang="ru-RU" sz="1400" dirty="0" smtClean="0"/>
              <a:t> </a:t>
            </a:r>
            <a:r>
              <a:rPr lang="ru-RU" sz="1400" dirty="0" err="1" smtClean="0"/>
              <a:t>сахифаси</a:t>
            </a:r>
            <a:r>
              <a:rPr lang="ru-RU" sz="1400" dirty="0" smtClean="0"/>
              <a:t> </a:t>
            </a:r>
            <a:r>
              <a:rPr lang="ru-RU" sz="1400" dirty="0" err="1" smtClean="0"/>
              <a:t>очилади</a:t>
            </a:r>
            <a:r>
              <a:rPr lang="ru-RU" sz="1400" dirty="0" smtClean="0"/>
              <a:t> </a:t>
            </a:r>
            <a:r>
              <a:rPr lang="ru-RU" sz="1400" dirty="0" err="1" smtClean="0"/>
              <a:t>ва</a:t>
            </a:r>
            <a:r>
              <a:rPr lang="uz-Cyrl-UZ" sz="1400" dirty="0" smtClean="0"/>
              <a:t> фойдаланувчи керакли маълумотларни олиш мумкин.</a:t>
            </a:r>
            <a:endParaRPr lang="ru-RU" sz="1400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Тизимда  фойдаланувчилар тугрисида маълумотини куриш.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925" y="1502824"/>
            <a:ext cx="1685925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872" y="4596934"/>
            <a:ext cx="5666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1400" dirty="0" smtClean="0"/>
              <a:t>тугмаси босилганда</a:t>
            </a:r>
            <a:r>
              <a:rPr lang="uz-Cyrl-UZ" dirty="0" smtClean="0"/>
              <a:t>, “</a:t>
            </a:r>
            <a:r>
              <a:rPr lang="en-US" sz="1400" b="1" dirty="0" err="1" smtClean="0"/>
              <a:t>Foydalanuvchi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kiritish</a:t>
            </a:r>
            <a:r>
              <a:rPr lang="uz-Cyrl-UZ" dirty="0" smtClean="0"/>
              <a:t>”</a:t>
            </a:r>
            <a:r>
              <a:rPr lang="en-US" dirty="0" smtClean="0"/>
              <a:t> </a:t>
            </a:r>
            <a:r>
              <a:rPr lang="ru-RU" sz="1400" dirty="0" err="1" smtClean="0"/>
              <a:t>сахифаси</a:t>
            </a:r>
            <a:r>
              <a:rPr lang="ru-RU" sz="1400" dirty="0" smtClean="0"/>
              <a:t> </a:t>
            </a:r>
            <a:r>
              <a:rPr lang="ru-RU" sz="1400" dirty="0" err="1" smtClean="0"/>
              <a:t>очилади</a:t>
            </a:r>
            <a:r>
              <a:rPr lang="uz-Cyrl-UZ" sz="1400" dirty="0" smtClean="0"/>
              <a:t>.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14" y="1273783"/>
            <a:ext cx="5976335" cy="306214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92" y="4581566"/>
            <a:ext cx="1372147" cy="29521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7285" y="5104692"/>
            <a:ext cx="4818998" cy="1334632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7315209" y="3838233"/>
            <a:ext cx="1264355" cy="338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Тизимда  фойдаланувчилар тугрисида маълумотини киритиш.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872" y="459693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85" y="924253"/>
            <a:ext cx="4649964" cy="18333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65294" y="2813544"/>
            <a:ext cx="5538611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«</a:t>
            </a:r>
            <a:r>
              <a:rPr lang="en-US" sz="1400" b="1" dirty="0" err="1"/>
              <a:t>Ismi</a:t>
            </a:r>
            <a:r>
              <a:rPr lang="en-US" sz="1400" b="1" dirty="0"/>
              <a:t> </a:t>
            </a:r>
            <a:r>
              <a:rPr lang="en-US" sz="1400" b="1" dirty="0" err="1"/>
              <a:t>va</a:t>
            </a:r>
            <a:r>
              <a:rPr lang="en-US" sz="1400" b="1" dirty="0"/>
              <a:t> </a:t>
            </a:r>
            <a:r>
              <a:rPr lang="en-US" sz="1400" b="1" dirty="0" err="1"/>
              <a:t>sharifi</a:t>
            </a:r>
            <a:r>
              <a:rPr lang="ru-RU" sz="1400" dirty="0"/>
              <a:t>» </a:t>
            </a:r>
            <a:r>
              <a:rPr lang="ru-RU" sz="1400" dirty="0" err="1"/>
              <a:t>майдонига</a:t>
            </a:r>
            <a:r>
              <a:rPr lang="ru-RU" sz="1400" dirty="0"/>
              <a:t> </a:t>
            </a:r>
            <a:r>
              <a:rPr lang="uz-Cyrl-UZ" sz="1400" dirty="0"/>
              <a:t>ўз исми ва фамилиясини киритади.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«</a:t>
            </a:r>
            <a:r>
              <a:rPr lang="en-US" sz="1400" b="1" dirty="0" err="1"/>
              <a:t>Foydalanuvchi</a:t>
            </a:r>
            <a:r>
              <a:rPr lang="ru-RU" sz="1400" b="1" dirty="0"/>
              <a:t> </a:t>
            </a:r>
            <a:r>
              <a:rPr lang="en-US" sz="1400" b="1" dirty="0" err="1"/>
              <a:t>logini</a:t>
            </a:r>
            <a:r>
              <a:rPr lang="en-US" sz="1400" b="1" dirty="0"/>
              <a:t>(</a:t>
            </a:r>
            <a:r>
              <a:rPr lang="en-US" sz="1400" b="1" dirty="0" err="1"/>
              <a:t>Tabel</a:t>
            </a:r>
            <a:r>
              <a:rPr lang="en-US" sz="1400" b="1" dirty="0"/>
              <a:t> </a:t>
            </a:r>
            <a:r>
              <a:rPr lang="en-US" sz="1400" b="1" dirty="0" err="1"/>
              <a:t>raqami</a:t>
            </a:r>
            <a:r>
              <a:rPr lang="en-US" sz="1400" b="1" dirty="0"/>
              <a:t>)</a:t>
            </a:r>
            <a:r>
              <a:rPr lang="ru-RU" sz="1400" dirty="0" smtClean="0"/>
              <a:t>» </a:t>
            </a:r>
            <a:r>
              <a:rPr lang="ru-RU" sz="1400" dirty="0" err="1" smtClean="0"/>
              <a:t>майдонига</a:t>
            </a:r>
            <a:r>
              <a:rPr lang="ru-RU" sz="1400" dirty="0" smtClean="0"/>
              <a:t> </a:t>
            </a:r>
            <a:r>
              <a:rPr lang="ru-RU" sz="1400" dirty="0" err="1"/>
              <a:t>компьютерига</a:t>
            </a:r>
            <a:r>
              <a:rPr lang="ru-RU" sz="1400" dirty="0"/>
              <a:t> </a:t>
            </a:r>
            <a:r>
              <a:rPr lang="ru-RU" sz="1400" dirty="0" err="1"/>
              <a:t>киришдаги</a:t>
            </a:r>
            <a:r>
              <a:rPr lang="ru-RU" sz="1400" dirty="0"/>
              <a:t> </a:t>
            </a:r>
            <a:r>
              <a:rPr lang="ru-RU" sz="1400" dirty="0" err="1"/>
              <a:t>логинини</a:t>
            </a:r>
            <a:r>
              <a:rPr lang="ru-RU" sz="1400" dirty="0"/>
              <a:t> </a:t>
            </a:r>
            <a:r>
              <a:rPr lang="ru-RU" sz="1400" dirty="0" err="1"/>
              <a:t>киритади</a:t>
            </a:r>
            <a:r>
              <a:rPr lang="ru-RU" sz="1400" dirty="0"/>
              <a:t>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 «</a:t>
            </a:r>
            <a:r>
              <a:rPr lang="en-US" sz="1400" b="1" dirty="0" err="1"/>
              <a:t>Huquqi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 err="1"/>
              <a:t>майдонида</a:t>
            </a:r>
            <a:r>
              <a:rPr lang="ru-RU" sz="1400" dirty="0"/>
              <a:t> </a:t>
            </a:r>
            <a:r>
              <a:rPr lang="ru-RU" sz="1400" dirty="0" err="1"/>
              <a:t>фойдаланувчи</a:t>
            </a:r>
            <a:r>
              <a:rPr lang="ru-RU" sz="1400" dirty="0"/>
              <a:t> </a:t>
            </a:r>
            <a:r>
              <a:rPr lang="ru-RU" sz="1400" dirty="0" err="1"/>
              <a:t>тизимда</a:t>
            </a:r>
            <a:r>
              <a:rPr lang="ru-RU" sz="1400" dirty="0"/>
              <a:t> </a:t>
            </a:r>
            <a:r>
              <a:rPr lang="ru-RU" sz="1400" dirty="0" err="1"/>
              <a:t>ишлаш</a:t>
            </a:r>
            <a:r>
              <a:rPr lang="ru-RU" sz="1400" dirty="0"/>
              <a:t> </a:t>
            </a:r>
            <a:r>
              <a:rPr lang="ru-RU" sz="1400" dirty="0" err="1"/>
              <a:t>ролларига</a:t>
            </a:r>
            <a:r>
              <a:rPr lang="ru-RU" sz="1400" dirty="0"/>
              <a:t> </a:t>
            </a:r>
            <a:r>
              <a:rPr lang="uz-Cyrl-UZ" sz="1400" dirty="0"/>
              <a:t>қараб,  агар фойдаланувчи оддий фойдаланувчи бўлса,</a:t>
            </a:r>
            <a:r>
              <a:rPr lang="ru-RU" sz="1400" dirty="0"/>
              <a:t> «</a:t>
            </a:r>
            <a:r>
              <a:rPr lang="en-US" sz="1400" b="1" dirty="0" err="1"/>
              <a:t>Kachectva-kirituvchi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uz-Cyrl-UZ" sz="1400" dirty="0"/>
              <a:t>ёки</a:t>
            </a:r>
            <a:r>
              <a:rPr lang="ru-RU" sz="1400" dirty="0"/>
              <a:t> «</a:t>
            </a:r>
            <a:r>
              <a:rPr lang="en-US" sz="1400" b="1" dirty="0" err="1"/>
              <a:t>Ishlab-chiqarish</a:t>
            </a:r>
            <a:r>
              <a:rPr lang="en-US" sz="1400" b="1" dirty="0"/>
              <a:t> </a:t>
            </a:r>
            <a:r>
              <a:rPr lang="en-US" sz="1400" b="1" dirty="0" err="1"/>
              <a:t>kirituvchi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uz-Cyrl-UZ" sz="1400" dirty="0"/>
              <a:t>қисмлари танланади. Агар фойдаланувчи админ фойдаланувчи бўлса,</a:t>
            </a:r>
            <a:r>
              <a:rPr lang="ru-RU" sz="1400" dirty="0"/>
              <a:t> «</a:t>
            </a:r>
            <a:r>
              <a:rPr lang="en-US" sz="1400" b="1" dirty="0" err="1"/>
              <a:t>Kachectva-boshqaruvchi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uz-Cyrl-UZ" sz="1400" dirty="0"/>
              <a:t>ёки</a:t>
            </a:r>
            <a:r>
              <a:rPr lang="ru-RU" sz="1400" dirty="0"/>
              <a:t> «</a:t>
            </a:r>
            <a:r>
              <a:rPr lang="en-US" sz="1400" b="1" dirty="0" err="1"/>
              <a:t>Ishlab-chiqarish</a:t>
            </a:r>
            <a:r>
              <a:rPr lang="en-US" sz="1400" b="1" dirty="0"/>
              <a:t> </a:t>
            </a:r>
            <a:r>
              <a:rPr lang="en-US" sz="1400" b="1" dirty="0" err="1"/>
              <a:t>boshqaruvchi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uz-Cyrl-UZ" sz="1400" dirty="0"/>
              <a:t>қисмлари танланади. Барча керакли маълумотлар киритилгандан сўнг,                     тугмаси босилади. Бу билан фойдаланувчи маълумотлари тизимда сақланади ва активлашади</a:t>
            </a:r>
            <a:endParaRPr lang="ru-RU" sz="14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019" y="5612871"/>
            <a:ext cx="696384" cy="3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23812" y="24707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7"/>
          <p:cNvSpPr>
            <a:spLocks noChangeArrowheads="1"/>
          </p:cNvSpPr>
          <p:nvPr/>
        </p:nvSpPr>
        <p:spPr bwMode="auto">
          <a:xfrm>
            <a:off x="0" y="1251862"/>
            <a:ext cx="970355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400"/>
              </a:lnSpc>
              <a:buFont typeface="Arial" pitchFamily="34" charset="0"/>
              <a:buChar char="•"/>
            </a:pPr>
            <a:r>
              <a:rPr lang="uz-Cyrl-UZ" sz="1400" dirty="0" smtClean="0"/>
              <a:t>Аввало П\О рақами бўйича келган маълумотни танлаши керак</a:t>
            </a:r>
          </a:p>
          <a:p>
            <a:pPr marL="285750" indent="-285750" algn="just">
              <a:lnSpc>
                <a:spcPts val="2400"/>
              </a:lnSpc>
              <a:buFont typeface="Arial" pitchFamily="34" charset="0"/>
              <a:buChar char="•"/>
            </a:pPr>
            <a:r>
              <a:rPr lang="uz-Cyrl-UZ" sz="1400" dirty="0" smtClean="0"/>
              <a:t>Участка танланиши керак</a:t>
            </a:r>
          </a:p>
          <a:p>
            <a:pPr marL="285750" indent="-285750" algn="just">
              <a:lnSpc>
                <a:spcPts val="2400"/>
              </a:lnSpc>
              <a:buFont typeface="Arial" pitchFamily="34" charset="0"/>
              <a:buChar char="•"/>
            </a:pPr>
            <a:r>
              <a:rPr lang="uz-Cyrl-UZ" sz="1400" dirty="0" smtClean="0"/>
              <a:t>Смена ва бўлими танлаб олиши керак</a:t>
            </a:r>
          </a:p>
          <a:p>
            <a:pPr marL="285750" indent="-285750" algn="just">
              <a:lnSpc>
                <a:spcPts val="2400"/>
              </a:lnSpc>
              <a:buFont typeface="Arial" pitchFamily="34" charset="0"/>
              <a:buChar char="•"/>
            </a:pPr>
            <a:r>
              <a:rPr lang="uz-Cyrl-UZ" sz="1400" dirty="0" smtClean="0"/>
              <a:t>Сарфланган дақиқалар, нуқсон ҳажми ва дефектлар рўйхати</a:t>
            </a:r>
          </a:p>
          <a:p>
            <a:pPr marL="285750" indent="-285750" algn="just">
              <a:lnSpc>
                <a:spcPts val="2400"/>
              </a:lnSpc>
              <a:buFont typeface="Arial" pitchFamily="34" charset="0"/>
              <a:buChar char="•"/>
            </a:pPr>
            <a:r>
              <a:rPr lang="uz-Cyrl-UZ" sz="1400" dirty="0" smtClean="0"/>
              <a:t>Муаммо изоҳи хамда изоҳ ихтиёрий майдонлар</a:t>
            </a:r>
          </a:p>
          <a:p>
            <a:pPr marL="285750" indent="-285750" algn="just">
              <a:lnSpc>
                <a:spcPts val="2400"/>
              </a:lnSpc>
              <a:buFont typeface="Arial" pitchFamily="34" charset="0"/>
              <a:buChar char="•"/>
            </a:pPr>
            <a:r>
              <a:rPr lang="uz-Cyrl-UZ" sz="1400" dirty="0" smtClean="0"/>
              <a:t>Юқоридаги маълумотлар киритилгандан сўнг, </a:t>
            </a:r>
            <a:r>
              <a:rPr lang="ru-RU" sz="1400" dirty="0" smtClean="0"/>
              <a:t>«</a:t>
            </a:r>
            <a:r>
              <a:rPr lang="en-US" sz="1400" b="1" dirty="0" err="1" smtClean="0"/>
              <a:t>Saqlash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 err="1" smtClean="0"/>
              <a:t>тугмаси</a:t>
            </a:r>
            <a:r>
              <a:rPr lang="ru-RU" sz="1400" dirty="0" smtClean="0"/>
              <a:t> </a:t>
            </a:r>
            <a:r>
              <a:rPr lang="ru-RU" sz="1400" dirty="0" err="1" smtClean="0"/>
              <a:t>босилади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553210"/>
            <a:ext cx="86698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Янги мониторинг маълумотини киритиш учун қуйидаги майдонларни тўлдириш зарур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61016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7" y="3244369"/>
            <a:ext cx="8265595" cy="27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-16428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</a:t>
            </a:r>
            <a:r>
              <a:rPr lang="uz-Cyrl-UZ" altLang="ko-KR" b="1" dirty="0" smtClean="0">
                <a:solidFill>
                  <a:srgbClr val="0000FF"/>
                </a:solidFill>
                <a:ea typeface="Batang" pitchFamily="18" charset="-127"/>
              </a:rPr>
              <a:t>киритилган маълумотлар кўриниши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812" y="4979533"/>
            <a:ext cx="9750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dirty="0" err="1" smtClean="0"/>
              <a:t>Бу</a:t>
            </a:r>
            <a:r>
              <a:rPr lang="ru-RU" sz="1400" dirty="0" smtClean="0"/>
              <a:t> </a:t>
            </a:r>
            <a:r>
              <a:rPr lang="ru-RU" sz="1400" dirty="0" err="1" smtClean="0"/>
              <a:t>ерда</a:t>
            </a:r>
            <a:r>
              <a:rPr lang="ru-RU" sz="1400" dirty="0" smtClean="0"/>
              <a:t> </a:t>
            </a:r>
            <a:r>
              <a:rPr lang="ru-RU" sz="1400" dirty="0" err="1" smtClean="0"/>
              <a:t>киритилган</a:t>
            </a:r>
            <a:r>
              <a:rPr lang="ru-RU" sz="1400" dirty="0" smtClean="0"/>
              <a:t> </a:t>
            </a:r>
            <a:r>
              <a:rPr lang="ru-RU" sz="1400" dirty="0" err="1" smtClean="0"/>
              <a:t>маълумотлар</a:t>
            </a:r>
            <a:r>
              <a:rPr lang="ru-RU" sz="1400" dirty="0" smtClean="0"/>
              <a:t> </a:t>
            </a:r>
            <a:r>
              <a:rPr lang="ru-RU" sz="1400" dirty="0" err="1" smtClean="0"/>
              <a:t>рўйхати</a:t>
            </a:r>
            <a:r>
              <a:rPr lang="ru-RU" sz="1400" dirty="0" smtClean="0"/>
              <a:t> </a:t>
            </a:r>
            <a:r>
              <a:rPr lang="ru-RU" sz="1400" dirty="0" err="1" smtClean="0"/>
              <a:t>кўринади</a:t>
            </a:r>
            <a:r>
              <a:rPr lang="ru-RU" sz="1400" dirty="0"/>
              <a:t> </a:t>
            </a:r>
            <a:r>
              <a:rPr lang="ru-RU" sz="1400" dirty="0" err="1" smtClean="0"/>
              <a:t>ва</a:t>
            </a:r>
            <a:r>
              <a:rPr lang="ru-RU" sz="1400" dirty="0" smtClean="0"/>
              <a:t> шу </a:t>
            </a:r>
            <a:r>
              <a:rPr lang="ru-RU" sz="1400" dirty="0" err="1" smtClean="0"/>
              <a:t>ердан</a:t>
            </a:r>
            <a:r>
              <a:rPr lang="ru-RU" sz="1400" dirty="0" smtClean="0"/>
              <a:t> </a:t>
            </a:r>
            <a:r>
              <a:rPr lang="ru-RU" sz="1400" dirty="0" err="1" smtClean="0"/>
              <a:t>маълумотларни</a:t>
            </a:r>
            <a:r>
              <a:rPr lang="ru-RU" sz="1400" dirty="0" smtClean="0"/>
              <a:t> «</a:t>
            </a:r>
            <a:r>
              <a:rPr lang="en-US" sz="1400" b="1" dirty="0" err="1" smtClean="0"/>
              <a:t>Tahrirlash</a:t>
            </a:r>
            <a:r>
              <a:rPr lang="ru-RU" sz="1400" dirty="0" smtClean="0"/>
              <a:t>»</a:t>
            </a:r>
            <a:r>
              <a:rPr lang="en-US" sz="1400" dirty="0" smtClean="0"/>
              <a:t> </a:t>
            </a:r>
            <a:r>
              <a:rPr lang="ru-RU" sz="1400" dirty="0" err="1" smtClean="0"/>
              <a:t>тугмаси</a:t>
            </a:r>
            <a:r>
              <a:rPr lang="ru-RU" sz="1400" dirty="0" smtClean="0"/>
              <a:t> ор</a:t>
            </a:r>
            <a:r>
              <a:rPr lang="uz-Cyrl-UZ" sz="1400" dirty="0" smtClean="0"/>
              <a:t>қали </a:t>
            </a:r>
            <a:r>
              <a:rPr lang="ru-RU" sz="1400" dirty="0" err="1" smtClean="0"/>
              <a:t>қайта</a:t>
            </a:r>
            <a:r>
              <a:rPr lang="ru-RU" sz="1400" dirty="0" smtClean="0"/>
              <a:t> </a:t>
            </a:r>
            <a:r>
              <a:rPr lang="ru-RU" sz="1400" smtClean="0"/>
              <a:t>таҳрирлаш</a:t>
            </a:r>
            <a:r>
              <a:rPr lang="ru-RU" sz="1400" dirty="0" smtClean="0"/>
              <a:t> </a:t>
            </a:r>
            <a:r>
              <a:rPr lang="ru-RU" sz="1400" dirty="0" err="1" smtClean="0"/>
              <a:t>ёки</a:t>
            </a:r>
            <a:r>
              <a:rPr lang="en-US" sz="1400" dirty="0" smtClean="0"/>
              <a:t>  </a:t>
            </a:r>
            <a:r>
              <a:rPr lang="ru-RU" sz="1400" dirty="0" smtClean="0"/>
              <a:t>«</a:t>
            </a:r>
            <a:r>
              <a:rPr lang="en-US" sz="1400" b="1" dirty="0" err="1" smtClean="0"/>
              <a:t>O’chirish</a:t>
            </a:r>
            <a:r>
              <a:rPr lang="ru-RU" sz="1400" dirty="0" smtClean="0"/>
              <a:t>»</a:t>
            </a:r>
            <a:r>
              <a:rPr lang="en-US" sz="1400" dirty="0" smtClean="0"/>
              <a:t> </a:t>
            </a:r>
            <a:r>
              <a:rPr lang="ru-RU" sz="1400" dirty="0" err="1" smtClean="0"/>
              <a:t>тугмаси</a:t>
            </a:r>
            <a:r>
              <a:rPr lang="ru-RU" sz="1400" dirty="0" smtClean="0"/>
              <a:t> </a:t>
            </a:r>
            <a:r>
              <a:rPr lang="uz-Cyrl-UZ" sz="1400" dirty="0" smtClean="0"/>
              <a:t>орқали </a:t>
            </a:r>
            <a:r>
              <a:rPr lang="ru-RU" sz="1400" dirty="0" err="1"/>
              <a:t>маълумотларни</a:t>
            </a:r>
            <a:r>
              <a:rPr lang="ru-RU" sz="1400" dirty="0"/>
              <a:t> </a:t>
            </a:r>
            <a:r>
              <a:rPr lang="uz-Cyrl-UZ" sz="1400" dirty="0" smtClean="0"/>
              <a:t>ўчириш мумкин.</a:t>
            </a:r>
            <a:endParaRPr lang="ru-RU" sz="1400" dirty="0" smtClean="0"/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50" y="683891"/>
            <a:ext cx="8789358" cy="378650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873953" y="1422401"/>
            <a:ext cx="1264355" cy="338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23812" y="-3301"/>
            <a:ext cx="9929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dirty="0" smtClean="0">
                <a:hlinkClick r:id="rId3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19" name="Прямоугольник 7"/>
          <p:cNvSpPr>
            <a:spLocks noChangeArrowheads="1"/>
          </p:cNvSpPr>
          <p:nvPr/>
        </p:nvSpPr>
        <p:spPr bwMode="auto">
          <a:xfrm>
            <a:off x="387227" y="999956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/>
              <a:t>Тизимга кириш.</a:t>
            </a:r>
            <a:endParaRPr lang="ru-RU" b="1" dirty="0"/>
          </a:p>
        </p:txBody>
      </p:sp>
      <p:pic>
        <p:nvPicPr>
          <p:cNvPr id="20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4" y="1077684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Прямоугольник 7"/>
          <p:cNvSpPr>
            <a:spLocks noChangeArrowheads="1"/>
          </p:cNvSpPr>
          <p:nvPr/>
        </p:nvSpPr>
        <p:spPr bwMode="auto">
          <a:xfrm>
            <a:off x="641689" y="1625690"/>
            <a:ext cx="591335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uz-Cyrl-UZ" sz="1400" dirty="0"/>
              <a:t>Компьютердаги иш столидан </a:t>
            </a:r>
            <a:r>
              <a:rPr lang="en-US" sz="1400" b="1" dirty="0"/>
              <a:t>Google Chrome</a:t>
            </a:r>
            <a:r>
              <a:rPr lang="en-US" sz="1400" dirty="0"/>
              <a:t> </a:t>
            </a:r>
            <a:r>
              <a:rPr lang="uz-Cyrl-UZ" sz="1400" dirty="0" smtClean="0"/>
              <a:t>     </a:t>
            </a:r>
            <a:r>
              <a:rPr lang="ru-RU" sz="1400" dirty="0" err="1" smtClean="0"/>
              <a:t>дастури</a:t>
            </a:r>
            <a:r>
              <a:rPr lang="ru-RU" sz="1400" dirty="0" smtClean="0"/>
              <a:t> </a:t>
            </a:r>
            <a:r>
              <a:rPr lang="uz-Cyrl-UZ" sz="1400" dirty="0"/>
              <a:t>ишга тушгандан</a:t>
            </a:r>
            <a:r>
              <a:rPr lang="uz-Cyrl-UZ" sz="1400" b="1" dirty="0"/>
              <a:t> </a:t>
            </a:r>
            <a:r>
              <a:rPr lang="uz-Cyrl-UZ" sz="1400" dirty="0"/>
              <a:t>сўнг, қизил билан белгиланган жойига тизим манзили </a:t>
            </a:r>
            <a:r>
              <a:rPr lang="en-US" sz="1400" dirty="0">
                <a:hlinkClick r:id="rId3"/>
              </a:rPr>
              <a:t>http://repair.uzautomotors.com</a:t>
            </a:r>
            <a:r>
              <a:rPr lang="en-US" sz="1400" dirty="0" smtClean="0">
                <a:hlinkClick r:id="rId3"/>
              </a:rPr>
              <a:t>/</a:t>
            </a:r>
            <a:r>
              <a:rPr lang="uz-Cyrl-UZ" sz="1400" dirty="0" smtClean="0"/>
              <a:t> ёзилади</a:t>
            </a:r>
            <a:r>
              <a:rPr lang="uz-Cyrl-UZ" sz="1400" dirty="0"/>
              <a:t>.     </a:t>
            </a:r>
            <a:endParaRPr lang="ru-RU" sz="1400" dirty="0"/>
          </a:p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endParaRPr lang="ru-RU" sz="1400" dirty="0"/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751" y="1666971"/>
            <a:ext cx="184428" cy="1844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827" y="2664573"/>
            <a:ext cx="6139218" cy="40881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23812" y="24707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7"/>
          <p:cNvSpPr>
            <a:spLocks noChangeArrowheads="1"/>
          </p:cNvSpPr>
          <p:nvPr/>
        </p:nvSpPr>
        <p:spPr bwMode="auto">
          <a:xfrm>
            <a:off x="155575" y="792423"/>
            <a:ext cx="9123892" cy="34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ru-RU" sz="1400" dirty="0" err="1"/>
              <a:t>Фойдаланувчи</a:t>
            </a:r>
            <a:r>
              <a:rPr lang="uz-Cyrl-UZ" sz="1400" dirty="0"/>
              <a:t> авторизациядан </a:t>
            </a:r>
            <a:r>
              <a:rPr lang="uz-Cyrl-UZ" sz="1400" dirty="0" smtClean="0"/>
              <a:t>ўтиши </a:t>
            </a:r>
            <a:r>
              <a:rPr lang="uz-Cyrl-UZ" sz="1400" dirty="0"/>
              <a:t>керак бўлган </a:t>
            </a:r>
            <a:r>
              <a:rPr lang="uz-Cyrl-UZ" sz="1400" dirty="0" smtClean="0"/>
              <a:t>саҳифа очилади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66" y="1213313"/>
            <a:ext cx="2899127" cy="26561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99" y="3837304"/>
            <a:ext cx="3320168" cy="2820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575" y="3962401"/>
            <a:ext cx="5469722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uz-Cyrl-UZ" sz="1400" dirty="0"/>
              <a:t>Тизимга кириш локал тармоқда қайд қилинган идентификацион белгиси орқали амалга оширилади.</a:t>
            </a:r>
            <a:endParaRPr lang="ru-RU" sz="1400" dirty="0"/>
          </a:p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ru-RU" sz="1400" dirty="0" err="1"/>
              <a:t>Фойдаланувчи</a:t>
            </a:r>
            <a:r>
              <a:rPr lang="ru-RU" sz="1400" dirty="0"/>
              <a:t> </a:t>
            </a:r>
            <a:r>
              <a:rPr lang="ru-RU" sz="1400" dirty="0" smtClean="0"/>
              <a:t>«</a:t>
            </a:r>
            <a:r>
              <a:rPr lang="en-US" sz="1400" b="1" dirty="0" smtClean="0"/>
              <a:t>Login</a:t>
            </a:r>
            <a:r>
              <a:rPr lang="ru-RU" sz="1400" dirty="0" smtClean="0"/>
              <a:t>» </a:t>
            </a:r>
            <a:r>
              <a:rPr lang="ru-RU" sz="1400" dirty="0" err="1"/>
              <a:t>жойига</a:t>
            </a:r>
            <a:r>
              <a:rPr lang="ru-RU" sz="1400" dirty="0"/>
              <a:t> </a:t>
            </a:r>
            <a:r>
              <a:rPr lang="ru-RU" sz="1400" dirty="0" err="1"/>
              <a:t>локал</a:t>
            </a:r>
            <a:r>
              <a:rPr lang="ru-RU" sz="1400" dirty="0"/>
              <a:t> </a:t>
            </a:r>
            <a:r>
              <a:rPr lang="ru-RU" sz="1400" dirty="0" err="1"/>
              <a:t>тармоқдаги</a:t>
            </a:r>
            <a:r>
              <a:rPr lang="ru-RU" sz="1400" dirty="0"/>
              <a:t> </a:t>
            </a:r>
            <a:r>
              <a:rPr lang="ru-RU" sz="1400" dirty="0" err="1"/>
              <a:t>идентификацион</a:t>
            </a:r>
            <a:r>
              <a:rPr lang="ru-RU" sz="1400" dirty="0"/>
              <a:t> </a:t>
            </a:r>
            <a:r>
              <a:rPr lang="ru-RU" sz="1400" dirty="0" err="1"/>
              <a:t>белгисини</a:t>
            </a:r>
            <a:r>
              <a:rPr lang="ru-RU" sz="1400" dirty="0"/>
              <a:t> (</a:t>
            </a:r>
            <a:r>
              <a:rPr lang="ru-RU" sz="1400" dirty="0" err="1"/>
              <a:t>компьютерига</a:t>
            </a:r>
            <a:r>
              <a:rPr lang="ru-RU" sz="1400" dirty="0"/>
              <a:t> </a:t>
            </a:r>
            <a:r>
              <a:rPr lang="ru-RU" sz="1400" dirty="0" err="1"/>
              <a:t>киришдаги</a:t>
            </a:r>
            <a:r>
              <a:rPr lang="ru-RU" sz="1400" dirty="0"/>
              <a:t> </a:t>
            </a:r>
            <a:r>
              <a:rPr lang="ru-RU" sz="1400" dirty="0" err="1"/>
              <a:t>логини</a:t>
            </a:r>
            <a:r>
              <a:rPr lang="ru-RU" sz="1400" dirty="0"/>
              <a:t>) </a:t>
            </a:r>
            <a:r>
              <a:rPr lang="ru-RU" sz="1400" dirty="0" err="1"/>
              <a:t>ва</a:t>
            </a:r>
            <a:r>
              <a:rPr lang="ru-RU" sz="1400" dirty="0"/>
              <a:t> </a:t>
            </a:r>
            <a:r>
              <a:rPr lang="ru-RU" sz="1400" dirty="0" smtClean="0"/>
              <a:t>«</a:t>
            </a:r>
            <a:r>
              <a:rPr lang="en-US" sz="1400" b="1" dirty="0" smtClean="0"/>
              <a:t>Password</a:t>
            </a:r>
            <a:r>
              <a:rPr lang="ru-RU" sz="1400" dirty="0" smtClean="0"/>
              <a:t>» </a:t>
            </a:r>
            <a:r>
              <a:rPr lang="ru-RU" sz="1400" dirty="0"/>
              <a:t>га </a:t>
            </a:r>
            <a:r>
              <a:rPr lang="ru-RU" sz="1400" dirty="0" err="1"/>
              <a:t>эса</a:t>
            </a:r>
            <a:r>
              <a:rPr lang="ru-RU" sz="1400" dirty="0"/>
              <a:t> </a:t>
            </a:r>
            <a:r>
              <a:rPr lang="ru-RU" sz="1400" dirty="0" err="1"/>
              <a:t>локал</a:t>
            </a:r>
            <a:r>
              <a:rPr lang="ru-RU" sz="1400" dirty="0"/>
              <a:t> </a:t>
            </a:r>
            <a:r>
              <a:rPr lang="ru-RU" sz="1400" dirty="0" err="1"/>
              <a:t>тармоқка</a:t>
            </a:r>
            <a:r>
              <a:rPr lang="ru-RU" sz="1400" dirty="0"/>
              <a:t> </a:t>
            </a:r>
            <a:r>
              <a:rPr lang="ru-RU" sz="1400" dirty="0" err="1"/>
              <a:t>кирувчи</a:t>
            </a:r>
            <a:r>
              <a:rPr lang="ru-RU" sz="1400" dirty="0"/>
              <a:t> </a:t>
            </a:r>
            <a:r>
              <a:rPr lang="ru-RU" sz="1400" dirty="0" err="1"/>
              <a:t>паролини</a:t>
            </a:r>
            <a:r>
              <a:rPr lang="ru-RU" sz="1400" dirty="0"/>
              <a:t> </a:t>
            </a:r>
            <a:r>
              <a:rPr lang="ru-RU" sz="1400" dirty="0" err="1" smtClean="0"/>
              <a:t>ёзади</a:t>
            </a:r>
            <a:r>
              <a:rPr lang="ru-RU" sz="1400" dirty="0" smtClean="0"/>
              <a:t>. </a:t>
            </a:r>
            <a:r>
              <a:rPr lang="uz-Cyrl-UZ" sz="1400" dirty="0" smtClean="0"/>
              <a:t>Сўнг 		тугмаси босилади.</a:t>
            </a:r>
            <a:endParaRPr lang="en-US" sz="1400" dirty="0" smtClean="0"/>
          </a:p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		       </a:t>
            </a:r>
            <a:r>
              <a:rPr lang="ru-RU" sz="1200" dirty="0" err="1" smtClean="0"/>
              <a:t>кисмига</a:t>
            </a:r>
            <a:r>
              <a:rPr lang="ru-RU" sz="1200" dirty="0" smtClean="0"/>
              <a:t> </a:t>
            </a:r>
            <a:r>
              <a:rPr lang="ru-RU" sz="1200" dirty="0" err="1" smtClean="0"/>
              <a:t>сичконани</a:t>
            </a:r>
            <a:r>
              <a:rPr lang="ru-RU" sz="1200" dirty="0" smtClean="0"/>
              <a:t> </a:t>
            </a:r>
            <a:r>
              <a:rPr lang="ru-RU" sz="1200" dirty="0" err="1" smtClean="0"/>
              <a:t>олиб</a:t>
            </a:r>
            <a:r>
              <a:rPr lang="ru-RU" sz="1200" dirty="0" smtClean="0"/>
              <a:t> </a:t>
            </a:r>
            <a:r>
              <a:rPr lang="ru-RU" sz="1200" dirty="0" err="1" smtClean="0"/>
              <a:t>келиб</a:t>
            </a:r>
            <a:r>
              <a:rPr lang="ru-RU" sz="1200" dirty="0" smtClean="0"/>
              <a:t> </a:t>
            </a:r>
            <a:r>
              <a:rPr lang="ru-RU" sz="1200" dirty="0" err="1" smtClean="0"/>
              <a:t>босилганда</a:t>
            </a:r>
            <a:r>
              <a:rPr lang="ru-RU" sz="1200" dirty="0" smtClean="0"/>
              <a:t> </a:t>
            </a:r>
            <a:r>
              <a:rPr lang="ru-RU" sz="1200" dirty="0" err="1" smtClean="0"/>
              <a:t>бу</a:t>
            </a:r>
            <a:r>
              <a:rPr lang="ru-RU" sz="1200" dirty="0" smtClean="0"/>
              <a:t> </a:t>
            </a:r>
            <a:r>
              <a:rPr lang="ru-RU" sz="1200" dirty="0" err="1" smtClean="0"/>
              <a:t>тизимда</a:t>
            </a:r>
            <a:r>
              <a:rPr lang="ru-RU" sz="1200" dirty="0" smtClean="0"/>
              <a:t> </a:t>
            </a:r>
            <a:r>
              <a:rPr lang="ru-RU" sz="1200" dirty="0" err="1" smtClean="0"/>
              <a:t>ишлаш</a:t>
            </a:r>
            <a:r>
              <a:rPr lang="ru-RU" sz="1200" dirty="0" smtClean="0"/>
              <a:t> </a:t>
            </a:r>
            <a:r>
              <a:rPr lang="ru-RU" sz="1200" dirty="0" err="1" smtClean="0"/>
              <a:t>йурикномасини</a:t>
            </a:r>
            <a:r>
              <a:rPr lang="ru-RU" sz="1200" dirty="0" smtClean="0"/>
              <a:t> </a:t>
            </a:r>
            <a:r>
              <a:rPr lang="ru-RU" sz="1200" dirty="0" err="1" smtClean="0"/>
              <a:t>юклаб</a:t>
            </a:r>
            <a:r>
              <a:rPr lang="ru-RU" sz="1200" dirty="0" smtClean="0"/>
              <a:t> </a:t>
            </a:r>
            <a:r>
              <a:rPr lang="ru-RU" sz="1200" dirty="0" err="1" smtClean="0"/>
              <a:t>олиш</a:t>
            </a:r>
            <a:r>
              <a:rPr lang="ru-RU" sz="1200" dirty="0" smtClean="0"/>
              <a:t> </a:t>
            </a:r>
            <a:r>
              <a:rPr lang="ru-RU" sz="1200" dirty="0" err="1" smtClean="0"/>
              <a:t>мумкин</a:t>
            </a:r>
            <a:r>
              <a:rPr lang="ru-RU" sz="1200" dirty="0" smtClean="0"/>
              <a:t>.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041" y="5388619"/>
            <a:ext cx="996990" cy="236678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460376" y="1817962"/>
            <a:ext cx="724958" cy="530127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Овал 13"/>
          <p:cNvSpPr/>
          <p:nvPr/>
        </p:nvSpPr>
        <p:spPr>
          <a:xfrm>
            <a:off x="7056111" y="3070776"/>
            <a:ext cx="665490" cy="519093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Прямоугольник 7"/>
          <p:cNvSpPr>
            <a:spLocks noChangeArrowheads="1"/>
          </p:cNvSpPr>
          <p:nvPr/>
        </p:nvSpPr>
        <p:spPr bwMode="auto">
          <a:xfrm>
            <a:off x="375938" y="458087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/>
              <a:t>Тизимга кириш.</a:t>
            </a:r>
            <a:endParaRPr lang="ru-RU" b="1" dirty="0"/>
          </a:p>
        </p:txBody>
      </p:sp>
      <p:pic>
        <p:nvPicPr>
          <p:cNvPr id="16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" y="535815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357" y="5755707"/>
            <a:ext cx="1829866" cy="31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7"/>
          <p:cNvSpPr>
            <a:spLocks noChangeArrowheads="1"/>
          </p:cNvSpPr>
          <p:nvPr/>
        </p:nvSpPr>
        <p:spPr bwMode="auto">
          <a:xfrm>
            <a:off x="460376" y="687171"/>
            <a:ext cx="9045574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400" dirty="0" err="1" smtClean="0"/>
              <a:t>Фойдаланувчи</a:t>
            </a:r>
            <a:r>
              <a:rPr lang="ru-RU" sz="1400" dirty="0" smtClean="0"/>
              <a:t> </a:t>
            </a:r>
            <a:r>
              <a:rPr lang="ru-RU" sz="1400" dirty="0" err="1" smtClean="0"/>
              <a:t>тизимга</a:t>
            </a:r>
            <a:r>
              <a:rPr lang="ru-RU" sz="1400" dirty="0" smtClean="0"/>
              <a:t> </a:t>
            </a:r>
            <a:r>
              <a:rPr lang="ru-RU" sz="1400" dirty="0" err="1" smtClean="0"/>
              <a:t>киргандан</a:t>
            </a:r>
            <a:r>
              <a:rPr lang="ru-RU" sz="1400" dirty="0" smtClean="0"/>
              <a:t> </a:t>
            </a:r>
            <a:r>
              <a:rPr lang="ru-RU" sz="1400" dirty="0" err="1" smtClean="0"/>
              <a:t>сўнг</a:t>
            </a:r>
            <a:r>
              <a:rPr lang="ru-RU" sz="1400" dirty="0" smtClean="0"/>
              <a:t>, </a:t>
            </a:r>
            <a:r>
              <a:rPr lang="ru-RU" sz="1400" dirty="0" err="1" smtClean="0"/>
              <a:t>дастурни</a:t>
            </a:r>
            <a:r>
              <a:rPr lang="ru-RU" sz="1400" dirty="0" smtClean="0"/>
              <a:t> </a:t>
            </a:r>
            <a:r>
              <a:rPr lang="ru-RU" sz="1400" dirty="0" err="1" smtClean="0"/>
              <a:t>асосий</a:t>
            </a:r>
            <a:r>
              <a:rPr lang="ru-RU" sz="1400" dirty="0" smtClean="0"/>
              <a:t> </a:t>
            </a:r>
            <a:r>
              <a:rPr lang="ru-RU" sz="1400" dirty="0" err="1" smtClean="0"/>
              <a:t>экрани</a:t>
            </a:r>
            <a:r>
              <a:rPr lang="ru-RU" sz="1400" dirty="0" smtClean="0"/>
              <a:t> </a:t>
            </a:r>
            <a:r>
              <a:rPr lang="ru-RU" sz="1400" dirty="0" err="1" smtClean="0"/>
              <a:t>очилади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Тизимни асосий экранини куриниши.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01" y="1095870"/>
            <a:ext cx="6214774" cy="34706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63" y="4677315"/>
            <a:ext cx="4629150" cy="790575"/>
          </a:xfrm>
          <a:prstGeom prst="rect">
            <a:avLst/>
          </a:prstGeom>
        </p:spPr>
      </p:pic>
      <p:sp>
        <p:nvSpPr>
          <p:cNvPr id="17" name="Прямоугольник 7"/>
          <p:cNvSpPr>
            <a:spLocks noChangeArrowheads="1"/>
          </p:cNvSpPr>
          <p:nvPr/>
        </p:nvSpPr>
        <p:spPr bwMode="auto">
          <a:xfrm>
            <a:off x="5809811" y="4717082"/>
            <a:ext cx="3542535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 smtClean="0"/>
              <a:t>Фойдаланувчи</a:t>
            </a:r>
            <a:r>
              <a:rPr lang="ru-RU" sz="1200" dirty="0"/>
              <a:t> </a:t>
            </a:r>
            <a:r>
              <a:rPr lang="ru-RU" sz="1200" dirty="0" err="1" smtClean="0"/>
              <a:t>тизимда</a:t>
            </a:r>
            <a:r>
              <a:rPr lang="ru-RU" sz="1200" dirty="0" smtClean="0"/>
              <a:t> </a:t>
            </a:r>
            <a:r>
              <a:rPr lang="ru-RU" sz="1200" dirty="0" err="1" smtClean="0"/>
              <a:t>белгиланган</a:t>
            </a:r>
            <a:r>
              <a:rPr lang="ru-RU" sz="1200" dirty="0" smtClean="0"/>
              <a:t> </a:t>
            </a:r>
            <a:r>
              <a:rPr lang="ru-RU" sz="1200" dirty="0" err="1" smtClean="0"/>
              <a:t>вакт</a:t>
            </a:r>
            <a:r>
              <a:rPr lang="ru-RU" sz="1200" dirty="0" smtClean="0"/>
              <a:t> </a:t>
            </a:r>
            <a:r>
              <a:rPr lang="ru-RU" sz="1200" dirty="0" err="1" smtClean="0"/>
              <a:t>оралигида</a:t>
            </a:r>
            <a:r>
              <a:rPr lang="ru-RU" sz="1200" dirty="0" smtClean="0"/>
              <a:t>                </a:t>
            </a:r>
            <a:r>
              <a:rPr lang="ru-RU" sz="1200" dirty="0" err="1" smtClean="0"/>
              <a:t>тугмаси</a:t>
            </a:r>
            <a:r>
              <a:rPr lang="ru-RU" sz="1200" dirty="0" smtClean="0"/>
              <a:t> </a:t>
            </a:r>
            <a:r>
              <a:rPr lang="ru-RU" sz="1200" dirty="0" err="1" smtClean="0"/>
              <a:t>босиш</a:t>
            </a:r>
            <a:r>
              <a:rPr lang="ru-RU" sz="1200" dirty="0" smtClean="0"/>
              <a:t> </a:t>
            </a:r>
            <a:r>
              <a:rPr lang="ru-RU" sz="1200" dirty="0" err="1" smtClean="0"/>
              <a:t>оркали</a:t>
            </a:r>
            <a:r>
              <a:rPr lang="ru-RU" sz="1200" dirty="0" smtClean="0"/>
              <a:t> </a:t>
            </a:r>
            <a:r>
              <a:rPr lang="ru-RU" sz="1200" dirty="0" err="1" smtClean="0"/>
              <a:t>маълумотларни</a:t>
            </a:r>
            <a:r>
              <a:rPr lang="ru-RU" sz="1200" dirty="0" smtClean="0"/>
              <a:t> </a:t>
            </a:r>
            <a:r>
              <a:rPr lang="ru-RU" sz="1200" dirty="0" err="1" smtClean="0"/>
              <a:t>олиш</a:t>
            </a:r>
            <a:r>
              <a:rPr lang="ru-RU" sz="1200" dirty="0" smtClean="0"/>
              <a:t> </a:t>
            </a:r>
            <a:r>
              <a:rPr lang="ru-RU" sz="1200" dirty="0" err="1" smtClean="0"/>
              <a:t>мумкин</a:t>
            </a:r>
            <a:r>
              <a:rPr lang="ru-RU" sz="1200" dirty="0" smtClean="0"/>
              <a:t>.</a:t>
            </a:r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/>
              <a:t>Фойдаланувчи</a:t>
            </a:r>
            <a:r>
              <a:rPr lang="ru-RU" sz="1200" dirty="0"/>
              <a:t> </a:t>
            </a:r>
            <a:r>
              <a:rPr lang="ru-RU" sz="1200" dirty="0" err="1"/>
              <a:t>тизимда</a:t>
            </a:r>
            <a:r>
              <a:rPr lang="ru-RU" sz="1200" dirty="0"/>
              <a:t> </a:t>
            </a:r>
            <a:r>
              <a:rPr lang="ru-RU" sz="1200" dirty="0" err="1"/>
              <a:t>белгиланган</a:t>
            </a:r>
            <a:r>
              <a:rPr lang="ru-RU" sz="1200" dirty="0"/>
              <a:t> </a:t>
            </a:r>
            <a:r>
              <a:rPr lang="ru-RU" sz="1200" dirty="0" err="1"/>
              <a:t>вакт</a:t>
            </a:r>
            <a:r>
              <a:rPr lang="ru-RU" sz="1200" dirty="0"/>
              <a:t> </a:t>
            </a:r>
            <a:r>
              <a:rPr lang="ru-RU" sz="1200" dirty="0" err="1"/>
              <a:t>оралигида</a:t>
            </a:r>
            <a:r>
              <a:rPr lang="ru-RU" sz="1200" dirty="0"/>
              <a:t>                </a:t>
            </a:r>
            <a:r>
              <a:rPr lang="ru-RU" sz="1200" dirty="0" smtClean="0"/>
              <a:t>    </a:t>
            </a:r>
            <a:r>
              <a:rPr lang="ru-RU" sz="1200" dirty="0" err="1" smtClean="0"/>
              <a:t>тугмаси</a:t>
            </a:r>
            <a:r>
              <a:rPr lang="ru-RU" sz="1200" dirty="0" smtClean="0"/>
              <a:t> </a:t>
            </a:r>
            <a:r>
              <a:rPr lang="ru-RU" sz="1200" dirty="0" err="1"/>
              <a:t>босиш</a:t>
            </a:r>
            <a:r>
              <a:rPr lang="ru-RU" sz="1200" dirty="0"/>
              <a:t> </a:t>
            </a:r>
            <a:r>
              <a:rPr lang="ru-RU" sz="1200" dirty="0" err="1"/>
              <a:t>оркали</a:t>
            </a:r>
            <a:r>
              <a:rPr lang="ru-RU" sz="1200" dirty="0"/>
              <a:t> </a:t>
            </a:r>
            <a:r>
              <a:rPr lang="ru-RU" sz="1200" dirty="0" err="1" smtClean="0"/>
              <a:t>маълумотларни</a:t>
            </a:r>
            <a:r>
              <a:rPr lang="ru-RU" sz="1200" dirty="0" smtClean="0"/>
              <a:t> </a:t>
            </a:r>
            <a:r>
              <a:rPr lang="en-US" sz="1200" dirty="0" smtClean="0"/>
              <a:t>excel </a:t>
            </a:r>
            <a:r>
              <a:rPr lang="ru-RU" sz="1200" dirty="0" smtClean="0"/>
              <a:t>га экспорт </a:t>
            </a:r>
            <a:r>
              <a:rPr lang="ru-RU" sz="1200" dirty="0" err="1" smtClean="0"/>
              <a:t>килиш</a:t>
            </a:r>
            <a:r>
              <a:rPr lang="ru-RU" sz="1200" dirty="0" smtClean="0"/>
              <a:t> </a:t>
            </a:r>
            <a:r>
              <a:rPr lang="ru-RU" sz="1200" dirty="0" err="1" smtClean="0"/>
              <a:t>мумкин</a:t>
            </a:r>
            <a:r>
              <a:rPr lang="ru-RU" sz="1200" dirty="0" smtClean="0"/>
              <a:t>.</a:t>
            </a:r>
            <a:endParaRPr lang="ru-RU" sz="1200" dirty="0"/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endParaRPr lang="ru-RU" sz="1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66" y="5018026"/>
            <a:ext cx="628181" cy="26003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268" y="5810491"/>
            <a:ext cx="689297" cy="23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Тизимни асосий экранини куриниши(Давоми).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sp>
        <p:nvSpPr>
          <p:cNvPr id="17" name="Прямоугольник 7"/>
          <p:cNvSpPr>
            <a:spLocks noChangeArrowheads="1"/>
          </p:cNvSpPr>
          <p:nvPr/>
        </p:nvSpPr>
        <p:spPr bwMode="auto">
          <a:xfrm>
            <a:off x="324092" y="5029598"/>
            <a:ext cx="63776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 smtClean="0"/>
              <a:t>Фойдаланувчи</a:t>
            </a:r>
            <a:r>
              <a:rPr lang="ru-RU" sz="1200" dirty="0"/>
              <a:t> </a:t>
            </a:r>
            <a:r>
              <a:rPr lang="ru-RU" sz="1200" dirty="0" err="1" smtClean="0"/>
              <a:t>тизимда</a:t>
            </a:r>
            <a:r>
              <a:rPr lang="ru-RU" sz="1200" dirty="0" smtClean="0"/>
              <a:t> </a:t>
            </a:r>
            <a:r>
              <a:rPr lang="ru-RU" sz="1200" dirty="0" err="1" smtClean="0"/>
              <a:t>участкалар</a:t>
            </a:r>
            <a:r>
              <a:rPr lang="ru-RU" sz="1200" dirty="0" smtClean="0"/>
              <a:t> </a:t>
            </a:r>
            <a:r>
              <a:rPr lang="ru-RU" sz="1200" dirty="0" err="1" smtClean="0"/>
              <a:t>ва</a:t>
            </a:r>
            <a:r>
              <a:rPr lang="ru-RU" sz="1200" dirty="0" smtClean="0"/>
              <a:t> </a:t>
            </a:r>
            <a:r>
              <a:rPr lang="ru-RU" sz="1200" dirty="0" err="1" smtClean="0"/>
              <a:t>булимлар</a:t>
            </a:r>
            <a:r>
              <a:rPr lang="ru-RU" sz="1200" dirty="0" smtClean="0"/>
              <a:t> </a:t>
            </a:r>
            <a:r>
              <a:rPr lang="ru-RU" sz="1200" dirty="0" err="1" smtClean="0"/>
              <a:t>кесимида</a:t>
            </a:r>
            <a:r>
              <a:rPr lang="ru-RU" sz="1200" dirty="0" smtClean="0"/>
              <a:t>  </a:t>
            </a:r>
            <a:r>
              <a:rPr lang="ru-RU" sz="1200" dirty="0" err="1" smtClean="0"/>
              <a:t>аникланган</a:t>
            </a:r>
            <a:r>
              <a:rPr lang="ru-RU" sz="1200" dirty="0" smtClean="0"/>
              <a:t> </a:t>
            </a:r>
            <a:r>
              <a:rPr lang="ru-RU" sz="1200" dirty="0" err="1" smtClean="0"/>
              <a:t>зарарларни</a:t>
            </a:r>
            <a:r>
              <a:rPr lang="ru-RU" sz="1200" dirty="0" smtClean="0"/>
              <a:t> диаграмма </a:t>
            </a:r>
            <a:r>
              <a:rPr lang="ru-RU" sz="1200" dirty="0" err="1" smtClean="0"/>
              <a:t>ва</a:t>
            </a:r>
            <a:r>
              <a:rPr lang="ru-RU" sz="1200" dirty="0" smtClean="0"/>
              <a:t> </a:t>
            </a:r>
            <a:r>
              <a:rPr lang="ru-RU" sz="1200" dirty="0" err="1" smtClean="0"/>
              <a:t>жадвал</a:t>
            </a:r>
            <a:r>
              <a:rPr lang="ru-RU" sz="1200" dirty="0" smtClean="0"/>
              <a:t> </a:t>
            </a:r>
            <a:r>
              <a:rPr lang="ru-RU" sz="1200" dirty="0" err="1" smtClean="0"/>
              <a:t>асосида</a:t>
            </a:r>
            <a:r>
              <a:rPr lang="ru-RU" sz="1200" dirty="0" smtClean="0"/>
              <a:t> </a:t>
            </a:r>
            <a:r>
              <a:rPr lang="ru-RU" sz="1200" dirty="0" err="1" smtClean="0"/>
              <a:t>куриш</a:t>
            </a:r>
            <a:r>
              <a:rPr lang="ru-RU" sz="1200" dirty="0" smtClean="0"/>
              <a:t> </a:t>
            </a:r>
            <a:r>
              <a:rPr lang="ru-RU" sz="1200" dirty="0" err="1" smtClean="0"/>
              <a:t>мумкин</a:t>
            </a:r>
            <a:r>
              <a:rPr lang="ru-RU" sz="1200" dirty="0" smtClean="0"/>
              <a:t>.</a:t>
            </a:r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46" y="904067"/>
            <a:ext cx="7347265" cy="38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Тизимни асосий экранини куриниши(Давоми).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sp>
        <p:nvSpPr>
          <p:cNvPr id="17" name="Прямоугольник 7"/>
          <p:cNvSpPr>
            <a:spLocks noChangeArrowheads="1"/>
          </p:cNvSpPr>
          <p:nvPr/>
        </p:nvSpPr>
        <p:spPr bwMode="auto">
          <a:xfrm>
            <a:off x="324092" y="5029598"/>
            <a:ext cx="63776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 smtClean="0"/>
              <a:t>Фойдаланувчи</a:t>
            </a:r>
            <a:r>
              <a:rPr lang="ru-RU" sz="1200" dirty="0"/>
              <a:t> </a:t>
            </a:r>
            <a:r>
              <a:rPr lang="ru-RU" sz="1200" dirty="0" err="1" smtClean="0"/>
              <a:t>нуксонли</a:t>
            </a:r>
            <a:r>
              <a:rPr lang="ru-RU" sz="1200" dirty="0" smtClean="0"/>
              <a:t> </a:t>
            </a:r>
            <a:r>
              <a:rPr lang="ru-RU" sz="1200" dirty="0" err="1" smtClean="0"/>
              <a:t>автомобилларни</a:t>
            </a:r>
            <a:r>
              <a:rPr lang="ru-RU" sz="1200" dirty="0" smtClean="0"/>
              <a:t> ремонт </a:t>
            </a:r>
            <a:r>
              <a:rPr lang="ru-RU" sz="1200" dirty="0" err="1" smtClean="0"/>
              <a:t>участкаларида</a:t>
            </a:r>
            <a:r>
              <a:rPr lang="ru-RU" sz="1200" dirty="0" smtClean="0"/>
              <a:t> </a:t>
            </a:r>
            <a:r>
              <a:rPr lang="ru-RU" sz="1200" dirty="0" err="1" smtClean="0"/>
              <a:t>таъмирланиши</a:t>
            </a:r>
            <a:r>
              <a:rPr lang="ru-RU" sz="1200" dirty="0" smtClean="0"/>
              <a:t> </a:t>
            </a:r>
            <a:r>
              <a:rPr lang="ru-RU" sz="1200" dirty="0" err="1" smtClean="0"/>
              <a:t>тугрисидаги</a:t>
            </a:r>
            <a:r>
              <a:rPr lang="ru-RU" sz="1200" dirty="0" smtClean="0"/>
              <a:t> </a:t>
            </a:r>
            <a:r>
              <a:rPr lang="ru-RU" sz="1200" dirty="0" err="1" smtClean="0"/>
              <a:t>маълумотларни</a:t>
            </a:r>
            <a:r>
              <a:rPr lang="ru-RU" sz="1200" dirty="0" smtClean="0"/>
              <a:t> </a:t>
            </a:r>
            <a:r>
              <a:rPr lang="ru-RU" sz="1200" dirty="0" err="1" smtClean="0"/>
              <a:t>куриш</a:t>
            </a:r>
            <a:r>
              <a:rPr lang="ru-RU" sz="1200" dirty="0" smtClean="0"/>
              <a:t> </a:t>
            </a:r>
            <a:r>
              <a:rPr lang="ru-RU" sz="1200" dirty="0" err="1" smtClean="0"/>
              <a:t>мумкин</a:t>
            </a:r>
            <a:r>
              <a:rPr lang="ru-RU" sz="1200" dirty="0" smtClean="0"/>
              <a:t>.</a:t>
            </a:r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4" y="993207"/>
            <a:ext cx="8108821" cy="40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Тизимда очик холатдаги ремонтларни куриш экрани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179" y="806641"/>
            <a:ext cx="1685925" cy="2667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14" y="2387330"/>
            <a:ext cx="6267616" cy="3272689"/>
          </a:xfrm>
          <a:prstGeom prst="rect">
            <a:avLst/>
          </a:prstGeom>
        </p:spPr>
      </p:pic>
      <p:sp>
        <p:nvSpPr>
          <p:cNvPr id="11" name="Прямоугольник 7"/>
          <p:cNvSpPr>
            <a:spLocks noChangeArrowheads="1"/>
          </p:cNvSpPr>
          <p:nvPr/>
        </p:nvSpPr>
        <p:spPr bwMode="auto">
          <a:xfrm>
            <a:off x="476492" y="1038253"/>
            <a:ext cx="63776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 smtClean="0"/>
              <a:t>Фойдаланувчи</a:t>
            </a:r>
            <a:r>
              <a:rPr lang="ru-RU" sz="1200" dirty="0"/>
              <a:t> </a:t>
            </a:r>
            <a:r>
              <a:rPr lang="ru-RU" sz="1200" dirty="0" smtClean="0"/>
              <a:t>«</a:t>
            </a:r>
            <a:r>
              <a:rPr lang="en-US" sz="1200" dirty="0" smtClean="0">
                <a:solidFill>
                  <a:srgbClr val="FF0000"/>
                </a:solidFill>
              </a:rPr>
              <a:t>Open </a:t>
            </a:r>
            <a:r>
              <a:rPr lang="en-US" sz="1200" dirty="0" err="1" smtClean="0">
                <a:solidFill>
                  <a:srgbClr val="FF0000"/>
                </a:solidFill>
              </a:rPr>
              <a:t>holatdagi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repairlar</a:t>
            </a:r>
            <a:r>
              <a:rPr lang="ru-RU" sz="1200" dirty="0" smtClean="0"/>
              <a:t>»</a:t>
            </a:r>
            <a:r>
              <a:rPr lang="en-US" sz="1200" dirty="0" smtClean="0"/>
              <a:t> </a:t>
            </a:r>
            <a:r>
              <a:rPr lang="ru-RU" sz="1200" dirty="0" err="1" smtClean="0"/>
              <a:t>тумасини</a:t>
            </a:r>
            <a:r>
              <a:rPr lang="ru-RU" sz="1200" dirty="0" smtClean="0"/>
              <a:t> </a:t>
            </a:r>
            <a:r>
              <a:rPr lang="ru-RU" sz="1200" dirty="0" err="1" smtClean="0"/>
              <a:t>босиш</a:t>
            </a:r>
            <a:r>
              <a:rPr lang="ru-RU" sz="1200" dirty="0" smtClean="0"/>
              <a:t> </a:t>
            </a:r>
            <a:r>
              <a:rPr lang="ru-RU" sz="1200" dirty="0" err="1" smtClean="0"/>
              <a:t>оркали</a:t>
            </a:r>
            <a:r>
              <a:rPr lang="ru-RU" sz="1200" dirty="0" smtClean="0"/>
              <a:t> </a:t>
            </a:r>
            <a:r>
              <a:rPr lang="ru-RU" sz="1200" dirty="0" err="1" smtClean="0"/>
              <a:t>куйидаги</a:t>
            </a:r>
            <a:r>
              <a:rPr lang="ru-RU" sz="1200" dirty="0" smtClean="0"/>
              <a:t> экран </a:t>
            </a:r>
            <a:r>
              <a:rPr lang="ru-RU" sz="1200" dirty="0" err="1" smtClean="0"/>
              <a:t>очилади</a:t>
            </a:r>
            <a:r>
              <a:rPr lang="ru-RU" sz="1200" dirty="0" smtClean="0"/>
              <a:t>. </a:t>
            </a:r>
            <a:r>
              <a:rPr lang="ru-RU" sz="1200" dirty="0" err="1" smtClean="0"/>
              <a:t>Бу</a:t>
            </a:r>
            <a:r>
              <a:rPr lang="ru-RU" sz="1200" dirty="0" smtClean="0"/>
              <a:t> экран </a:t>
            </a:r>
            <a:r>
              <a:rPr lang="ru-RU" sz="1200" dirty="0" err="1" smtClean="0"/>
              <a:t>оркали</a:t>
            </a:r>
            <a:r>
              <a:rPr lang="ru-RU" sz="1200" dirty="0" smtClean="0"/>
              <a:t> </a:t>
            </a:r>
            <a:r>
              <a:rPr lang="ru-RU" sz="1200" dirty="0" err="1" smtClean="0"/>
              <a:t>фойдаланувчи</a:t>
            </a:r>
            <a:r>
              <a:rPr lang="ru-RU" sz="1200" dirty="0" smtClean="0"/>
              <a:t> </a:t>
            </a:r>
            <a:r>
              <a:rPr lang="ru-RU" sz="1200" dirty="0" err="1" smtClean="0"/>
              <a:t>нуксонли</a:t>
            </a:r>
            <a:r>
              <a:rPr lang="ru-RU" sz="1200" dirty="0" smtClean="0"/>
              <a:t> </a:t>
            </a:r>
            <a:r>
              <a:rPr lang="ru-RU" sz="1200" dirty="0" err="1" smtClean="0"/>
              <a:t>автомобиллар</a:t>
            </a:r>
            <a:r>
              <a:rPr lang="ru-RU" sz="1200" dirty="0" smtClean="0"/>
              <a:t> </a:t>
            </a:r>
            <a:r>
              <a:rPr lang="ru-RU" sz="1200" dirty="0" err="1" smtClean="0"/>
              <a:t>таъмирланиши</a:t>
            </a:r>
            <a:r>
              <a:rPr lang="ru-RU" sz="1200" dirty="0" smtClean="0"/>
              <a:t> </a:t>
            </a:r>
            <a:r>
              <a:rPr lang="ru-RU" sz="1200" dirty="0" err="1" smtClean="0"/>
              <a:t>тугрисидаги</a:t>
            </a:r>
            <a:r>
              <a:rPr lang="ru-RU" sz="1200" dirty="0" smtClean="0"/>
              <a:t> </a:t>
            </a:r>
            <a:r>
              <a:rPr lang="ru-RU" sz="1200" dirty="0" err="1" smtClean="0"/>
              <a:t>маълумотлар</a:t>
            </a:r>
            <a:r>
              <a:rPr lang="ru-RU" sz="1200" dirty="0" smtClean="0"/>
              <a:t> </a:t>
            </a:r>
            <a:r>
              <a:rPr lang="ru-RU" sz="1200" dirty="0" err="1" smtClean="0"/>
              <a:t>олиш</a:t>
            </a:r>
            <a:r>
              <a:rPr lang="ru-RU" sz="1200" dirty="0" smtClean="0"/>
              <a:t> </a:t>
            </a:r>
            <a:r>
              <a:rPr lang="ru-RU" sz="1200" dirty="0" err="1" smtClean="0"/>
              <a:t>мумкин</a:t>
            </a:r>
            <a:r>
              <a:rPr lang="ru-RU" sz="1200" dirty="0" smtClean="0"/>
              <a:t>.</a:t>
            </a:r>
            <a:endParaRPr lang="ru-RU" sz="1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92626" y="1185332"/>
            <a:ext cx="1343374" cy="338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7"/>
          <p:cNvSpPr>
            <a:spLocks noChangeArrowheads="1"/>
          </p:cNvSpPr>
          <p:nvPr/>
        </p:nvSpPr>
        <p:spPr bwMode="auto">
          <a:xfrm>
            <a:off x="460376" y="687171"/>
            <a:ext cx="90455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400" dirty="0" err="1" smtClean="0"/>
              <a:t>Фойдаланувчи</a:t>
            </a:r>
            <a:r>
              <a:rPr lang="ru-RU" sz="1400" dirty="0" smtClean="0"/>
              <a:t> </a:t>
            </a:r>
            <a:r>
              <a:rPr lang="uz-Cyrl-UZ" sz="1400" dirty="0" smtClean="0"/>
              <a:t>“</a:t>
            </a:r>
            <a:r>
              <a:rPr lang="en-US" sz="1400" b="1" dirty="0" smtClean="0"/>
              <a:t>Monitoring</a:t>
            </a:r>
            <a:r>
              <a:rPr lang="uz-Cyrl-UZ" sz="1400" dirty="0" smtClean="0"/>
              <a:t>”</a:t>
            </a:r>
            <a:r>
              <a:rPr lang="en-US" sz="1400" dirty="0" smtClean="0"/>
              <a:t> </a:t>
            </a:r>
            <a:r>
              <a:rPr lang="ru-RU" sz="1400" dirty="0" err="1" smtClean="0"/>
              <a:t>булими</a:t>
            </a:r>
            <a:r>
              <a:rPr lang="ru-RU" sz="1400" dirty="0" smtClean="0"/>
              <a:t> </a:t>
            </a:r>
            <a:r>
              <a:rPr lang="ru-RU" sz="1400" dirty="0" err="1" smtClean="0"/>
              <a:t>босганда</a:t>
            </a:r>
            <a:r>
              <a:rPr lang="ru-RU" sz="1400" dirty="0" smtClean="0"/>
              <a:t> мониторинг </a:t>
            </a:r>
            <a:r>
              <a:rPr lang="ru-RU" sz="1400" dirty="0" err="1" smtClean="0"/>
              <a:t>киритиш</a:t>
            </a:r>
            <a:r>
              <a:rPr lang="ru-RU" sz="1400" dirty="0" smtClean="0"/>
              <a:t> </a:t>
            </a:r>
            <a:r>
              <a:rPr lang="ru-RU" sz="1400" dirty="0" err="1" smtClean="0"/>
              <a:t>саҳ</a:t>
            </a:r>
            <a:r>
              <a:rPr lang="uz-Cyrl-UZ" sz="1400" dirty="0" smtClean="0"/>
              <a:t>ифасига кириш учун аввало автомобилнинг </a:t>
            </a:r>
            <a:r>
              <a:rPr lang="en-US" sz="1400" dirty="0" smtClean="0"/>
              <a:t>P/</a:t>
            </a:r>
            <a:r>
              <a:rPr lang="uz-Cyrl-UZ" sz="1400" dirty="0" smtClean="0"/>
              <a:t>О рақамини киритиб</a:t>
            </a:r>
            <a:r>
              <a:rPr lang="en-US" sz="1400" dirty="0" smtClean="0"/>
              <a:t>, </a:t>
            </a:r>
            <a:r>
              <a:rPr lang="uz-Cyrl-UZ" sz="1400" dirty="0" smtClean="0"/>
              <a:t> </a:t>
            </a:r>
            <a:r>
              <a:rPr lang="en-US" sz="1400" dirty="0" smtClean="0"/>
              <a:t>     	</a:t>
            </a:r>
            <a:r>
              <a:rPr lang="ru-RU" sz="1400" dirty="0" err="1" smtClean="0"/>
              <a:t>тугмасини</a:t>
            </a:r>
            <a:r>
              <a:rPr lang="ru-RU" sz="1400" dirty="0" smtClean="0"/>
              <a:t> </a:t>
            </a:r>
            <a:r>
              <a:rPr lang="ru-RU" sz="1400" dirty="0" err="1" smtClean="0"/>
              <a:t>босиш</a:t>
            </a:r>
            <a:r>
              <a:rPr lang="ru-RU" sz="1400" dirty="0" smtClean="0"/>
              <a:t> </a:t>
            </a:r>
            <a:r>
              <a:rPr lang="uz-Cyrl-UZ" sz="1400" dirty="0" smtClean="0"/>
              <a:t>керак. Сўнг қуйидаги маълумотлар экрани кўринади.</a:t>
            </a:r>
            <a:endParaRPr lang="ru-RU" sz="1400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Тизимга моаммолар мониториг маълумотларини киритиш.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2" y="1775858"/>
            <a:ext cx="6192456" cy="33031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476" y="978243"/>
            <a:ext cx="847725" cy="2476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925" y="1502824"/>
            <a:ext cx="1685925" cy="266700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7292623" y="2178764"/>
            <a:ext cx="1264355" cy="338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1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401" y="1412513"/>
            <a:ext cx="1685925" cy="266700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8257" y="-3875"/>
            <a:ext cx="9929812" cy="3755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«</a:t>
            </a:r>
            <a:r>
              <a:rPr lang="en-US" altLang="ko-KR" b="1" dirty="0">
                <a:solidFill>
                  <a:srgbClr val="0000FF"/>
                </a:solidFill>
                <a:ea typeface="Batang" pitchFamily="18" charset="-127"/>
              </a:rPr>
              <a:t>repair.uzautomotors.com</a:t>
            </a:r>
            <a:r>
              <a:rPr lang="ru-RU" altLang="ko-KR" b="1" dirty="0" smtClean="0">
                <a:solidFill>
                  <a:srgbClr val="0000FF"/>
                </a:solidFill>
                <a:ea typeface="Batang" pitchFamily="18" charset="-127"/>
              </a:rPr>
              <a:t>»</a:t>
            </a:r>
            <a:r>
              <a:rPr lang="en-US" altLang="ko-KR" b="1" dirty="0" smtClean="0">
                <a:solidFill>
                  <a:srgbClr val="0000FF"/>
                </a:solidFill>
                <a:ea typeface="Batang" pitchFamily="18" charset="-127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ea typeface="Batang" pitchFamily="18" charset="-127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AutoShape 6" descr="ÐÐ°ÑÑÐ¸Ð½ÐºÐ¸ Ð¿Ð¾ Ð·Ð°Ð¿ÑÐ¾ÑÑ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7"/>
          <p:cNvSpPr>
            <a:spLocks noChangeArrowheads="1"/>
          </p:cNvSpPr>
          <p:nvPr/>
        </p:nvSpPr>
        <p:spPr bwMode="auto">
          <a:xfrm>
            <a:off x="460376" y="687171"/>
            <a:ext cx="90455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400" dirty="0" err="1" smtClean="0"/>
              <a:t>Фойдаланувчи</a:t>
            </a:r>
            <a:r>
              <a:rPr lang="ru-RU" sz="1400" dirty="0" smtClean="0"/>
              <a:t> </a:t>
            </a:r>
            <a:r>
              <a:rPr lang="uz-Cyrl-UZ" sz="1400" dirty="0" smtClean="0"/>
              <a:t>“</a:t>
            </a:r>
            <a:r>
              <a:rPr lang="en-US" sz="1400" b="1" dirty="0" err="1" smtClean="0"/>
              <a:t>Ta’mirlar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xisoboti</a:t>
            </a:r>
            <a:r>
              <a:rPr lang="uz-Cyrl-UZ" sz="1400" dirty="0" smtClean="0"/>
              <a:t>”</a:t>
            </a:r>
            <a:r>
              <a:rPr lang="en-US" sz="1400" dirty="0" smtClean="0"/>
              <a:t> </a:t>
            </a:r>
            <a:r>
              <a:rPr lang="ru-RU" sz="1400" dirty="0" err="1" smtClean="0"/>
              <a:t>булимини</a:t>
            </a:r>
            <a:r>
              <a:rPr lang="ru-RU" sz="1400" dirty="0" smtClean="0"/>
              <a:t> </a:t>
            </a:r>
            <a:r>
              <a:rPr lang="ru-RU" sz="1400" dirty="0" err="1" smtClean="0"/>
              <a:t>босганда</a:t>
            </a:r>
            <a:r>
              <a:rPr lang="en-US" sz="1400" dirty="0" smtClean="0"/>
              <a:t>, </a:t>
            </a:r>
            <a:r>
              <a:rPr lang="ru-RU" sz="1400" dirty="0" err="1" smtClean="0"/>
              <a:t>бугун</a:t>
            </a:r>
            <a:r>
              <a:rPr lang="ru-RU" sz="1400" dirty="0" smtClean="0"/>
              <a:t> </a:t>
            </a:r>
            <a:r>
              <a:rPr lang="ru-RU" sz="1400" dirty="0" err="1" smtClean="0"/>
              <a:t>энг</a:t>
            </a:r>
            <a:r>
              <a:rPr lang="ru-RU" sz="1400" dirty="0" smtClean="0"/>
              <a:t> куп ремонт </a:t>
            </a:r>
            <a:r>
              <a:rPr lang="ru-RU" sz="1400" dirty="0" err="1" smtClean="0"/>
              <a:t>участкаларига</a:t>
            </a:r>
            <a:r>
              <a:rPr lang="ru-RU" sz="1400" dirty="0" smtClean="0"/>
              <a:t> </a:t>
            </a:r>
            <a:r>
              <a:rPr lang="ru-RU" sz="1400" dirty="0" err="1" smtClean="0"/>
              <a:t>кирган</a:t>
            </a:r>
            <a:r>
              <a:rPr lang="ru-RU" sz="1400" dirty="0" smtClean="0"/>
              <a:t> </a:t>
            </a:r>
            <a:r>
              <a:rPr lang="ru-RU" sz="1400" dirty="0" err="1" smtClean="0"/>
              <a:t>автомобиллар</a:t>
            </a:r>
            <a:r>
              <a:rPr lang="ru-RU" sz="1400" dirty="0" smtClean="0"/>
              <a:t> </a:t>
            </a:r>
            <a:r>
              <a:rPr lang="ru-RU" sz="1400" dirty="0" err="1" smtClean="0"/>
              <a:t>тугрисида</a:t>
            </a:r>
            <a:r>
              <a:rPr lang="ru-RU" sz="1400" dirty="0" smtClean="0"/>
              <a:t> </a:t>
            </a:r>
            <a:r>
              <a:rPr lang="ru-RU" sz="1400" dirty="0" err="1" smtClean="0"/>
              <a:t>маълумотлар</a:t>
            </a:r>
            <a:r>
              <a:rPr lang="ru-RU" sz="1400" dirty="0" smtClean="0"/>
              <a:t> </a:t>
            </a:r>
            <a:r>
              <a:rPr lang="ru-RU" sz="1400" dirty="0" err="1" smtClean="0"/>
              <a:t>сахифаси</a:t>
            </a:r>
            <a:r>
              <a:rPr lang="ru-RU" sz="1400" dirty="0" smtClean="0"/>
              <a:t> </a:t>
            </a:r>
            <a:r>
              <a:rPr lang="ru-RU" sz="1400" dirty="0" err="1" smtClean="0"/>
              <a:t>очилади</a:t>
            </a:r>
            <a:r>
              <a:rPr lang="ru-RU" sz="1400" dirty="0" smtClean="0"/>
              <a:t> </a:t>
            </a:r>
            <a:r>
              <a:rPr lang="ru-RU" sz="1400" dirty="0" err="1" smtClean="0"/>
              <a:t>ва</a:t>
            </a:r>
            <a:r>
              <a:rPr lang="uz-Cyrl-UZ" sz="1400" dirty="0" smtClean="0"/>
              <a:t> фойдаланувчи керакли маълумотларни олиш мумкин.</a:t>
            </a:r>
            <a:endParaRPr lang="ru-RU" sz="1400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500314" y="419860"/>
            <a:ext cx="866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 smtClean="0"/>
              <a:t>Тизимда  таъмирланган автомобиллар маълумотини куриш.</a:t>
            </a:r>
            <a:endParaRPr lang="ru-RU" b="1" dirty="0"/>
          </a:p>
        </p:txBody>
      </p:sp>
      <p:pic>
        <p:nvPicPr>
          <p:cNvPr id="14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476812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" y="6126165"/>
            <a:ext cx="1492736" cy="6237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67" y="1783458"/>
            <a:ext cx="6838502" cy="1955163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7676448" y="2393246"/>
            <a:ext cx="1264355" cy="338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527</Words>
  <Application>Microsoft Office PowerPoint</Application>
  <PresentationFormat>Лист A4 (210x297 мм)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Batang</vt:lpstr>
      <vt:lpstr>Arial</vt:lpstr>
      <vt:lpstr>Calibri</vt:lpstr>
      <vt:lpstr>Wingdings</vt:lpstr>
      <vt:lpstr>simple-light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Zafarbek Badalboyev</dc:creator>
  <cp:lastModifiedBy>Azamjon Abdurahmonov</cp:lastModifiedBy>
  <cp:revision>273</cp:revision>
  <dcterms:modified xsi:type="dcterms:W3CDTF">2020-02-17T15:00:07Z</dcterms:modified>
</cp:coreProperties>
</file>