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8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0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1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7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8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CD01-9A84-4942-80EB-81646E5EAC5F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32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8617" b="15735"/>
          <a:stretch/>
        </p:blipFill>
        <p:spPr bwMode="auto">
          <a:xfrm rot="16200000">
            <a:off x="2159731" y="-279414"/>
            <a:ext cx="4968553" cy="72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13</cp:revision>
  <dcterms:created xsi:type="dcterms:W3CDTF">2020-11-02T05:09:30Z</dcterms:created>
  <dcterms:modified xsi:type="dcterms:W3CDTF">2020-11-07T08:30:57Z</dcterms:modified>
</cp:coreProperties>
</file>