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60375"/>
            <a:ext cx="5022850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97</cp:revision>
  <dcterms:created xsi:type="dcterms:W3CDTF">2020-10-07T12:45:30Z</dcterms:created>
  <dcterms:modified xsi:type="dcterms:W3CDTF">2020-10-12T13:45:25Z</dcterms:modified>
</cp:coreProperties>
</file>