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596336" y="6349281"/>
            <a:ext cx="1440160" cy="476672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64306" y="14832"/>
            <a:ext cx="9079694" cy="269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Голограмма </a:t>
            </a:r>
            <a:r>
              <a:rPr lang="ru-RU" dirty="0" err="1">
                <a:solidFill>
                  <a:schemeClr val="tx1"/>
                </a:solidFill>
              </a:rPr>
              <a:t>муаммосини</a:t>
            </a:r>
            <a:r>
              <a:rPr lang="ru-RU" dirty="0">
                <a:solidFill>
                  <a:schemeClr val="tx1"/>
                </a:solidFill>
              </a:rPr>
              <a:t> к</a:t>
            </a:r>
            <a:r>
              <a:rPr lang="uz-Cyrl-UZ" dirty="0">
                <a:solidFill>
                  <a:schemeClr val="tx1"/>
                </a:solidFill>
              </a:rPr>
              <a:t>ўриниши.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-36512" y="6093296"/>
            <a:ext cx="918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0" y="548680"/>
            <a:ext cx="3080097" cy="143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9" y="2110315"/>
            <a:ext cx="3080097" cy="143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47" y="2110315"/>
            <a:ext cx="3000019" cy="143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31" y="558059"/>
            <a:ext cx="3007335" cy="141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4306" y="476672"/>
            <a:ext cx="6595926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043608" y="816104"/>
            <a:ext cx="619027" cy="4526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353121" y="2418026"/>
            <a:ext cx="1073228" cy="7605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4788024" y="839024"/>
            <a:ext cx="1073228" cy="7605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3384552" y="2276872"/>
            <a:ext cx="1073228" cy="7605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6804248" y="476672"/>
            <a:ext cx="22322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Голограмма </a:t>
            </a:r>
            <a:r>
              <a:rPr lang="ru-RU" dirty="0" err="1" smtClean="0">
                <a:solidFill>
                  <a:schemeClr val="tx1"/>
                </a:solidFill>
              </a:rPr>
              <a:t>муаммосини</a:t>
            </a:r>
            <a:r>
              <a:rPr lang="ru-RU" dirty="0" smtClean="0">
                <a:solidFill>
                  <a:schemeClr val="tx1"/>
                </a:solidFill>
              </a:rPr>
              <a:t> к</a:t>
            </a:r>
            <a:r>
              <a:rPr lang="uz-Cyrl-UZ" dirty="0" smtClean="0">
                <a:solidFill>
                  <a:schemeClr val="tx1"/>
                </a:solidFill>
              </a:rPr>
              <a:t>ўриниши.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17376" y="3933055"/>
            <a:ext cx="8919120" cy="2015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z-Cyrl-UZ" sz="1600" dirty="0" smtClean="0">
                <a:solidFill>
                  <a:schemeClr val="tx1"/>
                </a:solidFill>
              </a:rPr>
              <a:t>  </a:t>
            </a:r>
            <a:r>
              <a:rPr lang="uz-Cyrl-UZ" sz="1600" b="1" dirty="0" smtClean="0">
                <a:solidFill>
                  <a:schemeClr val="tx1"/>
                </a:solidFill>
              </a:rPr>
              <a:t>Муаммони келиб чиқиши:           </a:t>
            </a:r>
          </a:p>
          <a:p>
            <a:r>
              <a:rPr lang="uz-Cyrl-UZ" sz="1600" dirty="0" smtClean="0">
                <a:solidFill>
                  <a:schemeClr val="tx1"/>
                </a:solidFill>
              </a:rPr>
              <a:t> Голограмма муаммоси полировка қилиш жараёнида юзага келади.Яъни компоунд материали суюқлиги қолдиқларини қолиб кетиши ва қизишини хисобига келиб чиқади.Муаммо фақат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</a:rPr>
              <a:t>тўқ</a:t>
            </a:r>
            <a:r>
              <a:rPr lang="uz-Cyrl-UZ" sz="1600" dirty="0" smtClean="0">
                <a:solidFill>
                  <a:schemeClr val="tx1"/>
                </a:solidFill>
              </a:rPr>
              <a:t> рангли автомобилларда кузатилади</a:t>
            </a:r>
            <a:r>
              <a:rPr lang="en-US" sz="1600" dirty="0" smtClean="0">
                <a:solidFill>
                  <a:schemeClr val="tx1"/>
                </a:solidFill>
              </a:rPr>
              <a:t> (GK2 &amp; GB0)</a:t>
            </a:r>
            <a:r>
              <a:rPr lang="uz-Cyrl-UZ" sz="1600" dirty="0" smtClean="0">
                <a:solidFill>
                  <a:schemeClr val="tx1"/>
                </a:solidFill>
              </a:rPr>
              <a:t>.Муаммо асосан қуёш нурида товланиши натижасида кўринади.</a:t>
            </a:r>
          </a:p>
          <a:p>
            <a:r>
              <a:rPr lang="uz-Cyrl-UZ" sz="1600" dirty="0">
                <a:solidFill>
                  <a:schemeClr val="tx1"/>
                </a:solidFill>
              </a:rPr>
              <a:t> </a:t>
            </a:r>
            <a:r>
              <a:rPr lang="uz-Cyrl-UZ" sz="1600" dirty="0" smtClean="0">
                <a:solidFill>
                  <a:schemeClr val="tx1"/>
                </a:solidFill>
              </a:rPr>
              <a:t>  </a:t>
            </a:r>
            <a:r>
              <a:rPr lang="uz-Cyrl-UZ" sz="1600" b="1" dirty="0" smtClean="0">
                <a:solidFill>
                  <a:schemeClr val="tx1"/>
                </a:solidFill>
              </a:rPr>
              <a:t>Бартараф қилиш:</a:t>
            </a:r>
          </a:p>
          <a:p>
            <a:r>
              <a:rPr lang="uz-Cyrl-UZ" sz="1600" dirty="0" smtClean="0">
                <a:solidFill>
                  <a:schemeClr val="tx1"/>
                </a:solidFill>
              </a:rPr>
              <a:t>Муаммони </a:t>
            </a:r>
            <a:r>
              <a:rPr lang="en-US" sz="1600" dirty="0" smtClean="0">
                <a:solidFill>
                  <a:schemeClr val="tx1"/>
                </a:solidFill>
              </a:rPr>
              <a:t>Wax </a:t>
            </a:r>
            <a:r>
              <a:rPr lang="ru-RU" sz="1600" dirty="0" smtClean="0">
                <a:solidFill>
                  <a:schemeClr val="tx1"/>
                </a:solidFill>
              </a:rPr>
              <a:t>сую</a:t>
            </a:r>
            <a:r>
              <a:rPr lang="uz-Cyrl-UZ" sz="1600" dirty="0" smtClean="0">
                <a:solidFill>
                  <a:schemeClr val="tx1"/>
                </a:solidFill>
              </a:rPr>
              <a:t>қлиги 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uz-Cyrl-UZ" sz="1600" dirty="0" smtClean="0">
                <a:solidFill>
                  <a:schemeClr val="tx1"/>
                </a:solidFill>
              </a:rPr>
              <a:t>спир</a:t>
            </a:r>
            <a:r>
              <a:rPr lang="ru-RU" sz="1600" dirty="0" smtClean="0">
                <a:solidFill>
                  <a:schemeClr val="tx1"/>
                </a:solidFill>
              </a:rPr>
              <a:t>т </a:t>
            </a:r>
            <a:r>
              <a:rPr lang="en-US" sz="1600" dirty="0" smtClean="0">
                <a:solidFill>
                  <a:schemeClr val="tx1"/>
                </a:solidFill>
              </a:rPr>
              <a:t>,</a:t>
            </a:r>
            <a:r>
              <a:rPr lang="ru-RU" sz="1600" dirty="0" err="1" smtClean="0">
                <a:solidFill>
                  <a:schemeClr val="tx1"/>
                </a:solidFill>
              </a:rPr>
              <a:t>ва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</a:rPr>
              <a:t>исси</a:t>
            </a:r>
            <a:r>
              <a:rPr lang="uz-Cyrl-UZ" sz="1600" dirty="0" smtClean="0">
                <a:solidFill>
                  <a:schemeClr val="tx1"/>
                </a:solidFill>
              </a:rPr>
              <a:t>қ сувда баратараф  қилиш мумкин.</a:t>
            </a:r>
          </a:p>
          <a:p>
            <a:r>
              <a:rPr lang="uz-Cyrl-UZ" sz="1600" dirty="0">
                <a:solidFill>
                  <a:schemeClr val="tx1"/>
                </a:solidFill>
              </a:rPr>
              <a:t> </a:t>
            </a:r>
            <a:r>
              <a:rPr lang="uz-Cyrl-UZ" sz="1600" b="1" dirty="0" smtClean="0">
                <a:solidFill>
                  <a:schemeClr val="tx1"/>
                </a:solidFill>
              </a:rPr>
              <a:t>Олдини олиш чоралари: </a:t>
            </a:r>
            <a:r>
              <a:rPr lang="uz-Cyrl-UZ" sz="1600" dirty="0" smtClean="0">
                <a:solidFill>
                  <a:schemeClr val="tx1"/>
                </a:solidFill>
              </a:rPr>
              <a:t>Бир роторли полировка аппаратидан фойдаланиш керак.</a:t>
            </a:r>
          </a:p>
          <a:p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85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5</cp:revision>
  <dcterms:created xsi:type="dcterms:W3CDTF">2020-10-07T12:45:30Z</dcterms:created>
  <dcterms:modified xsi:type="dcterms:W3CDTF">2020-10-07T14:59:15Z</dcterms:modified>
</cp:coreProperties>
</file>