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8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0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4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7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0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9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14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7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8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32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5" r="3590" b="12903"/>
          <a:stretch/>
        </p:blipFill>
        <p:spPr bwMode="auto">
          <a:xfrm rot="16200000">
            <a:off x="2120507" y="257423"/>
            <a:ext cx="4902989" cy="633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983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3</cp:revision>
  <dcterms:created xsi:type="dcterms:W3CDTF">2020-11-02T05:09:30Z</dcterms:created>
  <dcterms:modified xsi:type="dcterms:W3CDTF">2020-11-02T08:44:58Z</dcterms:modified>
</cp:coreProperties>
</file>